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8"/>
  </p:notesMasterIdLst>
  <p:sldIdLst>
    <p:sldId id="275" r:id="rId4"/>
    <p:sldId id="282" r:id="rId5"/>
    <p:sldId id="258" r:id="rId6"/>
    <p:sldId id="268" r:id="rId7"/>
    <p:sldId id="260" r:id="rId8"/>
    <p:sldId id="276" r:id="rId9"/>
    <p:sldId id="261" r:id="rId10"/>
    <p:sldId id="277" r:id="rId11"/>
    <p:sldId id="262" r:id="rId12"/>
    <p:sldId id="274" r:id="rId13"/>
    <p:sldId id="269" r:id="rId14"/>
    <p:sldId id="291" r:id="rId15"/>
    <p:sldId id="323" r:id="rId16"/>
    <p:sldId id="263" r:id="rId1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F616"/>
    <a:srgbClr val="5244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601BDA-F0AA-4F58-8C01-98320504D8A2}" v="81" dt="2023-05-03T12:58:45.8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91" autoAdjust="0"/>
    <p:restoredTop sz="94660"/>
  </p:normalViewPr>
  <p:slideViewPr>
    <p:cSldViewPr>
      <p:cViewPr varScale="1">
        <p:scale>
          <a:sx n="42" d="100"/>
          <a:sy n="42" d="100"/>
        </p:scale>
        <p:origin x="1092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microsoft.com/office/2015/10/relationships/revisionInfo" Target="revisionInfo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microsoft.com/office/2016/11/relationships/changesInfo" Target="changesInfos/changesInfo1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tino Lo Bianco" userId="01f0dbc6-615d-424d-9eb2-22d2bb7060dc" providerId="ADAL" clId="{0C601BDA-F0AA-4F58-8C01-98320504D8A2}"/>
    <pc:docChg chg="undo custSel modSld">
      <pc:chgData name="Santino Lo Bianco" userId="01f0dbc6-615d-424d-9eb2-22d2bb7060dc" providerId="ADAL" clId="{0C601BDA-F0AA-4F58-8C01-98320504D8A2}" dt="2023-05-03T13:07:44.338" v="117" actId="114"/>
      <pc:docMkLst>
        <pc:docMk/>
      </pc:docMkLst>
      <pc:sldChg chg="modSp mod modAnim">
        <pc:chgData name="Santino Lo Bianco" userId="01f0dbc6-615d-424d-9eb2-22d2bb7060dc" providerId="ADAL" clId="{0C601BDA-F0AA-4F58-8C01-98320504D8A2}" dt="2023-05-03T12:44:50.650" v="1" actId="27636"/>
        <pc:sldMkLst>
          <pc:docMk/>
          <pc:sldMk cId="3769550239" sldId="258"/>
        </pc:sldMkLst>
        <pc:spChg chg="mod">
          <ac:chgData name="Santino Lo Bianco" userId="01f0dbc6-615d-424d-9eb2-22d2bb7060dc" providerId="ADAL" clId="{0C601BDA-F0AA-4F58-8C01-98320504D8A2}" dt="2023-05-03T12:44:50.650" v="1" actId="27636"/>
          <ac:spMkLst>
            <pc:docMk/>
            <pc:sldMk cId="3769550239" sldId="258"/>
            <ac:spMk id="3" creationId="{00000000-0000-0000-0000-000000000000}"/>
          </ac:spMkLst>
        </pc:spChg>
      </pc:sldChg>
      <pc:sldChg chg="modSp mod modAnim">
        <pc:chgData name="Santino Lo Bianco" userId="01f0dbc6-615d-424d-9eb2-22d2bb7060dc" providerId="ADAL" clId="{0C601BDA-F0AA-4F58-8C01-98320504D8A2}" dt="2023-05-03T12:58:45.885" v="82" actId="20577"/>
        <pc:sldMkLst>
          <pc:docMk/>
          <pc:sldMk cId="4137552142" sldId="261"/>
        </pc:sldMkLst>
        <pc:spChg chg="mod">
          <ac:chgData name="Santino Lo Bianco" userId="01f0dbc6-615d-424d-9eb2-22d2bb7060dc" providerId="ADAL" clId="{0C601BDA-F0AA-4F58-8C01-98320504D8A2}" dt="2023-05-03T12:58:45.885" v="82" actId="20577"/>
          <ac:spMkLst>
            <pc:docMk/>
            <pc:sldMk cId="4137552142" sldId="261"/>
            <ac:spMk id="7" creationId="{2724E787-DFEE-2673-D38C-7CC6985892B4}"/>
          </ac:spMkLst>
        </pc:spChg>
      </pc:sldChg>
      <pc:sldChg chg="addSp delSp modSp mod">
        <pc:chgData name="Santino Lo Bianco" userId="01f0dbc6-615d-424d-9eb2-22d2bb7060dc" providerId="ADAL" clId="{0C601BDA-F0AA-4F58-8C01-98320504D8A2}" dt="2023-05-03T13:07:44.338" v="117" actId="114"/>
        <pc:sldMkLst>
          <pc:docMk/>
          <pc:sldMk cId="177707552" sldId="277"/>
        </pc:sldMkLst>
        <pc:spChg chg="add mod">
          <ac:chgData name="Santino Lo Bianco" userId="01f0dbc6-615d-424d-9eb2-22d2bb7060dc" providerId="ADAL" clId="{0C601BDA-F0AA-4F58-8C01-98320504D8A2}" dt="2023-05-03T13:07:44.338" v="117" actId="114"/>
          <ac:spMkLst>
            <pc:docMk/>
            <pc:sldMk cId="177707552" sldId="277"/>
            <ac:spMk id="3" creationId="{1E9AC76A-989F-EDA9-B3FA-0460B92C9834}"/>
          </ac:spMkLst>
        </pc:spChg>
        <pc:picChg chg="del">
          <ac:chgData name="Santino Lo Bianco" userId="01f0dbc6-615d-424d-9eb2-22d2bb7060dc" providerId="ADAL" clId="{0C601BDA-F0AA-4F58-8C01-98320504D8A2}" dt="2023-05-03T13:06:17.600" v="83" actId="478"/>
          <ac:picMkLst>
            <pc:docMk/>
            <pc:sldMk cId="177707552" sldId="277"/>
            <ac:picMk id="9" creationId="{81455207-52A5-F0B8-404D-D12C7FA03692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446DB6-F396-442E-9F0B-B670A3C3441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249C257-D107-4C18-9DC1-138AC568188B}">
      <dgm:prSet phldrT="[Tekst]" custT="1"/>
      <dgm:spPr/>
      <dgm:t>
        <a:bodyPr/>
        <a:lstStyle/>
        <a:p>
          <a:r>
            <a:rPr lang="nl-NL" sz="1800" dirty="0"/>
            <a:t>2001</a:t>
          </a:r>
          <a:endParaRPr lang="nl-NL" sz="1700" dirty="0"/>
        </a:p>
      </dgm:t>
    </dgm:pt>
    <dgm:pt modelId="{0A9555F6-2C72-4398-9B96-E3BA47B3DFC9}" type="parTrans" cxnId="{7E40D9C4-561E-44FD-863C-02379A3CED0F}">
      <dgm:prSet/>
      <dgm:spPr/>
      <dgm:t>
        <a:bodyPr/>
        <a:lstStyle/>
        <a:p>
          <a:endParaRPr lang="nl-NL"/>
        </a:p>
      </dgm:t>
    </dgm:pt>
    <dgm:pt modelId="{1E29819D-C587-4070-A9C3-7BE660812042}" type="sibTrans" cxnId="{7E40D9C4-561E-44FD-863C-02379A3CED0F}">
      <dgm:prSet/>
      <dgm:spPr/>
      <dgm:t>
        <a:bodyPr/>
        <a:lstStyle/>
        <a:p>
          <a:endParaRPr lang="nl-NL"/>
        </a:p>
      </dgm:t>
    </dgm:pt>
    <dgm:pt modelId="{6AA5899C-820D-4C95-AC70-331AEEEE3FA8}">
      <dgm:prSet phldrT="[Tekst]"/>
      <dgm:spPr/>
      <dgm:t>
        <a:bodyPr/>
        <a:lstStyle/>
        <a:p>
          <a:r>
            <a:rPr lang="en-GB" b="1" i="1" u="none" dirty="0"/>
            <a:t>EU terrorist list </a:t>
          </a:r>
          <a:endParaRPr lang="nl-NL" i="1" u="none" dirty="0"/>
        </a:p>
      </dgm:t>
    </dgm:pt>
    <dgm:pt modelId="{0892763E-CF51-4934-A403-C78906CC4ED5}" type="parTrans" cxnId="{34C9DF3F-A4BD-4A1C-A859-441E3CABC049}">
      <dgm:prSet/>
      <dgm:spPr/>
      <dgm:t>
        <a:bodyPr/>
        <a:lstStyle/>
        <a:p>
          <a:endParaRPr lang="nl-NL"/>
        </a:p>
      </dgm:t>
    </dgm:pt>
    <dgm:pt modelId="{8BA35C8A-29BC-4726-BBA9-7FEB1CD6BCF5}" type="sibTrans" cxnId="{34C9DF3F-A4BD-4A1C-A859-441E3CABC049}">
      <dgm:prSet/>
      <dgm:spPr/>
      <dgm:t>
        <a:bodyPr/>
        <a:lstStyle/>
        <a:p>
          <a:endParaRPr lang="nl-NL"/>
        </a:p>
      </dgm:t>
    </dgm:pt>
    <dgm:pt modelId="{BD29F86C-288A-49CE-AC4D-8FEDAAC49BB7}">
      <dgm:prSet phldrT="[Tekst]"/>
      <dgm:spPr/>
      <dgm:t>
        <a:bodyPr/>
        <a:lstStyle/>
        <a:p>
          <a:r>
            <a:rPr lang="nl-NL" dirty="0"/>
            <a:t>2002</a:t>
          </a:r>
        </a:p>
      </dgm:t>
    </dgm:pt>
    <dgm:pt modelId="{0E2E9DA3-517C-4105-929E-72D783205267}" type="parTrans" cxnId="{0D75E1CC-2D98-4B12-AAD3-7A7A946AA764}">
      <dgm:prSet/>
      <dgm:spPr/>
      <dgm:t>
        <a:bodyPr/>
        <a:lstStyle/>
        <a:p>
          <a:endParaRPr lang="nl-NL"/>
        </a:p>
      </dgm:t>
    </dgm:pt>
    <dgm:pt modelId="{15D8988A-E27B-49AA-A7B6-A7136060C481}" type="sibTrans" cxnId="{0D75E1CC-2D98-4B12-AAD3-7A7A946AA764}">
      <dgm:prSet/>
      <dgm:spPr/>
      <dgm:t>
        <a:bodyPr/>
        <a:lstStyle/>
        <a:p>
          <a:endParaRPr lang="nl-NL"/>
        </a:p>
      </dgm:t>
    </dgm:pt>
    <dgm:pt modelId="{183AE76A-6BC4-45B7-A578-67188A29BF57}" type="pres">
      <dgm:prSet presAssocID="{A6446DB6-F396-442E-9F0B-B670A3C34412}" presName="CompostProcess" presStyleCnt="0">
        <dgm:presLayoutVars>
          <dgm:dir/>
          <dgm:resizeHandles val="exact"/>
        </dgm:presLayoutVars>
      </dgm:prSet>
      <dgm:spPr/>
    </dgm:pt>
    <dgm:pt modelId="{71318EDB-9A13-48FA-847E-0B082D9525FB}" type="pres">
      <dgm:prSet presAssocID="{A6446DB6-F396-442E-9F0B-B670A3C34412}" presName="arrow" presStyleLbl="bgShp" presStyleIdx="0" presStyleCnt="1" custLinFactNeighborX="-5258" custLinFactNeighborY="-5882"/>
      <dgm:spPr/>
    </dgm:pt>
    <dgm:pt modelId="{A72B1ADC-5B95-4967-9543-128AB0951E9F}" type="pres">
      <dgm:prSet presAssocID="{A6446DB6-F396-442E-9F0B-B670A3C34412}" presName="linearProcess" presStyleCnt="0"/>
      <dgm:spPr/>
    </dgm:pt>
    <dgm:pt modelId="{BF94D11B-C0FF-469F-B2EB-EC146E163857}" type="pres">
      <dgm:prSet presAssocID="{E249C257-D107-4C18-9DC1-138AC568188B}" presName="textNode" presStyleLbl="node1" presStyleIdx="0" presStyleCnt="3">
        <dgm:presLayoutVars>
          <dgm:bulletEnabled val="1"/>
        </dgm:presLayoutVars>
      </dgm:prSet>
      <dgm:spPr>
        <a:prstGeom prst="ellipse">
          <a:avLst/>
        </a:prstGeom>
      </dgm:spPr>
    </dgm:pt>
    <dgm:pt modelId="{B5A486C3-E7FD-4A1E-B2F5-9D5FF3524534}" type="pres">
      <dgm:prSet presAssocID="{1E29819D-C587-4070-A9C3-7BE660812042}" presName="sibTrans" presStyleCnt="0"/>
      <dgm:spPr/>
    </dgm:pt>
    <dgm:pt modelId="{152B8A83-4855-4078-A71A-6B3FF177CBAB}" type="pres">
      <dgm:prSet presAssocID="{6AA5899C-820D-4C95-AC70-331AEEEE3FA8}" presName="textNode" presStyleLbl="node1" presStyleIdx="1" presStyleCnt="3">
        <dgm:presLayoutVars>
          <dgm:bulletEnabled val="1"/>
        </dgm:presLayoutVars>
      </dgm:prSet>
      <dgm:spPr/>
    </dgm:pt>
    <dgm:pt modelId="{5A2AA2F0-6F21-4332-A97D-3B1ACD76EFC9}" type="pres">
      <dgm:prSet presAssocID="{8BA35C8A-29BC-4726-BBA9-7FEB1CD6BCF5}" presName="sibTrans" presStyleCnt="0"/>
      <dgm:spPr/>
    </dgm:pt>
    <dgm:pt modelId="{94C5115D-34D4-4075-9489-89F7C8A1177C}" type="pres">
      <dgm:prSet presAssocID="{BD29F86C-288A-49CE-AC4D-8FEDAAC49BB7}" presName="textNode" presStyleLbl="node1" presStyleIdx="2" presStyleCnt="3">
        <dgm:presLayoutVars>
          <dgm:bulletEnabled val="1"/>
        </dgm:presLayoutVars>
      </dgm:prSet>
      <dgm:spPr>
        <a:prstGeom prst="ellipse">
          <a:avLst/>
        </a:prstGeom>
      </dgm:spPr>
    </dgm:pt>
  </dgm:ptLst>
  <dgm:cxnLst>
    <dgm:cxn modelId="{34C9DF3F-A4BD-4A1C-A859-441E3CABC049}" srcId="{A6446DB6-F396-442E-9F0B-B670A3C34412}" destId="{6AA5899C-820D-4C95-AC70-331AEEEE3FA8}" srcOrd="1" destOrd="0" parTransId="{0892763E-CF51-4934-A403-C78906CC4ED5}" sibTransId="{8BA35C8A-29BC-4726-BBA9-7FEB1CD6BCF5}"/>
    <dgm:cxn modelId="{0EBB3449-C896-42DB-9FF4-0FEB7E21349E}" type="presOf" srcId="{E249C257-D107-4C18-9DC1-138AC568188B}" destId="{BF94D11B-C0FF-469F-B2EB-EC146E163857}" srcOrd="0" destOrd="0" presId="urn:microsoft.com/office/officeart/2005/8/layout/hProcess9"/>
    <dgm:cxn modelId="{827B1F57-EADE-4822-8D3D-E852790B28B5}" type="presOf" srcId="{A6446DB6-F396-442E-9F0B-B670A3C34412}" destId="{183AE76A-6BC4-45B7-A578-67188A29BF57}" srcOrd="0" destOrd="0" presId="urn:microsoft.com/office/officeart/2005/8/layout/hProcess9"/>
    <dgm:cxn modelId="{3CF193BF-0B87-4834-BE9B-2C236292563D}" type="presOf" srcId="{6AA5899C-820D-4C95-AC70-331AEEEE3FA8}" destId="{152B8A83-4855-4078-A71A-6B3FF177CBAB}" srcOrd="0" destOrd="0" presId="urn:microsoft.com/office/officeart/2005/8/layout/hProcess9"/>
    <dgm:cxn modelId="{7E40D9C4-561E-44FD-863C-02379A3CED0F}" srcId="{A6446DB6-F396-442E-9F0B-B670A3C34412}" destId="{E249C257-D107-4C18-9DC1-138AC568188B}" srcOrd="0" destOrd="0" parTransId="{0A9555F6-2C72-4398-9B96-E3BA47B3DFC9}" sibTransId="{1E29819D-C587-4070-A9C3-7BE660812042}"/>
    <dgm:cxn modelId="{8A44FCCA-F368-4BCC-B3CB-7450AC4DC54B}" type="presOf" srcId="{BD29F86C-288A-49CE-AC4D-8FEDAAC49BB7}" destId="{94C5115D-34D4-4075-9489-89F7C8A1177C}" srcOrd="0" destOrd="0" presId="urn:microsoft.com/office/officeart/2005/8/layout/hProcess9"/>
    <dgm:cxn modelId="{0D75E1CC-2D98-4B12-AAD3-7A7A946AA764}" srcId="{A6446DB6-F396-442E-9F0B-B670A3C34412}" destId="{BD29F86C-288A-49CE-AC4D-8FEDAAC49BB7}" srcOrd="2" destOrd="0" parTransId="{0E2E9DA3-517C-4105-929E-72D783205267}" sibTransId="{15D8988A-E27B-49AA-A7B6-A7136060C481}"/>
    <dgm:cxn modelId="{B5561D74-C869-406C-BB95-C8DFA99BCDB9}" type="presParOf" srcId="{183AE76A-6BC4-45B7-A578-67188A29BF57}" destId="{71318EDB-9A13-48FA-847E-0B082D9525FB}" srcOrd="0" destOrd="0" presId="urn:microsoft.com/office/officeart/2005/8/layout/hProcess9"/>
    <dgm:cxn modelId="{B8A409A7-EC90-4472-A881-3EBFA43A8F1B}" type="presParOf" srcId="{183AE76A-6BC4-45B7-A578-67188A29BF57}" destId="{A72B1ADC-5B95-4967-9543-128AB0951E9F}" srcOrd="1" destOrd="0" presId="urn:microsoft.com/office/officeart/2005/8/layout/hProcess9"/>
    <dgm:cxn modelId="{46689C38-9F6F-462F-A1CB-A17F74D2FDB6}" type="presParOf" srcId="{A72B1ADC-5B95-4967-9543-128AB0951E9F}" destId="{BF94D11B-C0FF-469F-B2EB-EC146E163857}" srcOrd="0" destOrd="0" presId="urn:microsoft.com/office/officeart/2005/8/layout/hProcess9"/>
    <dgm:cxn modelId="{6FA1D200-0EF9-4293-83E1-A56F7F34127D}" type="presParOf" srcId="{A72B1ADC-5B95-4967-9543-128AB0951E9F}" destId="{B5A486C3-E7FD-4A1E-B2F5-9D5FF3524534}" srcOrd="1" destOrd="0" presId="urn:microsoft.com/office/officeart/2005/8/layout/hProcess9"/>
    <dgm:cxn modelId="{CCE574D2-67CE-4B67-AF6B-3EF65450E6C3}" type="presParOf" srcId="{A72B1ADC-5B95-4967-9543-128AB0951E9F}" destId="{152B8A83-4855-4078-A71A-6B3FF177CBAB}" srcOrd="2" destOrd="0" presId="urn:microsoft.com/office/officeart/2005/8/layout/hProcess9"/>
    <dgm:cxn modelId="{6E94B632-7C59-48D3-93C6-39FE1ACBD291}" type="presParOf" srcId="{A72B1ADC-5B95-4967-9543-128AB0951E9F}" destId="{5A2AA2F0-6F21-4332-A97D-3B1ACD76EFC9}" srcOrd="3" destOrd="0" presId="urn:microsoft.com/office/officeart/2005/8/layout/hProcess9"/>
    <dgm:cxn modelId="{B6028D3B-2258-4439-908A-3A4E0E1B6FD8}" type="presParOf" srcId="{A72B1ADC-5B95-4967-9543-128AB0951E9F}" destId="{94C5115D-34D4-4075-9489-89F7C8A1177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6446DB6-F396-442E-9F0B-B670A3C3441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249C257-D107-4C18-9DC1-138AC568188B}">
      <dgm:prSet phldrT="[Tekst]" custT="1"/>
      <dgm:spPr/>
      <dgm:t>
        <a:bodyPr/>
        <a:lstStyle/>
        <a:p>
          <a:r>
            <a:rPr lang="nl-NL" sz="1800" dirty="0"/>
            <a:t>2017</a:t>
          </a:r>
          <a:endParaRPr lang="nl-NL" sz="1400" dirty="0"/>
        </a:p>
      </dgm:t>
    </dgm:pt>
    <dgm:pt modelId="{0A9555F6-2C72-4398-9B96-E3BA47B3DFC9}" type="parTrans" cxnId="{7E40D9C4-561E-44FD-863C-02379A3CED0F}">
      <dgm:prSet/>
      <dgm:spPr/>
      <dgm:t>
        <a:bodyPr/>
        <a:lstStyle/>
        <a:p>
          <a:endParaRPr lang="nl-NL"/>
        </a:p>
      </dgm:t>
    </dgm:pt>
    <dgm:pt modelId="{1E29819D-C587-4070-A9C3-7BE660812042}" type="sibTrans" cxnId="{7E40D9C4-561E-44FD-863C-02379A3CED0F}">
      <dgm:prSet/>
      <dgm:spPr/>
      <dgm:t>
        <a:bodyPr/>
        <a:lstStyle/>
        <a:p>
          <a:endParaRPr lang="nl-NL"/>
        </a:p>
      </dgm:t>
    </dgm:pt>
    <dgm:pt modelId="{6AA5899C-820D-4C95-AC70-331AEEEE3FA8}">
      <dgm:prSet phldrT="[Tekst]"/>
      <dgm:spPr/>
      <dgm:t>
        <a:bodyPr/>
        <a:lstStyle/>
        <a:p>
          <a:r>
            <a:rPr lang="nl-NL" dirty="0"/>
            <a:t>Directive on </a:t>
          </a:r>
          <a:r>
            <a:rPr lang="nl-NL" dirty="0" err="1"/>
            <a:t>fighting</a:t>
          </a:r>
          <a:r>
            <a:rPr lang="nl-NL" dirty="0"/>
            <a:t> </a:t>
          </a:r>
          <a:r>
            <a:rPr lang="nl-NL" dirty="0" err="1"/>
            <a:t>terrorism</a:t>
          </a:r>
          <a:endParaRPr lang="nl-NL" dirty="0"/>
        </a:p>
      </dgm:t>
    </dgm:pt>
    <dgm:pt modelId="{0892763E-CF51-4934-A403-C78906CC4ED5}" type="parTrans" cxnId="{34C9DF3F-A4BD-4A1C-A859-441E3CABC049}">
      <dgm:prSet/>
      <dgm:spPr/>
      <dgm:t>
        <a:bodyPr/>
        <a:lstStyle/>
        <a:p>
          <a:endParaRPr lang="nl-NL"/>
        </a:p>
      </dgm:t>
    </dgm:pt>
    <dgm:pt modelId="{8BA35C8A-29BC-4726-BBA9-7FEB1CD6BCF5}" type="sibTrans" cxnId="{34C9DF3F-A4BD-4A1C-A859-441E3CABC049}">
      <dgm:prSet/>
      <dgm:spPr/>
      <dgm:t>
        <a:bodyPr/>
        <a:lstStyle/>
        <a:p>
          <a:endParaRPr lang="nl-NL"/>
        </a:p>
      </dgm:t>
    </dgm:pt>
    <dgm:pt modelId="{BD29F86C-288A-49CE-AC4D-8FEDAAC49BB7}">
      <dgm:prSet phldrT="[Tekst]" custT="1"/>
      <dgm:spPr/>
      <dgm:t>
        <a:bodyPr/>
        <a:lstStyle/>
        <a:p>
          <a:r>
            <a:rPr lang="nl-NL" sz="1800" dirty="0" err="1"/>
            <a:t>Today</a:t>
          </a:r>
          <a:endParaRPr lang="nl-NL" sz="2100" dirty="0"/>
        </a:p>
      </dgm:t>
    </dgm:pt>
    <dgm:pt modelId="{0E2E9DA3-517C-4105-929E-72D783205267}" type="parTrans" cxnId="{0D75E1CC-2D98-4B12-AAD3-7A7A946AA764}">
      <dgm:prSet/>
      <dgm:spPr/>
      <dgm:t>
        <a:bodyPr/>
        <a:lstStyle/>
        <a:p>
          <a:endParaRPr lang="nl-NL"/>
        </a:p>
      </dgm:t>
    </dgm:pt>
    <dgm:pt modelId="{15D8988A-E27B-49AA-A7B6-A7136060C481}" type="sibTrans" cxnId="{0D75E1CC-2D98-4B12-AAD3-7A7A946AA764}">
      <dgm:prSet/>
      <dgm:spPr/>
      <dgm:t>
        <a:bodyPr/>
        <a:lstStyle/>
        <a:p>
          <a:endParaRPr lang="nl-NL"/>
        </a:p>
      </dgm:t>
    </dgm:pt>
    <dgm:pt modelId="{183AE76A-6BC4-45B7-A578-67188A29BF57}" type="pres">
      <dgm:prSet presAssocID="{A6446DB6-F396-442E-9F0B-B670A3C34412}" presName="CompostProcess" presStyleCnt="0">
        <dgm:presLayoutVars>
          <dgm:dir/>
          <dgm:resizeHandles val="exact"/>
        </dgm:presLayoutVars>
      </dgm:prSet>
      <dgm:spPr/>
    </dgm:pt>
    <dgm:pt modelId="{71318EDB-9A13-48FA-847E-0B082D9525FB}" type="pres">
      <dgm:prSet presAssocID="{A6446DB6-F396-442E-9F0B-B670A3C34412}" presName="arrow" presStyleLbl="bgShp" presStyleIdx="0" presStyleCnt="1" custLinFactNeighborX="-5258" custLinFactNeighborY="-5882"/>
      <dgm:spPr/>
    </dgm:pt>
    <dgm:pt modelId="{A72B1ADC-5B95-4967-9543-128AB0951E9F}" type="pres">
      <dgm:prSet presAssocID="{A6446DB6-F396-442E-9F0B-B670A3C34412}" presName="linearProcess" presStyleCnt="0"/>
      <dgm:spPr/>
    </dgm:pt>
    <dgm:pt modelId="{BF94D11B-C0FF-469F-B2EB-EC146E163857}" type="pres">
      <dgm:prSet presAssocID="{E249C257-D107-4C18-9DC1-138AC568188B}" presName="textNode" presStyleLbl="node1" presStyleIdx="0" presStyleCnt="3">
        <dgm:presLayoutVars>
          <dgm:bulletEnabled val="1"/>
        </dgm:presLayoutVars>
      </dgm:prSet>
      <dgm:spPr>
        <a:prstGeom prst="ellipse">
          <a:avLst/>
        </a:prstGeom>
      </dgm:spPr>
    </dgm:pt>
    <dgm:pt modelId="{B5A486C3-E7FD-4A1E-B2F5-9D5FF3524534}" type="pres">
      <dgm:prSet presAssocID="{1E29819D-C587-4070-A9C3-7BE660812042}" presName="sibTrans" presStyleCnt="0"/>
      <dgm:spPr/>
    </dgm:pt>
    <dgm:pt modelId="{152B8A83-4855-4078-A71A-6B3FF177CBAB}" type="pres">
      <dgm:prSet presAssocID="{6AA5899C-820D-4C95-AC70-331AEEEE3FA8}" presName="textNode" presStyleLbl="node1" presStyleIdx="1" presStyleCnt="3">
        <dgm:presLayoutVars>
          <dgm:bulletEnabled val="1"/>
        </dgm:presLayoutVars>
      </dgm:prSet>
      <dgm:spPr/>
    </dgm:pt>
    <dgm:pt modelId="{5A2AA2F0-6F21-4332-A97D-3B1ACD76EFC9}" type="pres">
      <dgm:prSet presAssocID="{8BA35C8A-29BC-4726-BBA9-7FEB1CD6BCF5}" presName="sibTrans" presStyleCnt="0"/>
      <dgm:spPr/>
    </dgm:pt>
    <dgm:pt modelId="{94C5115D-34D4-4075-9489-89F7C8A1177C}" type="pres">
      <dgm:prSet presAssocID="{BD29F86C-288A-49CE-AC4D-8FEDAAC49BB7}" presName="textNode" presStyleLbl="node1" presStyleIdx="2" presStyleCnt="3">
        <dgm:presLayoutVars>
          <dgm:bulletEnabled val="1"/>
        </dgm:presLayoutVars>
      </dgm:prSet>
      <dgm:spPr>
        <a:prstGeom prst="ellipse">
          <a:avLst/>
        </a:prstGeom>
      </dgm:spPr>
    </dgm:pt>
  </dgm:ptLst>
  <dgm:cxnLst>
    <dgm:cxn modelId="{BCA61310-6A23-4C01-BBB3-E7EFC3D0FFBF}" type="presOf" srcId="{6AA5899C-820D-4C95-AC70-331AEEEE3FA8}" destId="{152B8A83-4855-4078-A71A-6B3FF177CBAB}" srcOrd="0" destOrd="0" presId="urn:microsoft.com/office/officeart/2005/8/layout/hProcess9"/>
    <dgm:cxn modelId="{3E2F373E-3F56-4237-8EA9-926019894E67}" type="presOf" srcId="{BD29F86C-288A-49CE-AC4D-8FEDAAC49BB7}" destId="{94C5115D-34D4-4075-9489-89F7C8A1177C}" srcOrd="0" destOrd="0" presId="urn:microsoft.com/office/officeart/2005/8/layout/hProcess9"/>
    <dgm:cxn modelId="{34C9DF3F-A4BD-4A1C-A859-441E3CABC049}" srcId="{A6446DB6-F396-442E-9F0B-B670A3C34412}" destId="{6AA5899C-820D-4C95-AC70-331AEEEE3FA8}" srcOrd="1" destOrd="0" parTransId="{0892763E-CF51-4934-A403-C78906CC4ED5}" sibTransId="{8BA35C8A-29BC-4726-BBA9-7FEB1CD6BCF5}"/>
    <dgm:cxn modelId="{307D078E-B50F-4940-A181-6E883837F7E2}" type="presOf" srcId="{E249C257-D107-4C18-9DC1-138AC568188B}" destId="{BF94D11B-C0FF-469F-B2EB-EC146E163857}" srcOrd="0" destOrd="0" presId="urn:microsoft.com/office/officeart/2005/8/layout/hProcess9"/>
    <dgm:cxn modelId="{E9831DBA-0F65-4E72-B9F3-95B41191E62E}" type="presOf" srcId="{A6446DB6-F396-442E-9F0B-B670A3C34412}" destId="{183AE76A-6BC4-45B7-A578-67188A29BF57}" srcOrd="0" destOrd="0" presId="urn:microsoft.com/office/officeart/2005/8/layout/hProcess9"/>
    <dgm:cxn modelId="{7E40D9C4-561E-44FD-863C-02379A3CED0F}" srcId="{A6446DB6-F396-442E-9F0B-B670A3C34412}" destId="{E249C257-D107-4C18-9DC1-138AC568188B}" srcOrd="0" destOrd="0" parTransId="{0A9555F6-2C72-4398-9B96-E3BA47B3DFC9}" sibTransId="{1E29819D-C587-4070-A9C3-7BE660812042}"/>
    <dgm:cxn modelId="{0D75E1CC-2D98-4B12-AAD3-7A7A946AA764}" srcId="{A6446DB6-F396-442E-9F0B-B670A3C34412}" destId="{BD29F86C-288A-49CE-AC4D-8FEDAAC49BB7}" srcOrd="2" destOrd="0" parTransId="{0E2E9DA3-517C-4105-929E-72D783205267}" sibTransId="{15D8988A-E27B-49AA-A7B6-A7136060C481}"/>
    <dgm:cxn modelId="{ADA002A2-BB9E-4981-8242-C9AE098DBD9C}" type="presParOf" srcId="{183AE76A-6BC4-45B7-A578-67188A29BF57}" destId="{71318EDB-9A13-48FA-847E-0B082D9525FB}" srcOrd="0" destOrd="0" presId="urn:microsoft.com/office/officeart/2005/8/layout/hProcess9"/>
    <dgm:cxn modelId="{E0278AEE-EE4C-4B2E-A26D-F2AC6FA8A297}" type="presParOf" srcId="{183AE76A-6BC4-45B7-A578-67188A29BF57}" destId="{A72B1ADC-5B95-4967-9543-128AB0951E9F}" srcOrd="1" destOrd="0" presId="urn:microsoft.com/office/officeart/2005/8/layout/hProcess9"/>
    <dgm:cxn modelId="{0131388D-7729-4E5D-88FB-6F35012A0C9A}" type="presParOf" srcId="{A72B1ADC-5B95-4967-9543-128AB0951E9F}" destId="{BF94D11B-C0FF-469F-B2EB-EC146E163857}" srcOrd="0" destOrd="0" presId="urn:microsoft.com/office/officeart/2005/8/layout/hProcess9"/>
    <dgm:cxn modelId="{2286751C-2231-4A25-BF8B-69FF2314F4B3}" type="presParOf" srcId="{A72B1ADC-5B95-4967-9543-128AB0951E9F}" destId="{B5A486C3-E7FD-4A1E-B2F5-9D5FF3524534}" srcOrd="1" destOrd="0" presId="urn:microsoft.com/office/officeart/2005/8/layout/hProcess9"/>
    <dgm:cxn modelId="{8C83BB2F-3138-4989-BBF9-E19FCDBD4677}" type="presParOf" srcId="{A72B1ADC-5B95-4967-9543-128AB0951E9F}" destId="{152B8A83-4855-4078-A71A-6B3FF177CBAB}" srcOrd="2" destOrd="0" presId="urn:microsoft.com/office/officeart/2005/8/layout/hProcess9"/>
    <dgm:cxn modelId="{ECEA5753-B593-4C3C-9CCE-523F1162FECC}" type="presParOf" srcId="{A72B1ADC-5B95-4967-9543-128AB0951E9F}" destId="{5A2AA2F0-6F21-4332-A97D-3B1ACD76EFC9}" srcOrd="3" destOrd="0" presId="urn:microsoft.com/office/officeart/2005/8/layout/hProcess9"/>
    <dgm:cxn modelId="{9AF6799D-2B9D-4F86-A2DF-6F65ACB359E0}" type="presParOf" srcId="{A72B1ADC-5B95-4967-9543-128AB0951E9F}" destId="{94C5115D-34D4-4075-9489-89F7C8A1177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446DB6-F396-442E-9F0B-B670A3C3441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AA5899C-820D-4C95-AC70-331AEEEE3FA8}">
      <dgm:prSet phldrT="[Tekst]"/>
      <dgm:spPr/>
      <dgm:t>
        <a:bodyPr/>
        <a:lstStyle/>
        <a:p>
          <a:r>
            <a:rPr lang="nl-NL" b="1" i="1" dirty="0"/>
            <a:t>Framework </a:t>
          </a:r>
          <a:r>
            <a:rPr lang="nl-NL" b="1" i="1" dirty="0" err="1"/>
            <a:t>Decision</a:t>
          </a:r>
          <a:r>
            <a:rPr lang="nl-NL" b="1" i="1" dirty="0"/>
            <a:t> on </a:t>
          </a:r>
          <a:r>
            <a:rPr lang="nl-NL" b="1" i="1" dirty="0" err="1"/>
            <a:t>fighting</a:t>
          </a:r>
          <a:r>
            <a:rPr lang="nl-NL" b="1" i="1" dirty="0"/>
            <a:t> </a:t>
          </a:r>
          <a:r>
            <a:rPr lang="nl-NL" b="1" i="1" dirty="0" err="1"/>
            <a:t>terrorism</a:t>
          </a:r>
          <a:endParaRPr lang="nl-NL" b="1" i="1" dirty="0"/>
        </a:p>
      </dgm:t>
    </dgm:pt>
    <dgm:pt modelId="{0892763E-CF51-4934-A403-C78906CC4ED5}" type="parTrans" cxnId="{34C9DF3F-A4BD-4A1C-A859-441E3CABC049}">
      <dgm:prSet/>
      <dgm:spPr/>
      <dgm:t>
        <a:bodyPr/>
        <a:lstStyle/>
        <a:p>
          <a:endParaRPr lang="nl-NL"/>
        </a:p>
      </dgm:t>
    </dgm:pt>
    <dgm:pt modelId="{8BA35C8A-29BC-4726-BBA9-7FEB1CD6BCF5}" type="sibTrans" cxnId="{34C9DF3F-A4BD-4A1C-A859-441E3CABC049}">
      <dgm:prSet/>
      <dgm:spPr/>
      <dgm:t>
        <a:bodyPr/>
        <a:lstStyle/>
        <a:p>
          <a:endParaRPr lang="nl-NL"/>
        </a:p>
      </dgm:t>
    </dgm:pt>
    <dgm:pt modelId="{BD29F86C-288A-49CE-AC4D-8FEDAAC49BB7}">
      <dgm:prSet phldrT="[Tekst]"/>
      <dgm:spPr/>
      <dgm:t>
        <a:bodyPr/>
        <a:lstStyle/>
        <a:p>
          <a:r>
            <a:rPr lang="nl-NL" dirty="0"/>
            <a:t>2004</a:t>
          </a:r>
        </a:p>
      </dgm:t>
    </dgm:pt>
    <dgm:pt modelId="{0E2E9DA3-517C-4105-929E-72D783205267}" type="parTrans" cxnId="{0D75E1CC-2D98-4B12-AAD3-7A7A946AA764}">
      <dgm:prSet/>
      <dgm:spPr/>
      <dgm:t>
        <a:bodyPr/>
        <a:lstStyle/>
        <a:p>
          <a:endParaRPr lang="nl-NL"/>
        </a:p>
      </dgm:t>
    </dgm:pt>
    <dgm:pt modelId="{15D8988A-E27B-49AA-A7B6-A7136060C481}" type="sibTrans" cxnId="{0D75E1CC-2D98-4B12-AAD3-7A7A946AA764}">
      <dgm:prSet/>
      <dgm:spPr/>
      <dgm:t>
        <a:bodyPr/>
        <a:lstStyle/>
        <a:p>
          <a:endParaRPr lang="nl-NL"/>
        </a:p>
      </dgm:t>
    </dgm:pt>
    <dgm:pt modelId="{183AE76A-6BC4-45B7-A578-67188A29BF57}" type="pres">
      <dgm:prSet presAssocID="{A6446DB6-F396-442E-9F0B-B670A3C34412}" presName="CompostProcess" presStyleCnt="0">
        <dgm:presLayoutVars>
          <dgm:dir/>
          <dgm:resizeHandles val="exact"/>
        </dgm:presLayoutVars>
      </dgm:prSet>
      <dgm:spPr/>
    </dgm:pt>
    <dgm:pt modelId="{71318EDB-9A13-48FA-847E-0B082D9525FB}" type="pres">
      <dgm:prSet presAssocID="{A6446DB6-F396-442E-9F0B-B670A3C34412}" presName="arrow" presStyleLbl="bgShp" presStyleIdx="0" presStyleCnt="1" custLinFactNeighborX="-5258" custLinFactNeighborY="-4167"/>
      <dgm:spPr/>
    </dgm:pt>
    <dgm:pt modelId="{A72B1ADC-5B95-4967-9543-128AB0951E9F}" type="pres">
      <dgm:prSet presAssocID="{A6446DB6-F396-442E-9F0B-B670A3C34412}" presName="linearProcess" presStyleCnt="0"/>
      <dgm:spPr/>
    </dgm:pt>
    <dgm:pt modelId="{152B8A83-4855-4078-A71A-6B3FF177CBAB}" type="pres">
      <dgm:prSet presAssocID="{6AA5899C-820D-4C95-AC70-331AEEEE3FA8}" presName="textNode" presStyleLbl="node1" presStyleIdx="0" presStyleCnt="2" custLinFactNeighborX="51167">
        <dgm:presLayoutVars>
          <dgm:bulletEnabled val="1"/>
        </dgm:presLayoutVars>
      </dgm:prSet>
      <dgm:spPr/>
    </dgm:pt>
    <dgm:pt modelId="{5A2AA2F0-6F21-4332-A97D-3B1ACD76EFC9}" type="pres">
      <dgm:prSet presAssocID="{8BA35C8A-29BC-4726-BBA9-7FEB1CD6BCF5}" presName="sibTrans" presStyleCnt="0"/>
      <dgm:spPr/>
    </dgm:pt>
    <dgm:pt modelId="{94C5115D-34D4-4075-9489-89F7C8A1177C}" type="pres">
      <dgm:prSet presAssocID="{BD29F86C-288A-49CE-AC4D-8FEDAAC49BB7}" presName="textNode" presStyleLbl="node1" presStyleIdx="1" presStyleCnt="2" custScaleX="66722" custScaleY="101292" custLinFactNeighborX="71826">
        <dgm:presLayoutVars>
          <dgm:bulletEnabled val="1"/>
        </dgm:presLayoutVars>
      </dgm:prSet>
      <dgm:spPr>
        <a:prstGeom prst="ellipse">
          <a:avLst/>
        </a:prstGeom>
      </dgm:spPr>
    </dgm:pt>
  </dgm:ptLst>
  <dgm:cxnLst>
    <dgm:cxn modelId="{34C9DF3F-A4BD-4A1C-A859-441E3CABC049}" srcId="{A6446DB6-F396-442E-9F0B-B670A3C34412}" destId="{6AA5899C-820D-4C95-AC70-331AEEEE3FA8}" srcOrd="0" destOrd="0" parTransId="{0892763E-CF51-4934-A403-C78906CC4ED5}" sibTransId="{8BA35C8A-29BC-4726-BBA9-7FEB1CD6BCF5}"/>
    <dgm:cxn modelId="{33A5E080-00AB-4276-AB9C-38E79CE62589}" type="presOf" srcId="{6AA5899C-820D-4C95-AC70-331AEEEE3FA8}" destId="{152B8A83-4855-4078-A71A-6B3FF177CBAB}" srcOrd="0" destOrd="0" presId="urn:microsoft.com/office/officeart/2005/8/layout/hProcess9"/>
    <dgm:cxn modelId="{A62C3CCA-6112-4795-8E49-0D49F15DAD19}" type="presOf" srcId="{BD29F86C-288A-49CE-AC4D-8FEDAAC49BB7}" destId="{94C5115D-34D4-4075-9489-89F7C8A1177C}" srcOrd="0" destOrd="0" presId="urn:microsoft.com/office/officeart/2005/8/layout/hProcess9"/>
    <dgm:cxn modelId="{0D75E1CC-2D98-4B12-AAD3-7A7A946AA764}" srcId="{A6446DB6-F396-442E-9F0B-B670A3C34412}" destId="{BD29F86C-288A-49CE-AC4D-8FEDAAC49BB7}" srcOrd="1" destOrd="0" parTransId="{0E2E9DA3-517C-4105-929E-72D783205267}" sibTransId="{15D8988A-E27B-49AA-A7B6-A7136060C481}"/>
    <dgm:cxn modelId="{7BC48CD2-BEB0-4C68-9ED9-C70F1ACDB7C7}" type="presOf" srcId="{A6446DB6-F396-442E-9F0B-B670A3C34412}" destId="{183AE76A-6BC4-45B7-A578-67188A29BF57}" srcOrd="0" destOrd="0" presId="urn:microsoft.com/office/officeart/2005/8/layout/hProcess9"/>
    <dgm:cxn modelId="{1F858E90-8148-4390-9D80-89D2FF33B6B8}" type="presParOf" srcId="{183AE76A-6BC4-45B7-A578-67188A29BF57}" destId="{71318EDB-9A13-48FA-847E-0B082D9525FB}" srcOrd="0" destOrd="0" presId="urn:microsoft.com/office/officeart/2005/8/layout/hProcess9"/>
    <dgm:cxn modelId="{28DFEE7B-4787-4CAD-9405-8F819C5B0CB5}" type="presParOf" srcId="{183AE76A-6BC4-45B7-A578-67188A29BF57}" destId="{A72B1ADC-5B95-4967-9543-128AB0951E9F}" srcOrd="1" destOrd="0" presId="urn:microsoft.com/office/officeart/2005/8/layout/hProcess9"/>
    <dgm:cxn modelId="{13864A03-1C96-4145-A4AA-E5D83280C99F}" type="presParOf" srcId="{A72B1ADC-5B95-4967-9543-128AB0951E9F}" destId="{152B8A83-4855-4078-A71A-6B3FF177CBAB}" srcOrd="0" destOrd="0" presId="urn:microsoft.com/office/officeart/2005/8/layout/hProcess9"/>
    <dgm:cxn modelId="{7F2D7CF8-5CCF-4359-A078-EC67A88BBEEA}" type="presParOf" srcId="{A72B1ADC-5B95-4967-9543-128AB0951E9F}" destId="{5A2AA2F0-6F21-4332-A97D-3B1ACD76EFC9}" srcOrd="1" destOrd="0" presId="urn:microsoft.com/office/officeart/2005/8/layout/hProcess9"/>
    <dgm:cxn modelId="{B7C8563A-1FC1-456F-A626-C5773C40F27F}" type="presParOf" srcId="{A72B1ADC-5B95-4967-9543-128AB0951E9F}" destId="{94C5115D-34D4-4075-9489-89F7C8A1177C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446DB6-F396-442E-9F0B-B670A3C3441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249C257-D107-4C18-9DC1-138AC568188B}">
      <dgm:prSet phldrT="[Tekst]" custT="1"/>
      <dgm:spPr/>
      <dgm:t>
        <a:bodyPr/>
        <a:lstStyle/>
        <a:p>
          <a:r>
            <a:rPr lang="nl-NL" sz="1800" dirty="0"/>
            <a:t>2001</a:t>
          </a:r>
          <a:endParaRPr lang="nl-NL" sz="1700" dirty="0"/>
        </a:p>
      </dgm:t>
    </dgm:pt>
    <dgm:pt modelId="{0A9555F6-2C72-4398-9B96-E3BA47B3DFC9}" type="parTrans" cxnId="{7E40D9C4-561E-44FD-863C-02379A3CED0F}">
      <dgm:prSet/>
      <dgm:spPr/>
      <dgm:t>
        <a:bodyPr/>
        <a:lstStyle/>
        <a:p>
          <a:endParaRPr lang="nl-NL"/>
        </a:p>
      </dgm:t>
    </dgm:pt>
    <dgm:pt modelId="{1E29819D-C587-4070-A9C3-7BE660812042}" type="sibTrans" cxnId="{7E40D9C4-561E-44FD-863C-02379A3CED0F}">
      <dgm:prSet/>
      <dgm:spPr/>
      <dgm:t>
        <a:bodyPr/>
        <a:lstStyle/>
        <a:p>
          <a:endParaRPr lang="nl-NL"/>
        </a:p>
      </dgm:t>
    </dgm:pt>
    <dgm:pt modelId="{6AA5899C-820D-4C95-AC70-331AEEEE3FA8}">
      <dgm:prSet phldrT="[Tekst]"/>
      <dgm:spPr/>
      <dgm:t>
        <a:bodyPr/>
        <a:lstStyle/>
        <a:p>
          <a:r>
            <a:rPr lang="en-GB" b="1" i="1" u="none" dirty="0"/>
            <a:t>EU terrorist list </a:t>
          </a:r>
          <a:endParaRPr lang="nl-NL" dirty="0"/>
        </a:p>
      </dgm:t>
    </dgm:pt>
    <dgm:pt modelId="{0892763E-CF51-4934-A403-C78906CC4ED5}" type="parTrans" cxnId="{34C9DF3F-A4BD-4A1C-A859-441E3CABC049}">
      <dgm:prSet/>
      <dgm:spPr/>
      <dgm:t>
        <a:bodyPr/>
        <a:lstStyle/>
        <a:p>
          <a:endParaRPr lang="nl-NL"/>
        </a:p>
      </dgm:t>
    </dgm:pt>
    <dgm:pt modelId="{8BA35C8A-29BC-4726-BBA9-7FEB1CD6BCF5}" type="sibTrans" cxnId="{34C9DF3F-A4BD-4A1C-A859-441E3CABC049}">
      <dgm:prSet/>
      <dgm:spPr/>
      <dgm:t>
        <a:bodyPr/>
        <a:lstStyle/>
        <a:p>
          <a:endParaRPr lang="nl-NL"/>
        </a:p>
      </dgm:t>
    </dgm:pt>
    <dgm:pt modelId="{BD29F86C-288A-49CE-AC4D-8FEDAAC49BB7}">
      <dgm:prSet phldrT="[Tekst]"/>
      <dgm:spPr/>
      <dgm:t>
        <a:bodyPr/>
        <a:lstStyle/>
        <a:p>
          <a:r>
            <a:rPr lang="nl-NL" dirty="0"/>
            <a:t>2002</a:t>
          </a:r>
        </a:p>
      </dgm:t>
    </dgm:pt>
    <dgm:pt modelId="{0E2E9DA3-517C-4105-929E-72D783205267}" type="parTrans" cxnId="{0D75E1CC-2D98-4B12-AAD3-7A7A946AA764}">
      <dgm:prSet/>
      <dgm:spPr/>
      <dgm:t>
        <a:bodyPr/>
        <a:lstStyle/>
        <a:p>
          <a:endParaRPr lang="nl-NL"/>
        </a:p>
      </dgm:t>
    </dgm:pt>
    <dgm:pt modelId="{15D8988A-E27B-49AA-A7B6-A7136060C481}" type="sibTrans" cxnId="{0D75E1CC-2D98-4B12-AAD3-7A7A946AA764}">
      <dgm:prSet/>
      <dgm:spPr/>
      <dgm:t>
        <a:bodyPr/>
        <a:lstStyle/>
        <a:p>
          <a:endParaRPr lang="nl-NL"/>
        </a:p>
      </dgm:t>
    </dgm:pt>
    <dgm:pt modelId="{183AE76A-6BC4-45B7-A578-67188A29BF57}" type="pres">
      <dgm:prSet presAssocID="{A6446DB6-F396-442E-9F0B-B670A3C34412}" presName="CompostProcess" presStyleCnt="0">
        <dgm:presLayoutVars>
          <dgm:dir/>
          <dgm:resizeHandles val="exact"/>
        </dgm:presLayoutVars>
      </dgm:prSet>
      <dgm:spPr/>
    </dgm:pt>
    <dgm:pt modelId="{71318EDB-9A13-48FA-847E-0B082D9525FB}" type="pres">
      <dgm:prSet presAssocID="{A6446DB6-F396-442E-9F0B-B670A3C34412}" presName="arrow" presStyleLbl="bgShp" presStyleIdx="0" presStyleCnt="1" custLinFactNeighborX="-5258" custLinFactNeighborY="-5882"/>
      <dgm:spPr/>
    </dgm:pt>
    <dgm:pt modelId="{A72B1ADC-5B95-4967-9543-128AB0951E9F}" type="pres">
      <dgm:prSet presAssocID="{A6446DB6-F396-442E-9F0B-B670A3C34412}" presName="linearProcess" presStyleCnt="0"/>
      <dgm:spPr/>
    </dgm:pt>
    <dgm:pt modelId="{BF94D11B-C0FF-469F-B2EB-EC146E163857}" type="pres">
      <dgm:prSet presAssocID="{E249C257-D107-4C18-9DC1-138AC568188B}" presName="textNode" presStyleLbl="node1" presStyleIdx="0" presStyleCnt="3">
        <dgm:presLayoutVars>
          <dgm:bulletEnabled val="1"/>
        </dgm:presLayoutVars>
      </dgm:prSet>
      <dgm:spPr>
        <a:prstGeom prst="ellipse">
          <a:avLst/>
        </a:prstGeom>
      </dgm:spPr>
    </dgm:pt>
    <dgm:pt modelId="{B5A486C3-E7FD-4A1E-B2F5-9D5FF3524534}" type="pres">
      <dgm:prSet presAssocID="{1E29819D-C587-4070-A9C3-7BE660812042}" presName="sibTrans" presStyleCnt="0"/>
      <dgm:spPr/>
    </dgm:pt>
    <dgm:pt modelId="{152B8A83-4855-4078-A71A-6B3FF177CBAB}" type="pres">
      <dgm:prSet presAssocID="{6AA5899C-820D-4C95-AC70-331AEEEE3FA8}" presName="textNode" presStyleLbl="node1" presStyleIdx="1" presStyleCnt="3">
        <dgm:presLayoutVars>
          <dgm:bulletEnabled val="1"/>
        </dgm:presLayoutVars>
      </dgm:prSet>
      <dgm:spPr/>
    </dgm:pt>
    <dgm:pt modelId="{5A2AA2F0-6F21-4332-A97D-3B1ACD76EFC9}" type="pres">
      <dgm:prSet presAssocID="{8BA35C8A-29BC-4726-BBA9-7FEB1CD6BCF5}" presName="sibTrans" presStyleCnt="0"/>
      <dgm:spPr/>
    </dgm:pt>
    <dgm:pt modelId="{94C5115D-34D4-4075-9489-89F7C8A1177C}" type="pres">
      <dgm:prSet presAssocID="{BD29F86C-288A-49CE-AC4D-8FEDAAC49BB7}" presName="textNode" presStyleLbl="node1" presStyleIdx="2" presStyleCnt="3">
        <dgm:presLayoutVars>
          <dgm:bulletEnabled val="1"/>
        </dgm:presLayoutVars>
      </dgm:prSet>
      <dgm:spPr>
        <a:prstGeom prst="ellipse">
          <a:avLst/>
        </a:prstGeom>
      </dgm:spPr>
    </dgm:pt>
  </dgm:ptLst>
  <dgm:cxnLst>
    <dgm:cxn modelId="{34C9DF3F-A4BD-4A1C-A859-441E3CABC049}" srcId="{A6446DB6-F396-442E-9F0B-B670A3C34412}" destId="{6AA5899C-820D-4C95-AC70-331AEEEE3FA8}" srcOrd="1" destOrd="0" parTransId="{0892763E-CF51-4934-A403-C78906CC4ED5}" sibTransId="{8BA35C8A-29BC-4726-BBA9-7FEB1CD6BCF5}"/>
    <dgm:cxn modelId="{6577F95E-A87D-4370-8414-D720AF4D3092}" type="presOf" srcId="{BD29F86C-288A-49CE-AC4D-8FEDAAC49BB7}" destId="{94C5115D-34D4-4075-9489-89F7C8A1177C}" srcOrd="0" destOrd="0" presId="urn:microsoft.com/office/officeart/2005/8/layout/hProcess9"/>
    <dgm:cxn modelId="{48916760-480D-4DD0-AB54-C29F391AEB61}" type="presOf" srcId="{E249C257-D107-4C18-9DC1-138AC568188B}" destId="{BF94D11B-C0FF-469F-B2EB-EC146E163857}" srcOrd="0" destOrd="0" presId="urn:microsoft.com/office/officeart/2005/8/layout/hProcess9"/>
    <dgm:cxn modelId="{B4625D56-D7B4-48E6-BC2B-B0794340A383}" type="presOf" srcId="{A6446DB6-F396-442E-9F0B-B670A3C34412}" destId="{183AE76A-6BC4-45B7-A578-67188A29BF57}" srcOrd="0" destOrd="0" presId="urn:microsoft.com/office/officeart/2005/8/layout/hProcess9"/>
    <dgm:cxn modelId="{5D29DEBE-CBEE-4195-A12A-7C5DEC9476D3}" type="presOf" srcId="{6AA5899C-820D-4C95-AC70-331AEEEE3FA8}" destId="{152B8A83-4855-4078-A71A-6B3FF177CBAB}" srcOrd="0" destOrd="0" presId="urn:microsoft.com/office/officeart/2005/8/layout/hProcess9"/>
    <dgm:cxn modelId="{7E40D9C4-561E-44FD-863C-02379A3CED0F}" srcId="{A6446DB6-F396-442E-9F0B-B670A3C34412}" destId="{E249C257-D107-4C18-9DC1-138AC568188B}" srcOrd="0" destOrd="0" parTransId="{0A9555F6-2C72-4398-9B96-E3BA47B3DFC9}" sibTransId="{1E29819D-C587-4070-A9C3-7BE660812042}"/>
    <dgm:cxn modelId="{0D75E1CC-2D98-4B12-AAD3-7A7A946AA764}" srcId="{A6446DB6-F396-442E-9F0B-B670A3C34412}" destId="{BD29F86C-288A-49CE-AC4D-8FEDAAC49BB7}" srcOrd="2" destOrd="0" parTransId="{0E2E9DA3-517C-4105-929E-72D783205267}" sibTransId="{15D8988A-E27B-49AA-A7B6-A7136060C481}"/>
    <dgm:cxn modelId="{6FFF49FD-011C-4CE6-ABA5-A805EC779623}" type="presParOf" srcId="{183AE76A-6BC4-45B7-A578-67188A29BF57}" destId="{71318EDB-9A13-48FA-847E-0B082D9525FB}" srcOrd="0" destOrd="0" presId="urn:microsoft.com/office/officeart/2005/8/layout/hProcess9"/>
    <dgm:cxn modelId="{DC264DE7-6768-47FE-B15C-6CF1BB151464}" type="presParOf" srcId="{183AE76A-6BC4-45B7-A578-67188A29BF57}" destId="{A72B1ADC-5B95-4967-9543-128AB0951E9F}" srcOrd="1" destOrd="0" presId="urn:microsoft.com/office/officeart/2005/8/layout/hProcess9"/>
    <dgm:cxn modelId="{D171F281-B0AA-481E-8855-DDADE2A44F74}" type="presParOf" srcId="{A72B1ADC-5B95-4967-9543-128AB0951E9F}" destId="{BF94D11B-C0FF-469F-B2EB-EC146E163857}" srcOrd="0" destOrd="0" presId="urn:microsoft.com/office/officeart/2005/8/layout/hProcess9"/>
    <dgm:cxn modelId="{ECFEEA27-F097-43B6-8FF1-5A4CA973D854}" type="presParOf" srcId="{A72B1ADC-5B95-4967-9543-128AB0951E9F}" destId="{B5A486C3-E7FD-4A1E-B2F5-9D5FF3524534}" srcOrd="1" destOrd="0" presId="urn:microsoft.com/office/officeart/2005/8/layout/hProcess9"/>
    <dgm:cxn modelId="{B63A3E47-A4C4-494F-BAD3-50D111F221A3}" type="presParOf" srcId="{A72B1ADC-5B95-4967-9543-128AB0951E9F}" destId="{152B8A83-4855-4078-A71A-6B3FF177CBAB}" srcOrd="2" destOrd="0" presId="urn:microsoft.com/office/officeart/2005/8/layout/hProcess9"/>
    <dgm:cxn modelId="{7F8CD3E1-B9F9-49F5-9E89-71DDA3EAC282}" type="presParOf" srcId="{A72B1ADC-5B95-4967-9543-128AB0951E9F}" destId="{5A2AA2F0-6F21-4332-A97D-3B1ACD76EFC9}" srcOrd="3" destOrd="0" presId="urn:microsoft.com/office/officeart/2005/8/layout/hProcess9"/>
    <dgm:cxn modelId="{8333411C-4CAF-4BA6-8B8F-D00357440CA8}" type="presParOf" srcId="{A72B1ADC-5B95-4967-9543-128AB0951E9F}" destId="{94C5115D-34D4-4075-9489-89F7C8A1177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6446DB6-F396-442E-9F0B-B670A3C3441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249C257-D107-4C18-9DC1-138AC568188B}">
      <dgm:prSet phldrT="[Tekst]" custT="1"/>
      <dgm:spPr/>
      <dgm:t>
        <a:bodyPr/>
        <a:lstStyle/>
        <a:p>
          <a:r>
            <a:rPr lang="nl-NL" sz="1800" dirty="0"/>
            <a:t>2004</a:t>
          </a:r>
          <a:endParaRPr lang="nl-NL" sz="1600" dirty="0"/>
        </a:p>
      </dgm:t>
    </dgm:pt>
    <dgm:pt modelId="{0A9555F6-2C72-4398-9B96-E3BA47B3DFC9}" type="parTrans" cxnId="{7E40D9C4-561E-44FD-863C-02379A3CED0F}">
      <dgm:prSet/>
      <dgm:spPr/>
      <dgm:t>
        <a:bodyPr/>
        <a:lstStyle/>
        <a:p>
          <a:endParaRPr lang="nl-NL"/>
        </a:p>
      </dgm:t>
    </dgm:pt>
    <dgm:pt modelId="{1E29819D-C587-4070-A9C3-7BE660812042}" type="sibTrans" cxnId="{7E40D9C4-561E-44FD-863C-02379A3CED0F}">
      <dgm:prSet/>
      <dgm:spPr/>
      <dgm:t>
        <a:bodyPr/>
        <a:lstStyle/>
        <a:p>
          <a:endParaRPr lang="nl-NL"/>
        </a:p>
      </dgm:t>
    </dgm:pt>
    <dgm:pt modelId="{6AA5899C-820D-4C95-AC70-331AEEEE3FA8}">
      <dgm:prSet phldrT="[Tekst]"/>
      <dgm:spPr/>
      <dgm:t>
        <a:bodyPr/>
        <a:lstStyle/>
        <a:p>
          <a:r>
            <a:rPr lang="en-GB" b="1" u="none" dirty="0"/>
            <a:t>Counterterrorism Coordinator</a:t>
          </a:r>
          <a:endParaRPr lang="nl-NL" i="1" u="none" dirty="0"/>
        </a:p>
      </dgm:t>
    </dgm:pt>
    <dgm:pt modelId="{0892763E-CF51-4934-A403-C78906CC4ED5}" type="parTrans" cxnId="{34C9DF3F-A4BD-4A1C-A859-441E3CABC049}">
      <dgm:prSet/>
      <dgm:spPr/>
      <dgm:t>
        <a:bodyPr/>
        <a:lstStyle/>
        <a:p>
          <a:endParaRPr lang="nl-NL"/>
        </a:p>
      </dgm:t>
    </dgm:pt>
    <dgm:pt modelId="{8BA35C8A-29BC-4726-BBA9-7FEB1CD6BCF5}" type="sibTrans" cxnId="{34C9DF3F-A4BD-4A1C-A859-441E3CABC049}">
      <dgm:prSet/>
      <dgm:spPr/>
      <dgm:t>
        <a:bodyPr/>
        <a:lstStyle/>
        <a:p>
          <a:endParaRPr lang="nl-NL"/>
        </a:p>
      </dgm:t>
    </dgm:pt>
    <dgm:pt modelId="{BD29F86C-288A-49CE-AC4D-8FEDAAC49BB7}">
      <dgm:prSet phldrT="[Tekst]"/>
      <dgm:spPr/>
      <dgm:t>
        <a:bodyPr/>
        <a:lstStyle/>
        <a:p>
          <a:r>
            <a:rPr lang="nl-NL" dirty="0"/>
            <a:t>2005</a:t>
          </a:r>
        </a:p>
      </dgm:t>
    </dgm:pt>
    <dgm:pt modelId="{0E2E9DA3-517C-4105-929E-72D783205267}" type="parTrans" cxnId="{0D75E1CC-2D98-4B12-AAD3-7A7A946AA764}">
      <dgm:prSet/>
      <dgm:spPr/>
      <dgm:t>
        <a:bodyPr/>
        <a:lstStyle/>
        <a:p>
          <a:endParaRPr lang="nl-NL"/>
        </a:p>
      </dgm:t>
    </dgm:pt>
    <dgm:pt modelId="{15D8988A-E27B-49AA-A7B6-A7136060C481}" type="sibTrans" cxnId="{0D75E1CC-2D98-4B12-AAD3-7A7A946AA764}">
      <dgm:prSet/>
      <dgm:spPr/>
      <dgm:t>
        <a:bodyPr/>
        <a:lstStyle/>
        <a:p>
          <a:endParaRPr lang="nl-NL"/>
        </a:p>
      </dgm:t>
    </dgm:pt>
    <dgm:pt modelId="{183AE76A-6BC4-45B7-A578-67188A29BF57}" type="pres">
      <dgm:prSet presAssocID="{A6446DB6-F396-442E-9F0B-B670A3C34412}" presName="CompostProcess" presStyleCnt="0">
        <dgm:presLayoutVars>
          <dgm:dir/>
          <dgm:resizeHandles val="exact"/>
        </dgm:presLayoutVars>
      </dgm:prSet>
      <dgm:spPr/>
    </dgm:pt>
    <dgm:pt modelId="{71318EDB-9A13-48FA-847E-0B082D9525FB}" type="pres">
      <dgm:prSet presAssocID="{A6446DB6-F396-442E-9F0B-B670A3C34412}" presName="arrow" presStyleLbl="bgShp" presStyleIdx="0" presStyleCnt="1" custLinFactNeighborX="-5258" custLinFactNeighborY="-5882"/>
      <dgm:spPr/>
    </dgm:pt>
    <dgm:pt modelId="{A72B1ADC-5B95-4967-9543-128AB0951E9F}" type="pres">
      <dgm:prSet presAssocID="{A6446DB6-F396-442E-9F0B-B670A3C34412}" presName="linearProcess" presStyleCnt="0"/>
      <dgm:spPr/>
    </dgm:pt>
    <dgm:pt modelId="{BF94D11B-C0FF-469F-B2EB-EC146E163857}" type="pres">
      <dgm:prSet presAssocID="{E249C257-D107-4C18-9DC1-138AC568188B}" presName="textNode" presStyleLbl="node1" presStyleIdx="0" presStyleCnt="3">
        <dgm:presLayoutVars>
          <dgm:bulletEnabled val="1"/>
        </dgm:presLayoutVars>
      </dgm:prSet>
      <dgm:spPr>
        <a:prstGeom prst="ellipse">
          <a:avLst/>
        </a:prstGeom>
      </dgm:spPr>
    </dgm:pt>
    <dgm:pt modelId="{B5A486C3-E7FD-4A1E-B2F5-9D5FF3524534}" type="pres">
      <dgm:prSet presAssocID="{1E29819D-C587-4070-A9C3-7BE660812042}" presName="sibTrans" presStyleCnt="0"/>
      <dgm:spPr/>
    </dgm:pt>
    <dgm:pt modelId="{152B8A83-4855-4078-A71A-6B3FF177CBAB}" type="pres">
      <dgm:prSet presAssocID="{6AA5899C-820D-4C95-AC70-331AEEEE3FA8}" presName="textNode" presStyleLbl="node1" presStyleIdx="1" presStyleCnt="3">
        <dgm:presLayoutVars>
          <dgm:bulletEnabled val="1"/>
        </dgm:presLayoutVars>
      </dgm:prSet>
      <dgm:spPr/>
    </dgm:pt>
    <dgm:pt modelId="{5A2AA2F0-6F21-4332-A97D-3B1ACD76EFC9}" type="pres">
      <dgm:prSet presAssocID="{8BA35C8A-29BC-4726-BBA9-7FEB1CD6BCF5}" presName="sibTrans" presStyleCnt="0"/>
      <dgm:spPr/>
    </dgm:pt>
    <dgm:pt modelId="{94C5115D-34D4-4075-9489-89F7C8A1177C}" type="pres">
      <dgm:prSet presAssocID="{BD29F86C-288A-49CE-AC4D-8FEDAAC49BB7}" presName="textNode" presStyleLbl="node1" presStyleIdx="2" presStyleCnt="3">
        <dgm:presLayoutVars>
          <dgm:bulletEnabled val="1"/>
        </dgm:presLayoutVars>
      </dgm:prSet>
      <dgm:spPr>
        <a:prstGeom prst="ellipse">
          <a:avLst/>
        </a:prstGeom>
      </dgm:spPr>
    </dgm:pt>
  </dgm:ptLst>
  <dgm:cxnLst>
    <dgm:cxn modelId="{34C9DF3F-A4BD-4A1C-A859-441E3CABC049}" srcId="{A6446DB6-F396-442E-9F0B-B670A3C34412}" destId="{6AA5899C-820D-4C95-AC70-331AEEEE3FA8}" srcOrd="1" destOrd="0" parTransId="{0892763E-CF51-4934-A403-C78906CC4ED5}" sibTransId="{8BA35C8A-29BC-4726-BBA9-7FEB1CD6BCF5}"/>
    <dgm:cxn modelId="{13146C97-1E17-4028-BDF2-36BFD3576331}" type="presOf" srcId="{A6446DB6-F396-442E-9F0B-B670A3C34412}" destId="{183AE76A-6BC4-45B7-A578-67188A29BF57}" srcOrd="0" destOrd="0" presId="urn:microsoft.com/office/officeart/2005/8/layout/hProcess9"/>
    <dgm:cxn modelId="{CD1D3BBA-4A74-45EC-8E15-90134DF71A51}" type="presOf" srcId="{BD29F86C-288A-49CE-AC4D-8FEDAAC49BB7}" destId="{94C5115D-34D4-4075-9489-89F7C8A1177C}" srcOrd="0" destOrd="0" presId="urn:microsoft.com/office/officeart/2005/8/layout/hProcess9"/>
    <dgm:cxn modelId="{7E40D9C4-561E-44FD-863C-02379A3CED0F}" srcId="{A6446DB6-F396-442E-9F0B-B670A3C34412}" destId="{E249C257-D107-4C18-9DC1-138AC568188B}" srcOrd="0" destOrd="0" parTransId="{0A9555F6-2C72-4398-9B96-E3BA47B3DFC9}" sibTransId="{1E29819D-C587-4070-A9C3-7BE660812042}"/>
    <dgm:cxn modelId="{E5B750C9-FF5E-4971-B792-22AABD3503A2}" type="presOf" srcId="{E249C257-D107-4C18-9DC1-138AC568188B}" destId="{BF94D11B-C0FF-469F-B2EB-EC146E163857}" srcOrd="0" destOrd="0" presId="urn:microsoft.com/office/officeart/2005/8/layout/hProcess9"/>
    <dgm:cxn modelId="{0D75E1CC-2D98-4B12-AAD3-7A7A946AA764}" srcId="{A6446DB6-F396-442E-9F0B-B670A3C34412}" destId="{BD29F86C-288A-49CE-AC4D-8FEDAAC49BB7}" srcOrd="2" destOrd="0" parTransId="{0E2E9DA3-517C-4105-929E-72D783205267}" sibTransId="{15D8988A-E27B-49AA-A7B6-A7136060C481}"/>
    <dgm:cxn modelId="{369919DB-5AC9-461B-A322-123A7A9C0C0A}" type="presOf" srcId="{6AA5899C-820D-4C95-AC70-331AEEEE3FA8}" destId="{152B8A83-4855-4078-A71A-6B3FF177CBAB}" srcOrd="0" destOrd="0" presId="urn:microsoft.com/office/officeart/2005/8/layout/hProcess9"/>
    <dgm:cxn modelId="{D521673F-EBD7-4481-AEC0-5B2511F8EE4B}" type="presParOf" srcId="{183AE76A-6BC4-45B7-A578-67188A29BF57}" destId="{71318EDB-9A13-48FA-847E-0B082D9525FB}" srcOrd="0" destOrd="0" presId="urn:microsoft.com/office/officeart/2005/8/layout/hProcess9"/>
    <dgm:cxn modelId="{DCBCD05A-1CBB-4021-B8FD-079111F1C5A7}" type="presParOf" srcId="{183AE76A-6BC4-45B7-A578-67188A29BF57}" destId="{A72B1ADC-5B95-4967-9543-128AB0951E9F}" srcOrd="1" destOrd="0" presId="urn:microsoft.com/office/officeart/2005/8/layout/hProcess9"/>
    <dgm:cxn modelId="{7DE917CB-7A88-46A0-BC4E-5B6229B275F0}" type="presParOf" srcId="{A72B1ADC-5B95-4967-9543-128AB0951E9F}" destId="{BF94D11B-C0FF-469F-B2EB-EC146E163857}" srcOrd="0" destOrd="0" presId="urn:microsoft.com/office/officeart/2005/8/layout/hProcess9"/>
    <dgm:cxn modelId="{843BF66A-866A-491E-B901-90AB8F8D6074}" type="presParOf" srcId="{A72B1ADC-5B95-4967-9543-128AB0951E9F}" destId="{B5A486C3-E7FD-4A1E-B2F5-9D5FF3524534}" srcOrd="1" destOrd="0" presId="urn:microsoft.com/office/officeart/2005/8/layout/hProcess9"/>
    <dgm:cxn modelId="{68D68DAB-E299-44B1-9DF9-3C7E7F8BA0CB}" type="presParOf" srcId="{A72B1ADC-5B95-4967-9543-128AB0951E9F}" destId="{152B8A83-4855-4078-A71A-6B3FF177CBAB}" srcOrd="2" destOrd="0" presId="urn:microsoft.com/office/officeart/2005/8/layout/hProcess9"/>
    <dgm:cxn modelId="{21F2B5C0-58F6-4245-B206-07D5E9E6994D}" type="presParOf" srcId="{A72B1ADC-5B95-4967-9543-128AB0951E9F}" destId="{5A2AA2F0-6F21-4332-A97D-3B1ACD76EFC9}" srcOrd="3" destOrd="0" presId="urn:microsoft.com/office/officeart/2005/8/layout/hProcess9"/>
    <dgm:cxn modelId="{E519EA38-F989-4A72-AF4C-26B863AEADD1}" type="presParOf" srcId="{A72B1ADC-5B95-4967-9543-128AB0951E9F}" destId="{94C5115D-34D4-4075-9489-89F7C8A1177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6446DB6-F396-442E-9F0B-B670A3C3441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AA5899C-820D-4C95-AC70-331AEEEE3FA8}">
      <dgm:prSet phldrT="[Tekst]" custT="1"/>
      <dgm:spPr/>
      <dgm:t>
        <a:bodyPr/>
        <a:lstStyle/>
        <a:p>
          <a:r>
            <a:rPr lang="en-GB" sz="1800" b="1" i="1" u="none" dirty="0"/>
            <a:t>First Strategy Plan </a:t>
          </a:r>
          <a:endParaRPr lang="nl-NL" sz="1800" b="1" i="1" u="none" dirty="0"/>
        </a:p>
      </dgm:t>
    </dgm:pt>
    <dgm:pt modelId="{0892763E-CF51-4934-A403-C78906CC4ED5}" type="parTrans" cxnId="{34C9DF3F-A4BD-4A1C-A859-441E3CABC049}">
      <dgm:prSet/>
      <dgm:spPr/>
      <dgm:t>
        <a:bodyPr/>
        <a:lstStyle/>
        <a:p>
          <a:endParaRPr lang="nl-NL"/>
        </a:p>
      </dgm:t>
    </dgm:pt>
    <dgm:pt modelId="{8BA35C8A-29BC-4726-BBA9-7FEB1CD6BCF5}" type="sibTrans" cxnId="{34C9DF3F-A4BD-4A1C-A859-441E3CABC049}">
      <dgm:prSet/>
      <dgm:spPr/>
      <dgm:t>
        <a:bodyPr/>
        <a:lstStyle/>
        <a:p>
          <a:endParaRPr lang="nl-NL"/>
        </a:p>
      </dgm:t>
    </dgm:pt>
    <dgm:pt modelId="{BD29F86C-288A-49CE-AC4D-8FEDAAC49BB7}">
      <dgm:prSet phldrT="[Tekst]" custT="1"/>
      <dgm:spPr/>
      <dgm:t>
        <a:bodyPr/>
        <a:lstStyle/>
        <a:p>
          <a:r>
            <a:rPr lang="nl-NL" sz="1800" dirty="0"/>
            <a:t>2015</a:t>
          </a:r>
          <a:endParaRPr lang="nl-NL" sz="2300" dirty="0"/>
        </a:p>
      </dgm:t>
    </dgm:pt>
    <dgm:pt modelId="{0E2E9DA3-517C-4105-929E-72D783205267}" type="parTrans" cxnId="{0D75E1CC-2D98-4B12-AAD3-7A7A946AA764}">
      <dgm:prSet/>
      <dgm:spPr/>
      <dgm:t>
        <a:bodyPr/>
        <a:lstStyle/>
        <a:p>
          <a:endParaRPr lang="nl-NL"/>
        </a:p>
      </dgm:t>
    </dgm:pt>
    <dgm:pt modelId="{15D8988A-E27B-49AA-A7B6-A7136060C481}" type="sibTrans" cxnId="{0D75E1CC-2D98-4B12-AAD3-7A7A946AA764}">
      <dgm:prSet/>
      <dgm:spPr/>
      <dgm:t>
        <a:bodyPr/>
        <a:lstStyle/>
        <a:p>
          <a:endParaRPr lang="nl-NL"/>
        </a:p>
      </dgm:t>
    </dgm:pt>
    <dgm:pt modelId="{183AE76A-6BC4-45B7-A578-67188A29BF57}" type="pres">
      <dgm:prSet presAssocID="{A6446DB6-F396-442E-9F0B-B670A3C34412}" presName="CompostProcess" presStyleCnt="0">
        <dgm:presLayoutVars>
          <dgm:dir/>
          <dgm:resizeHandles val="exact"/>
        </dgm:presLayoutVars>
      </dgm:prSet>
      <dgm:spPr/>
    </dgm:pt>
    <dgm:pt modelId="{71318EDB-9A13-48FA-847E-0B082D9525FB}" type="pres">
      <dgm:prSet presAssocID="{A6446DB6-F396-442E-9F0B-B670A3C34412}" presName="arrow" presStyleLbl="bgShp" presStyleIdx="0" presStyleCnt="1" custLinFactNeighborX="-5258" custLinFactNeighborY="-4167"/>
      <dgm:spPr/>
    </dgm:pt>
    <dgm:pt modelId="{A72B1ADC-5B95-4967-9543-128AB0951E9F}" type="pres">
      <dgm:prSet presAssocID="{A6446DB6-F396-442E-9F0B-B670A3C34412}" presName="linearProcess" presStyleCnt="0"/>
      <dgm:spPr/>
    </dgm:pt>
    <dgm:pt modelId="{152B8A83-4855-4078-A71A-6B3FF177CBAB}" type="pres">
      <dgm:prSet presAssocID="{6AA5899C-820D-4C95-AC70-331AEEEE3FA8}" presName="textNode" presStyleLbl="node1" presStyleIdx="0" presStyleCnt="2" custLinFactNeighborX="51167">
        <dgm:presLayoutVars>
          <dgm:bulletEnabled val="1"/>
        </dgm:presLayoutVars>
      </dgm:prSet>
      <dgm:spPr/>
    </dgm:pt>
    <dgm:pt modelId="{5A2AA2F0-6F21-4332-A97D-3B1ACD76EFC9}" type="pres">
      <dgm:prSet presAssocID="{8BA35C8A-29BC-4726-BBA9-7FEB1CD6BCF5}" presName="sibTrans" presStyleCnt="0"/>
      <dgm:spPr/>
    </dgm:pt>
    <dgm:pt modelId="{94C5115D-34D4-4075-9489-89F7C8A1177C}" type="pres">
      <dgm:prSet presAssocID="{BD29F86C-288A-49CE-AC4D-8FEDAAC49BB7}" presName="textNode" presStyleLbl="node1" presStyleIdx="1" presStyleCnt="2" custScaleX="66722" custScaleY="101292" custLinFactNeighborX="71826">
        <dgm:presLayoutVars>
          <dgm:bulletEnabled val="1"/>
        </dgm:presLayoutVars>
      </dgm:prSet>
      <dgm:spPr>
        <a:prstGeom prst="ellipse">
          <a:avLst/>
        </a:prstGeom>
      </dgm:spPr>
    </dgm:pt>
  </dgm:ptLst>
  <dgm:cxnLst>
    <dgm:cxn modelId="{220FD537-E0BD-469E-B61F-A85B0BCB613B}" type="presOf" srcId="{BD29F86C-288A-49CE-AC4D-8FEDAAC49BB7}" destId="{94C5115D-34D4-4075-9489-89F7C8A1177C}" srcOrd="0" destOrd="0" presId="urn:microsoft.com/office/officeart/2005/8/layout/hProcess9"/>
    <dgm:cxn modelId="{34C9DF3F-A4BD-4A1C-A859-441E3CABC049}" srcId="{A6446DB6-F396-442E-9F0B-B670A3C34412}" destId="{6AA5899C-820D-4C95-AC70-331AEEEE3FA8}" srcOrd="0" destOrd="0" parTransId="{0892763E-CF51-4934-A403-C78906CC4ED5}" sibTransId="{8BA35C8A-29BC-4726-BBA9-7FEB1CD6BCF5}"/>
    <dgm:cxn modelId="{38C4A840-4303-4B3C-913B-DE9AAD8C1038}" type="presOf" srcId="{A6446DB6-F396-442E-9F0B-B670A3C34412}" destId="{183AE76A-6BC4-45B7-A578-67188A29BF57}" srcOrd="0" destOrd="0" presId="urn:microsoft.com/office/officeart/2005/8/layout/hProcess9"/>
    <dgm:cxn modelId="{8D683E79-C61F-4772-B338-D998ACD8D9AE}" type="presOf" srcId="{6AA5899C-820D-4C95-AC70-331AEEEE3FA8}" destId="{152B8A83-4855-4078-A71A-6B3FF177CBAB}" srcOrd="0" destOrd="0" presId="urn:microsoft.com/office/officeart/2005/8/layout/hProcess9"/>
    <dgm:cxn modelId="{0D75E1CC-2D98-4B12-AAD3-7A7A946AA764}" srcId="{A6446DB6-F396-442E-9F0B-B670A3C34412}" destId="{BD29F86C-288A-49CE-AC4D-8FEDAAC49BB7}" srcOrd="1" destOrd="0" parTransId="{0E2E9DA3-517C-4105-929E-72D783205267}" sibTransId="{15D8988A-E27B-49AA-A7B6-A7136060C481}"/>
    <dgm:cxn modelId="{939DFB4E-76C8-499B-95A0-696E9CC57BCD}" type="presParOf" srcId="{183AE76A-6BC4-45B7-A578-67188A29BF57}" destId="{71318EDB-9A13-48FA-847E-0B082D9525FB}" srcOrd="0" destOrd="0" presId="urn:microsoft.com/office/officeart/2005/8/layout/hProcess9"/>
    <dgm:cxn modelId="{287BB691-C01D-4DCA-955F-6E0A7F246D0B}" type="presParOf" srcId="{183AE76A-6BC4-45B7-A578-67188A29BF57}" destId="{A72B1ADC-5B95-4967-9543-128AB0951E9F}" srcOrd="1" destOrd="0" presId="urn:microsoft.com/office/officeart/2005/8/layout/hProcess9"/>
    <dgm:cxn modelId="{5B8A0120-CE4A-4770-B967-CDEF325AB3CE}" type="presParOf" srcId="{A72B1ADC-5B95-4967-9543-128AB0951E9F}" destId="{152B8A83-4855-4078-A71A-6B3FF177CBAB}" srcOrd="0" destOrd="0" presId="urn:microsoft.com/office/officeart/2005/8/layout/hProcess9"/>
    <dgm:cxn modelId="{474DB9FF-A198-4473-AF8C-7B97048F828E}" type="presParOf" srcId="{A72B1ADC-5B95-4967-9543-128AB0951E9F}" destId="{5A2AA2F0-6F21-4332-A97D-3B1ACD76EFC9}" srcOrd="1" destOrd="0" presId="urn:microsoft.com/office/officeart/2005/8/layout/hProcess9"/>
    <dgm:cxn modelId="{5B660DDB-C329-46D5-AC23-C12B376B0D34}" type="presParOf" srcId="{A72B1ADC-5B95-4967-9543-128AB0951E9F}" destId="{94C5115D-34D4-4075-9489-89F7C8A1177C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6446DB6-F396-442E-9F0B-B670A3C3441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249C257-D107-4C18-9DC1-138AC568188B}">
      <dgm:prSet phldrT="[Tekst]" custT="1"/>
      <dgm:spPr/>
      <dgm:t>
        <a:bodyPr/>
        <a:lstStyle/>
        <a:p>
          <a:r>
            <a:rPr lang="nl-NL" sz="1800" dirty="0"/>
            <a:t>2004</a:t>
          </a:r>
          <a:endParaRPr lang="nl-NL" sz="1600" dirty="0"/>
        </a:p>
      </dgm:t>
    </dgm:pt>
    <dgm:pt modelId="{0A9555F6-2C72-4398-9B96-E3BA47B3DFC9}" type="parTrans" cxnId="{7E40D9C4-561E-44FD-863C-02379A3CED0F}">
      <dgm:prSet/>
      <dgm:spPr/>
      <dgm:t>
        <a:bodyPr/>
        <a:lstStyle/>
        <a:p>
          <a:endParaRPr lang="nl-NL"/>
        </a:p>
      </dgm:t>
    </dgm:pt>
    <dgm:pt modelId="{1E29819D-C587-4070-A9C3-7BE660812042}" type="sibTrans" cxnId="{7E40D9C4-561E-44FD-863C-02379A3CED0F}">
      <dgm:prSet/>
      <dgm:spPr/>
      <dgm:t>
        <a:bodyPr/>
        <a:lstStyle/>
        <a:p>
          <a:endParaRPr lang="nl-NL"/>
        </a:p>
      </dgm:t>
    </dgm:pt>
    <dgm:pt modelId="{6AA5899C-820D-4C95-AC70-331AEEEE3FA8}">
      <dgm:prSet phldrT="[Tekst]"/>
      <dgm:spPr/>
      <dgm:t>
        <a:bodyPr/>
        <a:lstStyle/>
        <a:p>
          <a:r>
            <a:rPr lang="en-GB" b="1" u="none" dirty="0"/>
            <a:t>Counterterrorism Coordinator</a:t>
          </a:r>
          <a:endParaRPr lang="nl-NL" i="1" u="none" dirty="0"/>
        </a:p>
      </dgm:t>
    </dgm:pt>
    <dgm:pt modelId="{0892763E-CF51-4934-A403-C78906CC4ED5}" type="parTrans" cxnId="{34C9DF3F-A4BD-4A1C-A859-441E3CABC049}">
      <dgm:prSet/>
      <dgm:spPr/>
      <dgm:t>
        <a:bodyPr/>
        <a:lstStyle/>
        <a:p>
          <a:endParaRPr lang="nl-NL"/>
        </a:p>
      </dgm:t>
    </dgm:pt>
    <dgm:pt modelId="{8BA35C8A-29BC-4726-BBA9-7FEB1CD6BCF5}" type="sibTrans" cxnId="{34C9DF3F-A4BD-4A1C-A859-441E3CABC049}">
      <dgm:prSet/>
      <dgm:spPr/>
      <dgm:t>
        <a:bodyPr/>
        <a:lstStyle/>
        <a:p>
          <a:endParaRPr lang="nl-NL"/>
        </a:p>
      </dgm:t>
    </dgm:pt>
    <dgm:pt modelId="{BD29F86C-288A-49CE-AC4D-8FEDAAC49BB7}">
      <dgm:prSet phldrT="[Tekst]"/>
      <dgm:spPr/>
      <dgm:t>
        <a:bodyPr/>
        <a:lstStyle/>
        <a:p>
          <a:r>
            <a:rPr lang="nl-NL" dirty="0"/>
            <a:t>2005</a:t>
          </a:r>
        </a:p>
      </dgm:t>
    </dgm:pt>
    <dgm:pt modelId="{0E2E9DA3-517C-4105-929E-72D783205267}" type="parTrans" cxnId="{0D75E1CC-2D98-4B12-AAD3-7A7A946AA764}">
      <dgm:prSet/>
      <dgm:spPr/>
      <dgm:t>
        <a:bodyPr/>
        <a:lstStyle/>
        <a:p>
          <a:endParaRPr lang="nl-NL"/>
        </a:p>
      </dgm:t>
    </dgm:pt>
    <dgm:pt modelId="{15D8988A-E27B-49AA-A7B6-A7136060C481}" type="sibTrans" cxnId="{0D75E1CC-2D98-4B12-AAD3-7A7A946AA764}">
      <dgm:prSet/>
      <dgm:spPr/>
      <dgm:t>
        <a:bodyPr/>
        <a:lstStyle/>
        <a:p>
          <a:endParaRPr lang="nl-NL"/>
        </a:p>
      </dgm:t>
    </dgm:pt>
    <dgm:pt modelId="{183AE76A-6BC4-45B7-A578-67188A29BF57}" type="pres">
      <dgm:prSet presAssocID="{A6446DB6-F396-442E-9F0B-B670A3C34412}" presName="CompostProcess" presStyleCnt="0">
        <dgm:presLayoutVars>
          <dgm:dir/>
          <dgm:resizeHandles val="exact"/>
        </dgm:presLayoutVars>
      </dgm:prSet>
      <dgm:spPr/>
    </dgm:pt>
    <dgm:pt modelId="{71318EDB-9A13-48FA-847E-0B082D9525FB}" type="pres">
      <dgm:prSet presAssocID="{A6446DB6-F396-442E-9F0B-B670A3C34412}" presName="arrow" presStyleLbl="bgShp" presStyleIdx="0" presStyleCnt="1" custLinFactNeighborX="-5258" custLinFactNeighborY="-5882"/>
      <dgm:spPr/>
    </dgm:pt>
    <dgm:pt modelId="{A72B1ADC-5B95-4967-9543-128AB0951E9F}" type="pres">
      <dgm:prSet presAssocID="{A6446DB6-F396-442E-9F0B-B670A3C34412}" presName="linearProcess" presStyleCnt="0"/>
      <dgm:spPr/>
    </dgm:pt>
    <dgm:pt modelId="{BF94D11B-C0FF-469F-B2EB-EC146E163857}" type="pres">
      <dgm:prSet presAssocID="{E249C257-D107-4C18-9DC1-138AC568188B}" presName="textNode" presStyleLbl="node1" presStyleIdx="0" presStyleCnt="3">
        <dgm:presLayoutVars>
          <dgm:bulletEnabled val="1"/>
        </dgm:presLayoutVars>
      </dgm:prSet>
      <dgm:spPr>
        <a:prstGeom prst="ellipse">
          <a:avLst/>
        </a:prstGeom>
      </dgm:spPr>
    </dgm:pt>
    <dgm:pt modelId="{B5A486C3-E7FD-4A1E-B2F5-9D5FF3524534}" type="pres">
      <dgm:prSet presAssocID="{1E29819D-C587-4070-A9C3-7BE660812042}" presName="sibTrans" presStyleCnt="0"/>
      <dgm:spPr/>
    </dgm:pt>
    <dgm:pt modelId="{152B8A83-4855-4078-A71A-6B3FF177CBAB}" type="pres">
      <dgm:prSet presAssocID="{6AA5899C-820D-4C95-AC70-331AEEEE3FA8}" presName="textNode" presStyleLbl="node1" presStyleIdx="1" presStyleCnt="3">
        <dgm:presLayoutVars>
          <dgm:bulletEnabled val="1"/>
        </dgm:presLayoutVars>
      </dgm:prSet>
      <dgm:spPr/>
    </dgm:pt>
    <dgm:pt modelId="{5A2AA2F0-6F21-4332-A97D-3B1ACD76EFC9}" type="pres">
      <dgm:prSet presAssocID="{8BA35C8A-29BC-4726-BBA9-7FEB1CD6BCF5}" presName="sibTrans" presStyleCnt="0"/>
      <dgm:spPr/>
    </dgm:pt>
    <dgm:pt modelId="{94C5115D-34D4-4075-9489-89F7C8A1177C}" type="pres">
      <dgm:prSet presAssocID="{BD29F86C-288A-49CE-AC4D-8FEDAAC49BB7}" presName="textNode" presStyleLbl="node1" presStyleIdx="2" presStyleCnt="3">
        <dgm:presLayoutVars>
          <dgm:bulletEnabled val="1"/>
        </dgm:presLayoutVars>
      </dgm:prSet>
      <dgm:spPr>
        <a:prstGeom prst="ellipse">
          <a:avLst/>
        </a:prstGeom>
      </dgm:spPr>
    </dgm:pt>
  </dgm:ptLst>
  <dgm:cxnLst>
    <dgm:cxn modelId="{3746A30D-3095-4673-AA4F-6D91AC348C9C}" type="presOf" srcId="{E249C257-D107-4C18-9DC1-138AC568188B}" destId="{BF94D11B-C0FF-469F-B2EB-EC146E163857}" srcOrd="0" destOrd="0" presId="urn:microsoft.com/office/officeart/2005/8/layout/hProcess9"/>
    <dgm:cxn modelId="{24275F31-37B9-4D26-973E-F079F8899D72}" type="presOf" srcId="{BD29F86C-288A-49CE-AC4D-8FEDAAC49BB7}" destId="{94C5115D-34D4-4075-9489-89F7C8A1177C}" srcOrd="0" destOrd="0" presId="urn:microsoft.com/office/officeart/2005/8/layout/hProcess9"/>
    <dgm:cxn modelId="{34C9DF3F-A4BD-4A1C-A859-441E3CABC049}" srcId="{A6446DB6-F396-442E-9F0B-B670A3C34412}" destId="{6AA5899C-820D-4C95-AC70-331AEEEE3FA8}" srcOrd="1" destOrd="0" parTransId="{0892763E-CF51-4934-A403-C78906CC4ED5}" sibTransId="{8BA35C8A-29BC-4726-BBA9-7FEB1CD6BCF5}"/>
    <dgm:cxn modelId="{4ADDFCA8-F673-4AC8-95D3-1A8B6E9B0C68}" type="presOf" srcId="{A6446DB6-F396-442E-9F0B-B670A3C34412}" destId="{183AE76A-6BC4-45B7-A578-67188A29BF57}" srcOrd="0" destOrd="0" presId="urn:microsoft.com/office/officeart/2005/8/layout/hProcess9"/>
    <dgm:cxn modelId="{7E40D9C4-561E-44FD-863C-02379A3CED0F}" srcId="{A6446DB6-F396-442E-9F0B-B670A3C34412}" destId="{E249C257-D107-4C18-9DC1-138AC568188B}" srcOrd="0" destOrd="0" parTransId="{0A9555F6-2C72-4398-9B96-E3BA47B3DFC9}" sibTransId="{1E29819D-C587-4070-A9C3-7BE660812042}"/>
    <dgm:cxn modelId="{832562C9-A8CA-44D1-9B93-6B8A65A09519}" type="presOf" srcId="{6AA5899C-820D-4C95-AC70-331AEEEE3FA8}" destId="{152B8A83-4855-4078-A71A-6B3FF177CBAB}" srcOrd="0" destOrd="0" presId="urn:microsoft.com/office/officeart/2005/8/layout/hProcess9"/>
    <dgm:cxn modelId="{0D75E1CC-2D98-4B12-AAD3-7A7A946AA764}" srcId="{A6446DB6-F396-442E-9F0B-B670A3C34412}" destId="{BD29F86C-288A-49CE-AC4D-8FEDAAC49BB7}" srcOrd="2" destOrd="0" parTransId="{0E2E9DA3-517C-4105-929E-72D783205267}" sibTransId="{15D8988A-E27B-49AA-A7B6-A7136060C481}"/>
    <dgm:cxn modelId="{844DD8B8-B4E1-4725-9113-2706F16AE901}" type="presParOf" srcId="{183AE76A-6BC4-45B7-A578-67188A29BF57}" destId="{71318EDB-9A13-48FA-847E-0B082D9525FB}" srcOrd="0" destOrd="0" presId="urn:microsoft.com/office/officeart/2005/8/layout/hProcess9"/>
    <dgm:cxn modelId="{1E652965-2042-4B81-9094-BFE21D3A6A42}" type="presParOf" srcId="{183AE76A-6BC4-45B7-A578-67188A29BF57}" destId="{A72B1ADC-5B95-4967-9543-128AB0951E9F}" srcOrd="1" destOrd="0" presId="urn:microsoft.com/office/officeart/2005/8/layout/hProcess9"/>
    <dgm:cxn modelId="{30CA520A-9DF6-4697-A97F-20FFFA9DF163}" type="presParOf" srcId="{A72B1ADC-5B95-4967-9543-128AB0951E9F}" destId="{BF94D11B-C0FF-469F-B2EB-EC146E163857}" srcOrd="0" destOrd="0" presId="urn:microsoft.com/office/officeart/2005/8/layout/hProcess9"/>
    <dgm:cxn modelId="{144F2443-E64B-4EDF-B2F2-111317BA60BB}" type="presParOf" srcId="{A72B1ADC-5B95-4967-9543-128AB0951E9F}" destId="{B5A486C3-E7FD-4A1E-B2F5-9D5FF3524534}" srcOrd="1" destOrd="0" presId="urn:microsoft.com/office/officeart/2005/8/layout/hProcess9"/>
    <dgm:cxn modelId="{570FDB10-00F8-41F4-B97C-0D0C93812C25}" type="presParOf" srcId="{A72B1ADC-5B95-4967-9543-128AB0951E9F}" destId="{152B8A83-4855-4078-A71A-6B3FF177CBAB}" srcOrd="2" destOrd="0" presId="urn:microsoft.com/office/officeart/2005/8/layout/hProcess9"/>
    <dgm:cxn modelId="{B609609E-0A2D-4815-872A-6C5F680627FA}" type="presParOf" srcId="{A72B1ADC-5B95-4967-9543-128AB0951E9F}" destId="{5A2AA2F0-6F21-4332-A97D-3B1ACD76EFC9}" srcOrd="3" destOrd="0" presId="urn:microsoft.com/office/officeart/2005/8/layout/hProcess9"/>
    <dgm:cxn modelId="{0CC786DD-07B0-47F8-9480-70155CF89527}" type="presParOf" srcId="{A72B1ADC-5B95-4967-9543-128AB0951E9F}" destId="{94C5115D-34D4-4075-9489-89F7C8A1177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6446DB6-F396-442E-9F0B-B670A3C3441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249C257-D107-4C18-9DC1-138AC568188B}">
      <dgm:prSet phldrT="[Tekst]" custT="1"/>
      <dgm:spPr/>
      <dgm:t>
        <a:bodyPr/>
        <a:lstStyle/>
        <a:p>
          <a:r>
            <a:rPr lang="nl-NL" sz="1800" dirty="0"/>
            <a:t>2015</a:t>
          </a:r>
          <a:endParaRPr lang="nl-NL" sz="1600" dirty="0"/>
        </a:p>
      </dgm:t>
    </dgm:pt>
    <dgm:pt modelId="{0A9555F6-2C72-4398-9B96-E3BA47B3DFC9}" type="parTrans" cxnId="{7E40D9C4-561E-44FD-863C-02379A3CED0F}">
      <dgm:prSet/>
      <dgm:spPr/>
      <dgm:t>
        <a:bodyPr/>
        <a:lstStyle/>
        <a:p>
          <a:endParaRPr lang="nl-NL"/>
        </a:p>
      </dgm:t>
    </dgm:pt>
    <dgm:pt modelId="{1E29819D-C587-4070-A9C3-7BE660812042}" type="sibTrans" cxnId="{7E40D9C4-561E-44FD-863C-02379A3CED0F}">
      <dgm:prSet/>
      <dgm:spPr/>
      <dgm:t>
        <a:bodyPr/>
        <a:lstStyle/>
        <a:p>
          <a:endParaRPr lang="nl-NL"/>
        </a:p>
      </dgm:t>
    </dgm:pt>
    <dgm:pt modelId="{6AA5899C-820D-4C95-AC70-331AEEEE3FA8}">
      <dgm:prSet phldrT="[Tekst]"/>
      <dgm:spPr/>
      <dgm:t>
        <a:bodyPr/>
        <a:lstStyle/>
        <a:p>
          <a:r>
            <a:rPr lang="en-GB" b="1" u="none" dirty="0"/>
            <a:t>ECTC</a:t>
          </a:r>
          <a:endParaRPr lang="nl-NL" u="none" dirty="0"/>
        </a:p>
      </dgm:t>
    </dgm:pt>
    <dgm:pt modelId="{0892763E-CF51-4934-A403-C78906CC4ED5}" type="parTrans" cxnId="{34C9DF3F-A4BD-4A1C-A859-441E3CABC049}">
      <dgm:prSet/>
      <dgm:spPr/>
      <dgm:t>
        <a:bodyPr/>
        <a:lstStyle/>
        <a:p>
          <a:endParaRPr lang="nl-NL"/>
        </a:p>
      </dgm:t>
    </dgm:pt>
    <dgm:pt modelId="{8BA35C8A-29BC-4726-BBA9-7FEB1CD6BCF5}" type="sibTrans" cxnId="{34C9DF3F-A4BD-4A1C-A859-441E3CABC049}">
      <dgm:prSet/>
      <dgm:spPr/>
      <dgm:t>
        <a:bodyPr/>
        <a:lstStyle/>
        <a:p>
          <a:endParaRPr lang="nl-NL"/>
        </a:p>
      </dgm:t>
    </dgm:pt>
    <dgm:pt modelId="{BD29F86C-288A-49CE-AC4D-8FEDAAC49BB7}">
      <dgm:prSet phldrT="[Tekst]"/>
      <dgm:spPr/>
      <dgm:t>
        <a:bodyPr/>
        <a:lstStyle/>
        <a:p>
          <a:r>
            <a:rPr lang="nl-NL" dirty="0"/>
            <a:t>2016</a:t>
          </a:r>
        </a:p>
      </dgm:t>
    </dgm:pt>
    <dgm:pt modelId="{0E2E9DA3-517C-4105-929E-72D783205267}" type="parTrans" cxnId="{0D75E1CC-2D98-4B12-AAD3-7A7A946AA764}">
      <dgm:prSet/>
      <dgm:spPr/>
      <dgm:t>
        <a:bodyPr/>
        <a:lstStyle/>
        <a:p>
          <a:endParaRPr lang="nl-NL"/>
        </a:p>
      </dgm:t>
    </dgm:pt>
    <dgm:pt modelId="{15D8988A-E27B-49AA-A7B6-A7136060C481}" type="sibTrans" cxnId="{0D75E1CC-2D98-4B12-AAD3-7A7A946AA764}">
      <dgm:prSet/>
      <dgm:spPr/>
      <dgm:t>
        <a:bodyPr/>
        <a:lstStyle/>
        <a:p>
          <a:endParaRPr lang="nl-NL"/>
        </a:p>
      </dgm:t>
    </dgm:pt>
    <dgm:pt modelId="{183AE76A-6BC4-45B7-A578-67188A29BF57}" type="pres">
      <dgm:prSet presAssocID="{A6446DB6-F396-442E-9F0B-B670A3C34412}" presName="CompostProcess" presStyleCnt="0">
        <dgm:presLayoutVars>
          <dgm:dir/>
          <dgm:resizeHandles val="exact"/>
        </dgm:presLayoutVars>
      </dgm:prSet>
      <dgm:spPr/>
    </dgm:pt>
    <dgm:pt modelId="{71318EDB-9A13-48FA-847E-0B082D9525FB}" type="pres">
      <dgm:prSet presAssocID="{A6446DB6-F396-442E-9F0B-B670A3C34412}" presName="arrow" presStyleLbl="bgShp" presStyleIdx="0" presStyleCnt="1" custLinFactNeighborX="-5258" custLinFactNeighborY="-5882"/>
      <dgm:spPr/>
    </dgm:pt>
    <dgm:pt modelId="{A72B1ADC-5B95-4967-9543-128AB0951E9F}" type="pres">
      <dgm:prSet presAssocID="{A6446DB6-F396-442E-9F0B-B670A3C34412}" presName="linearProcess" presStyleCnt="0"/>
      <dgm:spPr/>
    </dgm:pt>
    <dgm:pt modelId="{BF94D11B-C0FF-469F-B2EB-EC146E163857}" type="pres">
      <dgm:prSet presAssocID="{E249C257-D107-4C18-9DC1-138AC568188B}" presName="textNode" presStyleLbl="node1" presStyleIdx="0" presStyleCnt="3">
        <dgm:presLayoutVars>
          <dgm:bulletEnabled val="1"/>
        </dgm:presLayoutVars>
      </dgm:prSet>
      <dgm:spPr>
        <a:prstGeom prst="ellipse">
          <a:avLst/>
        </a:prstGeom>
      </dgm:spPr>
    </dgm:pt>
    <dgm:pt modelId="{B5A486C3-E7FD-4A1E-B2F5-9D5FF3524534}" type="pres">
      <dgm:prSet presAssocID="{1E29819D-C587-4070-A9C3-7BE660812042}" presName="sibTrans" presStyleCnt="0"/>
      <dgm:spPr/>
    </dgm:pt>
    <dgm:pt modelId="{152B8A83-4855-4078-A71A-6B3FF177CBAB}" type="pres">
      <dgm:prSet presAssocID="{6AA5899C-820D-4C95-AC70-331AEEEE3FA8}" presName="textNode" presStyleLbl="node1" presStyleIdx="1" presStyleCnt="3">
        <dgm:presLayoutVars>
          <dgm:bulletEnabled val="1"/>
        </dgm:presLayoutVars>
      </dgm:prSet>
      <dgm:spPr/>
    </dgm:pt>
    <dgm:pt modelId="{5A2AA2F0-6F21-4332-A97D-3B1ACD76EFC9}" type="pres">
      <dgm:prSet presAssocID="{8BA35C8A-29BC-4726-BBA9-7FEB1CD6BCF5}" presName="sibTrans" presStyleCnt="0"/>
      <dgm:spPr/>
    </dgm:pt>
    <dgm:pt modelId="{94C5115D-34D4-4075-9489-89F7C8A1177C}" type="pres">
      <dgm:prSet presAssocID="{BD29F86C-288A-49CE-AC4D-8FEDAAC49BB7}" presName="textNode" presStyleLbl="node1" presStyleIdx="2" presStyleCnt="3">
        <dgm:presLayoutVars>
          <dgm:bulletEnabled val="1"/>
        </dgm:presLayoutVars>
      </dgm:prSet>
      <dgm:spPr>
        <a:prstGeom prst="ellipse">
          <a:avLst/>
        </a:prstGeom>
      </dgm:spPr>
    </dgm:pt>
  </dgm:ptLst>
  <dgm:cxnLst>
    <dgm:cxn modelId="{685AA108-A933-44C1-AB9A-6735794A9957}" type="presOf" srcId="{6AA5899C-820D-4C95-AC70-331AEEEE3FA8}" destId="{152B8A83-4855-4078-A71A-6B3FF177CBAB}" srcOrd="0" destOrd="0" presId="urn:microsoft.com/office/officeart/2005/8/layout/hProcess9"/>
    <dgm:cxn modelId="{34C9DF3F-A4BD-4A1C-A859-441E3CABC049}" srcId="{A6446DB6-F396-442E-9F0B-B670A3C34412}" destId="{6AA5899C-820D-4C95-AC70-331AEEEE3FA8}" srcOrd="1" destOrd="0" parTransId="{0892763E-CF51-4934-A403-C78906CC4ED5}" sibTransId="{8BA35C8A-29BC-4726-BBA9-7FEB1CD6BCF5}"/>
    <dgm:cxn modelId="{60634153-AC47-4B03-B3EB-1796CE890FEE}" type="presOf" srcId="{E249C257-D107-4C18-9DC1-138AC568188B}" destId="{BF94D11B-C0FF-469F-B2EB-EC146E163857}" srcOrd="0" destOrd="0" presId="urn:microsoft.com/office/officeart/2005/8/layout/hProcess9"/>
    <dgm:cxn modelId="{BB7E3A9E-341F-4081-9D9A-C6982B44F6B4}" type="presOf" srcId="{BD29F86C-288A-49CE-AC4D-8FEDAAC49BB7}" destId="{94C5115D-34D4-4075-9489-89F7C8A1177C}" srcOrd="0" destOrd="0" presId="urn:microsoft.com/office/officeart/2005/8/layout/hProcess9"/>
    <dgm:cxn modelId="{3AD622A4-E564-4EFC-B062-5424AEE9FB48}" type="presOf" srcId="{A6446DB6-F396-442E-9F0B-B670A3C34412}" destId="{183AE76A-6BC4-45B7-A578-67188A29BF57}" srcOrd="0" destOrd="0" presId="urn:microsoft.com/office/officeart/2005/8/layout/hProcess9"/>
    <dgm:cxn modelId="{7E40D9C4-561E-44FD-863C-02379A3CED0F}" srcId="{A6446DB6-F396-442E-9F0B-B670A3C34412}" destId="{E249C257-D107-4C18-9DC1-138AC568188B}" srcOrd="0" destOrd="0" parTransId="{0A9555F6-2C72-4398-9B96-E3BA47B3DFC9}" sibTransId="{1E29819D-C587-4070-A9C3-7BE660812042}"/>
    <dgm:cxn modelId="{0D75E1CC-2D98-4B12-AAD3-7A7A946AA764}" srcId="{A6446DB6-F396-442E-9F0B-B670A3C34412}" destId="{BD29F86C-288A-49CE-AC4D-8FEDAAC49BB7}" srcOrd="2" destOrd="0" parTransId="{0E2E9DA3-517C-4105-929E-72D783205267}" sibTransId="{15D8988A-E27B-49AA-A7B6-A7136060C481}"/>
    <dgm:cxn modelId="{02A52FBF-C4BB-4D7A-8DBB-2FA999936A36}" type="presParOf" srcId="{183AE76A-6BC4-45B7-A578-67188A29BF57}" destId="{71318EDB-9A13-48FA-847E-0B082D9525FB}" srcOrd="0" destOrd="0" presId="urn:microsoft.com/office/officeart/2005/8/layout/hProcess9"/>
    <dgm:cxn modelId="{0CA0F42B-FD35-495A-BDA3-F1D0A5131975}" type="presParOf" srcId="{183AE76A-6BC4-45B7-A578-67188A29BF57}" destId="{A72B1ADC-5B95-4967-9543-128AB0951E9F}" srcOrd="1" destOrd="0" presId="urn:microsoft.com/office/officeart/2005/8/layout/hProcess9"/>
    <dgm:cxn modelId="{DCE9CDE3-0747-47B8-9CAD-669C4A984435}" type="presParOf" srcId="{A72B1ADC-5B95-4967-9543-128AB0951E9F}" destId="{BF94D11B-C0FF-469F-B2EB-EC146E163857}" srcOrd="0" destOrd="0" presId="urn:microsoft.com/office/officeart/2005/8/layout/hProcess9"/>
    <dgm:cxn modelId="{F269868B-D06A-4682-AF7E-10D769E32ECE}" type="presParOf" srcId="{A72B1ADC-5B95-4967-9543-128AB0951E9F}" destId="{B5A486C3-E7FD-4A1E-B2F5-9D5FF3524534}" srcOrd="1" destOrd="0" presId="urn:microsoft.com/office/officeart/2005/8/layout/hProcess9"/>
    <dgm:cxn modelId="{27C4306B-5397-4CEF-ADF2-836A0461ABFA}" type="presParOf" srcId="{A72B1ADC-5B95-4967-9543-128AB0951E9F}" destId="{152B8A83-4855-4078-A71A-6B3FF177CBAB}" srcOrd="2" destOrd="0" presId="urn:microsoft.com/office/officeart/2005/8/layout/hProcess9"/>
    <dgm:cxn modelId="{7A61D20F-0E78-4DBD-BA36-6F4D13A2544D}" type="presParOf" srcId="{A72B1ADC-5B95-4967-9543-128AB0951E9F}" destId="{5A2AA2F0-6F21-4332-A97D-3B1ACD76EFC9}" srcOrd="3" destOrd="0" presId="urn:microsoft.com/office/officeart/2005/8/layout/hProcess9"/>
    <dgm:cxn modelId="{669D6E93-5384-4BD1-87F6-8FD30CD8657E}" type="presParOf" srcId="{A72B1ADC-5B95-4967-9543-128AB0951E9F}" destId="{94C5115D-34D4-4075-9489-89F7C8A1177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6446DB6-F396-442E-9F0B-B670A3C3441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AA5899C-820D-4C95-AC70-331AEEEE3FA8}">
      <dgm:prSet phldrT="[Tekst]"/>
      <dgm:spPr/>
      <dgm:t>
        <a:bodyPr/>
        <a:lstStyle/>
        <a:p>
          <a:r>
            <a:rPr lang="nl-NL" dirty="0"/>
            <a:t>PNR</a:t>
          </a:r>
        </a:p>
      </dgm:t>
    </dgm:pt>
    <dgm:pt modelId="{0892763E-CF51-4934-A403-C78906CC4ED5}" type="parTrans" cxnId="{34C9DF3F-A4BD-4A1C-A859-441E3CABC049}">
      <dgm:prSet/>
      <dgm:spPr/>
      <dgm:t>
        <a:bodyPr/>
        <a:lstStyle/>
        <a:p>
          <a:endParaRPr lang="nl-NL"/>
        </a:p>
      </dgm:t>
    </dgm:pt>
    <dgm:pt modelId="{8BA35C8A-29BC-4726-BBA9-7FEB1CD6BCF5}" type="sibTrans" cxnId="{34C9DF3F-A4BD-4A1C-A859-441E3CABC049}">
      <dgm:prSet/>
      <dgm:spPr/>
      <dgm:t>
        <a:bodyPr/>
        <a:lstStyle/>
        <a:p>
          <a:endParaRPr lang="nl-NL"/>
        </a:p>
      </dgm:t>
    </dgm:pt>
    <dgm:pt modelId="{BD29F86C-288A-49CE-AC4D-8FEDAAC49BB7}">
      <dgm:prSet phldrT="[Tekst]" custT="1"/>
      <dgm:spPr/>
      <dgm:t>
        <a:bodyPr/>
        <a:lstStyle/>
        <a:p>
          <a:r>
            <a:rPr lang="nl-NL" sz="1800" dirty="0"/>
            <a:t>2017</a:t>
          </a:r>
          <a:endParaRPr lang="nl-NL" sz="2500" dirty="0"/>
        </a:p>
      </dgm:t>
    </dgm:pt>
    <dgm:pt modelId="{0E2E9DA3-517C-4105-929E-72D783205267}" type="parTrans" cxnId="{0D75E1CC-2D98-4B12-AAD3-7A7A946AA764}">
      <dgm:prSet/>
      <dgm:spPr/>
      <dgm:t>
        <a:bodyPr/>
        <a:lstStyle/>
        <a:p>
          <a:endParaRPr lang="nl-NL"/>
        </a:p>
      </dgm:t>
    </dgm:pt>
    <dgm:pt modelId="{15D8988A-E27B-49AA-A7B6-A7136060C481}" type="sibTrans" cxnId="{0D75E1CC-2D98-4B12-AAD3-7A7A946AA764}">
      <dgm:prSet/>
      <dgm:spPr/>
      <dgm:t>
        <a:bodyPr/>
        <a:lstStyle/>
        <a:p>
          <a:endParaRPr lang="nl-NL"/>
        </a:p>
      </dgm:t>
    </dgm:pt>
    <dgm:pt modelId="{183AE76A-6BC4-45B7-A578-67188A29BF57}" type="pres">
      <dgm:prSet presAssocID="{A6446DB6-F396-442E-9F0B-B670A3C34412}" presName="CompostProcess" presStyleCnt="0">
        <dgm:presLayoutVars>
          <dgm:dir/>
          <dgm:resizeHandles val="exact"/>
        </dgm:presLayoutVars>
      </dgm:prSet>
      <dgm:spPr/>
    </dgm:pt>
    <dgm:pt modelId="{71318EDB-9A13-48FA-847E-0B082D9525FB}" type="pres">
      <dgm:prSet presAssocID="{A6446DB6-F396-442E-9F0B-B670A3C34412}" presName="arrow" presStyleLbl="bgShp" presStyleIdx="0" presStyleCnt="1" custScaleY="91666" custLinFactNeighborX="-5258" custLinFactNeighborY="-5496"/>
      <dgm:spPr/>
    </dgm:pt>
    <dgm:pt modelId="{A72B1ADC-5B95-4967-9543-128AB0951E9F}" type="pres">
      <dgm:prSet presAssocID="{A6446DB6-F396-442E-9F0B-B670A3C34412}" presName="linearProcess" presStyleCnt="0"/>
      <dgm:spPr/>
    </dgm:pt>
    <dgm:pt modelId="{152B8A83-4855-4078-A71A-6B3FF177CBAB}" type="pres">
      <dgm:prSet presAssocID="{6AA5899C-820D-4C95-AC70-331AEEEE3FA8}" presName="textNode" presStyleLbl="node1" presStyleIdx="0" presStyleCnt="2" custScaleY="82529" custLinFactNeighborX="32817" custLinFactNeighborY="-8440">
        <dgm:presLayoutVars>
          <dgm:bulletEnabled val="1"/>
        </dgm:presLayoutVars>
      </dgm:prSet>
      <dgm:spPr/>
    </dgm:pt>
    <dgm:pt modelId="{5A2AA2F0-6F21-4332-A97D-3B1ACD76EFC9}" type="pres">
      <dgm:prSet presAssocID="{8BA35C8A-29BC-4726-BBA9-7FEB1CD6BCF5}" presName="sibTrans" presStyleCnt="0"/>
      <dgm:spPr/>
    </dgm:pt>
    <dgm:pt modelId="{94C5115D-34D4-4075-9489-89F7C8A1177C}" type="pres">
      <dgm:prSet presAssocID="{BD29F86C-288A-49CE-AC4D-8FEDAAC49BB7}" presName="textNode" presStyleLbl="node1" presStyleIdx="1" presStyleCnt="2" custLinFactNeighborX="37913" custLinFactNeighborY="-12352">
        <dgm:presLayoutVars>
          <dgm:bulletEnabled val="1"/>
        </dgm:presLayoutVars>
      </dgm:prSet>
      <dgm:spPr>
        <a:prstGeom prst="ellipse">
          <a:avLst/>
        </a:prstGeom>
      </dgm:spPr>
    </dgm:pt>
  </dgm:ptLst>
  <dgm:cxnLst>
    <dgm:cxn modelId="{04D86723-06D5-4867-B829-86EB486B2FC8}" type="presOf" srcId="{6AA5899C-820D-4C95-AC70-331AEEEE3FA8}" destId="{152B8A83-4855-4078-A71A-6B3FF177CBAB}" srcOrd="0" destOrd="0" presId="urn:microsoft.com/office/officeart/2005/8/layout/hProcess9"/>
    <dgm:cxn modelId="{2C47602E-8C8E-4221-A1AC-FC76627FB936}" type="presOf" srcId="{BD29F86C-288A-49CE-AC4D-8FEDAAC49BB7}" destId="{94C5115D-34D4-4075-9489-89F7C8A1177C}" srcOrd="0" destOrd="0" presId="urn:microsoft.com/office/officeart/2005/8/layout/hProcess9"/>
    <dgm:cxn modelId="{34C9DF3F-A4BD-4A1C-A859-441E3CABC049}" srcId="{A6446DB6-F396-442E-9F0B-B670A3C34412}" destId="{6AA5899C-820D-4C95-AC70-331AEEEE3FA8}" srcOrd="0" destOrd="0" parTransId="{0892763E-CF51-4934-A403-C78906CC4ED5}" sibTransId="{8BA35C8A-29BC-4726-BBA9-7FEB1CD6BCF5}"/>
    <dgm:cxn modelId="{0D75E1CC-2D98-4B12-AAD3-7A7A946AA764}" srcId="{A6446DB6-F396-442E-9F0B-B670A3C34412}" destId="{BD29F86C-288A-49CE-AC4D-8FEDAAC49BB7}" srcOrd="1" destOrd="0" parTransId="{0E2E9DA3-517C-4105-929E-72D783205267}" sibTransId="{15D8988A-E27B-49AA-A7B6-A7136060C481}"/>
    <dgm:cxn modelId="{C158C6D0-8560-48EB-BC0B-A88098FA773B}" type="presOf" srcId="{A6446DB6-F396-442E-9F0B-B670A3C34412}" destId="{183AE76A-6BC4-45B7-A578-67188A29BF57}" srcOrd="0" destOrd="0" presId="urn:microsoft.com/office/officeart/2005/8/layout/hProcess9"/>
    <dgm:cxn modelId="{41B90C7F-36A8-48B1-B770-DF9709F630D3}" type="presParOf" srcId="{183AE76A-6BC4-45B7-A578-67188A29BF57}" destId="{71318EDB-9A13-48FA-847E-0B082D9525FB}" srcOrd="0" destOrd="0" presId="urn:microsoft.com/office/officeart/2005/8/layout/hProcess9"/>
    <dgm:cxn modelId="{0EB9D16A-88D8-4697-BDCC-30D177892344}" type="presParOf" srcId="{183AE76A-6BC4-45B7-A578-67188A29BF57}" destId="{A72B1ADC-5B95-4967-9543-128AB0951E9F}" srcOrd="1" destOrd="0" presId="urn:microsoft.com/office/officeart/2005/8/layout/hProcess9"/>
    <dgm:cxn modelId="{A28E75F4-DC5C-4C59-9A76-A4CFCB10A6B1}" type="presParOf" srcId="{A72B1ADC-5B95-4967-9543-128AB0951E9F}" destId="{152B8A83-4855-4078-A71A-6B3FF177CBAB}" srcOrd="0" destOrd="0" presId="urn:microsoft.com/office/officeart/2005/8/layout/hProcess9"/>
    <dgm:cxn modelId="{695F1546-71E9-48CF-A9E2-AD1F7EE8D7EE}" type="presParOf" srcId="{A72B1ADC-5B95-4967-9543-128AB0951E9F}" destId="{5A2AA2F0-6F21-4332-A97D-3B1ACD76EFC9}" srcOrd="1" destOrd="0" presId="urn:microsoft.com/office/officeart/2005/8/layout/hProcess9"/>
    <dgm:cxn modelId="{E64D41F6-A94B-4C4E-8456-14EBCFA1042C}" type="presParOf" srcId="{A72B1ADC-5B95-4967-9543-128AB0951E9F}" destId="{94C5115D-34D4-4075-9489-89F7C8A1177C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6446DB6-F396-442E-9F0B-B670A3C3441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249C257-D107-4C18-9DC1-138AC568188B}">
      <dgm:prSet phldrT="[Tekst]" custT="1"/>
      <dgm:spPr/>
      <dgm:t>
        <a:bodyPr/>
        <a:lstStyle/>
        <a:p>
          <a:r>
            <a:rPr lang="nl-NL" sz="1800" dirty="0"/>
            <a:t>2015</a:t>
          </a:r>
          <a:endParaRPr lang="nl-NL" sz="1600" dirty="0"/>
        </a:p>
      </dgm:t>
    </dgm:pt>
    <dgm:pt modelId="{0A9555F6-2C72-4398-9B96-E3BA47B3DFC9}" type="parTrans" cxnId="{7E40D9C4-561E-44FD-863C-02379A3CED0F}">
      <dgm:prSet/>
      <dgm:spPr/>
      <dgm:t>
        <a:bodyPr/>
        <a:lstStyle/>
        <a:p>
          <a:endParaRPr lang="nl-NL"/>
        </a:p>
      </dgm:t>
    </dgm:pt>
    <dgm:pt modelId="{1E29819D-C587-4070-A9C3-7BE660812042}" type="sibTrans" cxnId="{7E40D9C4-561E-44FD-863C-02379A3CED0F}">
      <dgm:prSet/>
      <dgm:spPr/>
      <dgm:t>
        <a:bodyPr/>
        <a:lstStyle/>
        <a:p>
          <a:endParaRPr lang="nl-NL"/>
        </a:p>
      </dgm:t>
    </dgm:pt>
    <dgm:pt modelId="{6AA5899C-820D-4C95-AC70-331AEEEE3FA8}">
      <dgm:prSet phldrT="[Tekst]"/>
      <dgm:spPr/>
      <dgm:t>
        <a:bodyPr/>
        <a:lstStyle/>
        <a:p>
          <a:r>
            <a:rPr lang="en-GB" b="1" u="none" dirty="0"/>
            <a:t>ECTC</a:t>
          </a:r>
          <a:endParaRPr lang="nl-NL" u="none" dirty="0"/>
        </a:p>
      </dgm:t>
    </dgm:pt>
    <dgm:pt modelId="{0892763E-CF51-4934-A403-C78906CC4ED5}" type="parTrans" cxnId="{34C9DF3F-A4BD-4A1C-A859-441E3CABC049}">
      <dgm:prSet/>
      <dgm:spPr/>
      <dgm:t>
        <a:bodyPr/>
        <a:lstStyle/>
        <a:p>
          <a:endParaRPr lang="nl-NL"/>
        </a:p>
      </dgm:t>
    </dgm:pt>
    <dgm:pt modelId="{8BA35C8A-29BC-4726-BBA9-7FEB1CD6BCF5}" type="sibTrans" cxnId="{34C9DF3F-A4BD-4A1C-A859-441E3CABC049}">
      <dgm:prSet/>
      <dgm:spPr/>
      <dgm:t>
        <a:bodyPr/>
        <a:lstStyle/>
        <a:p>
          <a:endParaRPr lang="nl-NL"/>
        </a:p>
      </dgm:t>
    </dgm:pt>
    <dgm:pt modelId="{BD29F86C-288A-49CE-AC4D-8FEDAAC49BB7}">
      <dgm:prSet phldrT="[Tekst]"/>
      <dgm:spPr/>
      <dgm:t>
        <a:bodyPr/>
        <a:lstStyle/>
        <a:p>
          <a:r>
            <a:rPr lang="nl-NL" dirty="0"/>
            <a:t>2016</a:t>
          </a:r>
        </a:p>
      </dgm:t>
    </dgm:pt>
    <dgm:pt modelId="{0E2E9DA3-517C-4105-929E-72D783205267}" type="parTrans" cxnId="{0D75E1CC-2D98-4B12-AAD3-7A7A946AA764}">
      <dgm:prSet/>
      <dgm:spPr/>
      <dgm:t>
        <a:bodyPr/>
        <a:lstStyle/>
        <a:p>
          <a:endParaRPr lang="nl-NL"/>
        </a:p>
      </dgm:t>
    </dgm:pt>
    <dgm:pt modelId="{15D8988A-E27B-49AA-A7B6-A7136060C481}" type="sibTrans" cxnId="{0D75E1CC-2D98-4B12-AAD3-7A7A946AA764}">
      <dgm:prSet/>
      <dgm:spPr/>
      <dgm:t>
        <a:bodyPr/>
        <a:lstStyle/>
        <a:p>
          <a:endParaRPr lang="nl-NL"/>
        </a:p>
      </dgm:t>
    </dgm:pt>
    <dgm:pt modelId="{183AE76A-6BC4-45B7-A578-67188A29BF57}" type="pres">
      <dgm:prSet presAssocID="{A6446DB6-F396-442E-9F0B-B670A3C34412}" presName="CompostProcess" presStyleCnt="0">
        <dgm:presLayoutVars>
          <dgm:dir/>
          <dgm:resizeHandles val="exact"/>
        </dgm:presLayoutVars>
      </dgm:prSet>
      <dgm:spPr/>
    </dgm:pt>
    <dgm:pt modelId="{71318EDB-9A13-48FA-847E-0B082D9525FB}" type="pres">
      <dgm:prSet presAssocID="{A6446DB6-F396-442E-9F0B-B670A3C34412}" presName="arrow" presStyleLbl="bgShp" presStyleIdx="0" presStyleCnt="1" custLinFactNeighborX="-5258" custLinFactNeighborY="-5882"/>
      <dgm:spPr/>
    </dgm:pt>
    <dgm:pt modelId="{A72B1ADC-5B95-4967-9543-128AB0951E9F}" type="pres">
      <dgm:prSet presAssocID="{A6446DB6-F396-442E-9F0B-B670A3C34412}" presName="linearProcess" presStyleCnt="0"/>
      <dgm:spPr/>
    </dgm:pt>
    <dgm:pt modelId="{BF94D11B-C0FF-469F-B2EB-EC146E163857}" type="pres">
      <dgm:prSet presAssocID="{E249C257-D107-4C18-9DC1-138AC568188B}" presName="textNode" presStyleLbl="node1" presStyleIdx="0" presStyleCnt="3">
        <dgm:presLayoutVars>
          <dgm:bulletEnabled val="1"/>
        </dgm:presLayoutVars>
      </dgm:prSet>
      <dgm:spPr>
        <a:prstGeom prst="ellipse">
          <a:avLst/>
        </a:prstGeom>
      </dgm:spPr>
    </dgm:pt>
    <dgm:pt modelId="{B5A486C3-E7FD-4A1E-B2F5-9D5FF3524534}" type="pres">
      <dgm:prSet presAssocID="{1E29819D-C587-4070-A9C3-7BE660812042}" presName="sibTrans" presStyleCnt="0"/>
      <dgm:spPr/>
    </dgm:pt>
    <dgm:pt modelId="{152B8A83-4855-4078-A71A-6B3FF177CBAB}" type="pres">
      <dgm:prSet presAssocID="{6AA5899C-820D-4C95-AC70-331AEEEE3FA8}" presName="textNode" presStyleLbl="node1" presStyleIdx="1" presStyleCnt="3">
        <dgm:presLayoutVars>
          <dgm:bulletEnabled val="1"/>
        </dgm:presLayoutVars>
      </dgm:prSet>
      <dgm:spPr/>
    </dgm:pt>
    <dgm:pt modelId="{5A2AA2F0-6F21-4332-A97D-3B1ACD76EFC9}" type="pres">
      <dgm:prSet presAssocID="{8BA35C8A-29BC-4726-BBA9-7FEB1CD6BCF5}" presName="sibTrans" presStyleCnt="0"/>
      <dgm:spPr/>
    </dgm:pt>
    <dgm:pt modelId="{94C5115D-34D4-4075-9489-89F7C8A1177C}" type="pres">
      <dgm:prSet presAssocID="{BD29F86C-288A-49CE-AC4D-8FEDAAC49BB7}" presName="textNode" presStyleLbl="node1" presStyleIdx="2" presStyleCnt="3">
        <dgm:presLayoutVars>
          <dgm:bulletEnabled val="1"/>
        </dgm:presLayoutVars>
      </dgm:prSet>
      <dgm:spPr>
        <a:prstGeom prst="ellipse">
          <a:avLst/>
        </a:prstGeom>
      </dgm:spPr>
    </dgm:pt>
  </dgm:ptLst>
  <dgm:cxnLst>
    <dgm:cxn modelId="{685AA108-A933-44C1-AB9A-6735794A9957}" type="presOf" srcId="{6AA5899C-820D-4C95-AC70-331AEEEE3FA8}" destId="{152B8A83-4855-4078-A71A-6B3FF177CBAB}" srcOrd="0" destOrd="0" presId="urn:microsoft.com/office/officeart/2005/8/layout/hProcess9"/>
    <dgm:cxn modelId="{34C9DF3F-A4BD-4A1C-A859-441E3CABC049}" srcId="{A6446DB6-F396-442E-9F0B-B670A3C34412}" destId="{6AA5899C-820D-4C95-AC70-331AEEEE3FA8}" srcOrd="1" destOrd="0" parTransId="{0892763E-CF51-4934-A403-C78906CC4ED5}" sibTransId="{8BA35C8A-29BC-4726-BBA9-7FEB1CD6BCF5}"/>
    <dgm:cxn modelId="{60634153-AC47-4B03-B3EB-1796CE890FEE}" type="presOf" srcId="{E249C257-D107-4C18-9DC1-138AC568188B}" destId="{BF94D11B-C0FF-469F-B2EB-EC146E163857}" srcOrd="0" destOrd="0" presId="urn:microsoft.com/office/officeart/2005/8/layout/hProcess9"/>
    <dgm:cxn modelId="{BB7E3A9E-341F-4081-9D9A-C6982B44F6B4}" type="presOf" srcId="{BD29F86C-288A-49CE-AC4D-8FEDAAC49BB7}" destId="{94C5115D-34D4-4075-9489-89F7C8A1177C}" srcOrd="0" destOrd="0" presId="urn:microsoft.com/office/officeart/2005/8/layout/hProcess9"/>
    <dgm:cxn modelId="{3AD622A4-E564-4EFC-B062-5424AEE9FB48}" type="presOf" srcId="{A6446DB6-F396-442E-9F0B-B670A3C34412}" destId="{183AE76A-6BC4-45B7-A578-67188A29BF57}" srcOrd="0" destOrd="0" presId="urn:microsoft.com/office/officeart/2005/8/layout/hProcess9"/>
    <dgm:cxn modelId="{7E40D9C4-561E-44FD-863C-02379A3CED0F}" srcId="{A6446DB6-F396-442E-9F0B-B670A3C34412}" destId="{E249C257-D107-4C18-9DC1-138AC568188B}" srcOrd="0" destOrd="0" parTransId="{0A9555F6-2C72-4398-9B96-E3BA47B3DFC9}" sibTransId="{1E29819D-C587-4070-A9C3-7BE660812042}"/>
    <dgm:cxn modelId="{0D75E1CC-2D98-4B12-AAD3-7A7A946AA764}" srcId="{A6446DB6-F396-442E-9F0B-B670A3C34412}" destId="{BD29F86C-288A-49CE-AC4D-8FEDAAC49BB7}" srcOrd="2" destOrd="0" parTransId="{0E2E9DA3-517C-4105-929E-72D783205267}" sibTransId="{15D8988A-E27B-49AA-A7B6-A7136060C481}"/>
    <dgm:cxn modelId="{02A52FBF-C4BB-4D7A-8DBB-2FA999936A36}" type="presParOf" srcId="{183AE76A-6BC4-45B7-A578-67188A29BF57}" destId="{71318EDB-9A13-48FA-847E-0B082D9525FB}" srcOrd="0" destOrd="0" presId="urn:microsoft.com/office/officeart/2005/8/layout/hProcess9"/>
    <dgm:cxn modelId="{0CA0F42B-FD35-495A-BDA3-F1D0A5131975}" type="presParOf" srcId="{183AE76A-6BC4-45B7-A578-67188A29BF57}" destId="{A72B1ADC-5B95-4967-9543-128AB0951E9F}" srcOrd="1" destOrd="0" presId="urn:microsoft.com/office/officeart/2005/8/layout/hProcess9"/>
    <dgm:cxn modelId="{DCE9CDE3-0747-47B8-9CAD-669C4A984435}" type="presParOf" srcId="{A72B1ADC-5B95-4967-9543-128AB0951E9F}" destId="{BF94D11B-C0FF-469F-B2EB-EC146E163857}" srcOrd="0" destOrd="0" presId="urn:microsoft.com/office/officeart/2005/8/layout/hProcess9"/>
    <dgm:cxn modelId="{F269868B-D06A-4682-AF7E-10D769E32ECE}" type="presParOf" srcId="{A72B1ADC-5B95-4967-9543-128AB0951E9F}" destId="{B5A486C3-E7FD-4A1E-B2F5-9D5FF3524534}" srcOrd="1" destOrd="0" presId="urn:microsoft.com/office/officeart/2005/8/layout/hProcess9"/>
    <dgm:cxn modelId="{27C4306B-5397-4CEF-ADF2-836A0461ABFA}" type="presParOf" srcId="{A72B1ADC-5B95-4967-9543-128AB0951E9F}" destId="{152B8A83-4855-4078-A71A-6B3FF177CBAB}" srcOrd="2" destOrd="0" presId="urn:microsoft.com/office/officeart/2005/8/layout/hProcess9"/>
    <dgm:cxn modelId="{7A61D20F-0E78-4DBD-BA36-6F4D13A2544D}" type="presParOf" srcId="{A72B1ADC-5B95-4967-9543-128AB0951E9F}" destId="{5A2AA2F0-6F21-4332-A97D-3B1ACD76EFC9}" srcOrd="3" destOrd="0" presId="urn:microsoft.com/office/officeart/2005/8/layout/hProcess9"/>
    <dgm:cxn modelId="{669D6E93-5384-4BD1-87F6-8FD30CD8657E}" type="presParOf" srcId="{A72B1ADC-5B95-4967-9543-128AB0951E9F}" destId="{94C5115D-34D4-4075-9489-89F7C8A1177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18EDB-9A13-48FA-847E-0B082D9525FB}">
      <dsp:nvSpPr>
        <dsp:cNvPr id="0" name=""/>
        <dsp:cNvSpPr/>
      </dsp:nvSpPr>
      <dsp:spPr>
        <a:xfrm>
          <a:off x="158204" y="0"/>
          <a:ext cx="4437061" cy="172819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94D11B-C0FF-469F-B2EB-EC146E163857}">
      <dsp:nvSpPr>
        <dsp:cNvPr id="0" name=""/>
        <dsp:cNvSpPr/>
      </dsp:nvSpPr>
      <dsp:spPr>
        <a:xfrm>
          <a:off x="5607" y="518457"/>
          <a:ext cx="1680210" cy="6912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2001</a:t>
          </a:r>
          <a:endParaRPr lang="nl-NL" sz="1700" kern="1200" dirty="0"/>
        </a:p>
      </dsp:txBody>
      <dsp:txXfrm>
        <a:off x="251668" y="619692"/>
        <a:ext cx="1188088" cy="488806"/>
      </dsp:txXfrm>
    </dsp:sp>
    <dsp:sp modelId="{152B8A83-4855-4078-A71A-6B3FF177CBAB}">
      <dsp:nvSpPr>
        <dsp:cNvPr id="0" name=""/>
        <dsp:cNvSpPr/>
      </dsp:nvSpPr>
      <dsp:spPr>
        <a:xfrm>
          <a:off x="1769930" y="518457"/>
          <a:ext cx="1680210" cy="6912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i="1" u="none" kern="1200" dirty="0"/>
            <a:t>EU terrorist list </a:t>
          </a:r>
          <a:endParaRPr lang="nl-NL" sz="1800" i="1" u="none" kern="1200" dirty="0"/>
        </a:p>
      </dsp:txBody>
      <dsp:txXfrm>
        <a:off x="1803675" y="552202"/>
        <a:ext cx="1612720" cy="623786"/>
      </dsp:txXfrm>
    </dsp:sp>
    <dsp:sp modelId="{94C5115D-34D4-4075-9489-89F7C8A1177C}">
      <dsp:nvSpPr>
        <dsp:cNvPr id="0" name=""/>
        <dsp:cNvSpPr/>
      </dsp:nvSpPr>
      <dsp:spPr>
        <a:xfrm>
          <a:off x="3534253" y="518457"/>
          <a:ext cx="1680210" cy="6912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2002</a:t>
          </a:r>
        </a:p>
      </dsp:txBody>
      <dsp:txXfrm>
        <a:off x="3780314" y="619692"/>
        <a:ext cx="1188088" cy="48880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18EDB-9A13-48FA-847E-0B082D9525FB}">
      <dsp:nvSpPr>
        <dsp:cNvPr id="0" name=""/>
        <dsp:cNvSpPr/>
      </dsp:nvSpPr>
      <dsp:spPr>
        <a:xfrm>
          <a:off x="151657" y="0"/>
          <a:ext cx="4253440" cy="165618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94D11B-C0FF-469F-B2EB-EC146E163857}">
      <dsp:nvSpPr>
        <dsp:cNvPr id="0" name=""/>
        <dsp:cNvSpPr/>
      </dsp:nvSpPr>
      <dsp:spPr>
        <a:xfrm>
          <a:off x="5375" y="496855"/>
          <a:ext cx="1610677" cy="6624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2017</a:t>
          </a:r>
          <a:endParaRPr lang="nl-NL" sz="1400" kern="1200" dirty="0"/>
        </a:p>
      </dsp:txBody>
      <dsp:txXfrm>
        <a:off x="241253" y="593872"/>
        <a:ext cx="1138921" cy="468439"/>
      </dsp:txXfrm>
    </dsp:sp>
    <dsp:sp modelId="{152B8A83-4855-4078-A71A-6B3FF177CBAB}">
      <dsp:nvSpPr>
        <dsp:cNvPr id="0" name=""/>
        <dsp:cNvSpPr/>
      </dsp:nvSpPr>
      <dsp:spPr>
        <a:xfrm>
          <a:off x="1696685" y="496855"/>
          <a:ext cx="1610677" cy="6624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500" kern="1200" dirty="0"/>
            <a:t>Directive on </a:t>
          </a:r>
          <a:r>
            <a:rPr lang="nl-NL" sz="1500" kern="1200" dirty="0" err="1"/>
            <a:t>fighting</a:t>
          </a:r>
          <a:r>
            <a:rPr lang="nl-NL" sz="1500" kern="1200" dirty="0"/>
            <a:t> </a:t>
          </a:r>
          <a:r>
            <a:rPr lang="nl-NL" sz="1500" kern="1200" dirty="0" err="1"/>
            <a:t>terrorism</a:t>
          </a:r>
          <a:endParaRPr lang="nl-NL" sz="1500" kern="1200" dirty="0"/>
        </a:p>
      </dsp:txBody>
      <dsp:txXfrm>
        <a:off x="1729024" y="529194"/>
        <a:ext cx="1545999" cy="597795"/>
      </dsp:txXfrm>
    </dsp:sp>
    <dsp:sp modelId="{94C5115D-34D4-4075-9489-89F7C8A1177C}">
      <dsp:nvSpPr>
        <dsp:cNvPr id="0" name=""/>
        <dsp:cNvSpPr/>
      </dsp:nvSpPr>
      <dsp:spPr>
        <a:xfrm>
          <a:off x="3387994" y="496855"/>
          <a:ext cx="1610677" cy="6624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 err="1"/>
            <a:t>Today</a:t>
          </a:r>
          <a:endParaRPr lang="nl-NL" sz="2100" kern="1200" dirty="0"/>
        </a:p>
      </dsp:txBody>
      <dsp:txXfrm>
        <a:off x="3623872" y="593872"/>
        <a:ext cx="1138921" cy="4684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18EDB-9A13-48FA-847E-0B082D9525FB}">
      <dsp:nvSpPr>
        <dsp:cNvPr id="0" name=""/>
        <dsp:cNvSpPr/>
      </dsp:nvSpPr>
      <dsp:spPr>
        <a:xfrm>
          <a:off x="159311" y="0"/>
          <a:ext cx="4468096" cy="184482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2B8A83-4855-4078-A71A-6B3FF177CBAB}">
      <dsp:nvSpPr>
        <dsp:cNvPr id="0" name=""/>
        <dsp:cNvSpPr/>
      </dsp:nvSpPr>
      <dsp:spPr>
        <a:xfrm>
          <a:off x="740365" y="553447"/>
          <a:ext cx="2266901" cy="7379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b="1" i="1" kern="1200" dirty="0"/>
            <a:t>Framework </a:t>
          </a:r>
          <a:r>
            <a:rPr lang="nl-NL" sz="1800" b="1" i="1" kern="1200" dirty="0" err="1"/>
            <a:t>Decision</a:t>
          </a:r>
          <a:r>
            <a:rPr lang="nl-NL" sz="1800" b="1" i="1" kern="1200" dirty="0"/>
            <a:t> on </a:t>
          </a:r>
          <a:r>
            <a:rPr lang="nl-NL" sz="1800" b="1" i="1" kern="1200" dirty="0" err="1"/>
            <a:t>fighting</a:t>
          </a:r>
          <a:r>
            <a:rPr lang="nl-NL" sz="1800" b="1" i="1" kern="1200" dirty="0"/>
            <a:t> </a:t>
          </a:r>
          <a:r>
            <a:rPr lang="nl-NL" sz="1800" b="1" i="1" kern="1200" dirty="0" err="1"/>
            <a:t>terrorism</a:t>
          </a:r>
          <a:endParaRPr lang="nl-NL" sz="1800" b="1" i="1" kern="1200" dirty="0"/>
        </a:p>
      </dsp:txBody>
      <dsp:txXfrm>
        <a:off x="776388" y="589470"/>
        <a:ext cx="2194855" cy="665883"/>
      </dsp:txXfrm>
    </dsp:sp>
    <dsp:sp modelId="{94C5115D-34D4-4075-9489-89F7C8A1177C}">
      <dsp:nvSpPr>
        <dsp:cNvPr id="0" name=""/>
        <dsp:cNvSpPr/>
      </dsp:nvSpPr>
      <dsp:spPr>
        <a:xfrm>
          <a:off x="3191844" y="548680"/>
          <a:ext cx="1512522" cy="7474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2004</a:t>
          </a:r>
        </a:p>
      </dsp:txBody>
      <dsp:txXfrm>
        <a:off x="3413348" y="658143"/>
        <a:ext cx="1069514" cy="5285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18EDB-9A13-48FA-847E-0B082D9525FB}">
      <dsp:nvSpPr>
        <dsp:cNvPr id="0" name=""/>
        <dsp:cNvSpPr/>
      </dsp:nvSpPr>
      <dsp:spPr>
        <a:xfrm>
          <a:off x="158204" y="0"/>
          <a:ext cx="4437061" cy="172819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94D11B-C0FF-469F-B2EB-EC146E163857}">
      <dsp:nvSpPr>
        <dsp:cNvPr id="0" name=""/>
        <dsp:cNvSpPr/>
      </dsp:nvSpPr>
      <dsp:spPr>
        <a:xfrm>
          <a:off x="5607" y="518457"/>
          <a:ext cx="1680210" cy="6912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2001</a:t>
          </a:r>
          <a:endParaRPr lang="nl-NL" sz="1700" kern="1200" dirty="0"/>
        </a:p>
      </dsp:txBody>
      <dsp:txXfrm>
        <a:off x="251668" y="619692"/>
        <a:ext cx="1188088" cy="488806"/>
      </dsp:txXfrm>
    </dsp:sp>
    <dsp:sp modelId="{152B8A83-4855-4078-A71A-6B3FF177CBAB}">
      <dsp:nvSpPr>
        <dsp:cNvPr id="0" name=""/>
        <dsp:cNvSpPr/>
      </dsp:nvSpPr>
      <dsp:spPr>
        <a:xfrm>
          <a:off x="1769930" y="518457"/>
          <a:ext cx="1680210" cy="6912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i="1" u="none" kern="1200" dirty="0"/>
            <a:t>EU terrorist list </a:t>
          </a:r>
          <a:endParaRPr lang="nl-NL" sz="1800" kern="1200" dirty="0"/>
        </a:p>
      </dsp:txBody>
      <dsp:txXfrm>
        <a:off x="1803675" y="552202"/>
        <a:ext cx="1612720" cy="623786"/>
      </dsp:txXfrm>
    </dsp:sp>
    <dsp:sp modelId="{94C5115D-34D4-4075-9489-89F7C8A1177C}">
      <dsp:nvSpPr>
        <dsp:cNvPr id="0" name=""/>
        <dsp:cNvSpPr/>
      </dsp:nvSpPr>
      <dsp:spPr>
        <a:xfrm>
          <a:off x="3534253" y="518457"/>
          <a:ext cx="1680210" cy="6912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2002</a:t>
          </a:r>
        </a:p>
      </dsp:txBody>
      <dsp:txXfrm>
        <a:off x="3780314" y="619692"/>
        <a:ext cx="1188088" cy="4888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18EDB-9A13-48FA-847E-0B082D9525FB}">
      <dsp:nvSpPr>
        <dsp:cNvPr id="0" name=""/>
        <dsp:cNvSpPr/>
      </dsp:nvSpPr>
      <dsp:spPr>
        <a:xfrm>
          <a:off x="153840" y="0"/>
          <a:ext cx="4314647" cy="184482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94D11B-C0FF-469F-B2EB-EC146E163857}">
      <dsp:nvSpPr>
        <dsp:cNvPr id="0" name=""/>
        <dsp:cNvSpPr/>
      </dsp:nvSpPr>
      <dsp:spPr>
        <a:xfrm>
          <a:off x="5452" y="553447"/>
          <a:ext cx="1633855" cy="7379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2004</a:t>
          </a:r>
          <a:endParaRPr lang="nl-NL" sz="1600" kern="1200" dirty="0"/>
        </a:p>
      </dsp:txBody>
      <dsp:txXfrm>
        <a:off x="244725" y="661514"/>
        <a:ext cx="1155309" cy="521795"/>
      </dsp:txXfrm>
    </dsp:sp>
    <dsp:sp modelId="{152B8A83-4855-4078-A71A-6B3FF177CBAB}">
      <dsp:nvSpPr>
        <dsp:cNvPr id="0" name=""/>
        <dsp:cNvSpPr/>
      </dsp:nvSpPr>
      <dsp:spPr>
        <a:xfrm>
          <a:off x="1721100" y="553447"/>
          <a:ext cx="1633855" cy="7379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u="none" kern="1200" dirty="0"/>
            <a:t>Counterterrorism Coordinator</a:t>
          </a:r>
          <a:endParaRPr lang="nl-NL" sz="1500" i="1" u="none" kern="1200" dirty="0"/>
        </a:p>
      </dsp:txBody>
      <dsp:txXfrm>
        <a:off x="1757123" y="589470"/>
        <a:ext cx="1561809" cy="665883"/>
      </dsp:txXfrm>
    </dsp:sp>
    <dsp:sp modelId="{94C5115D-34D4-4075-9489-89F7C8A1177C}">
      <dsp:nvSpPr>
        <dsp:cNvPr id="0" name=""/>
        <dsp:cNvSpPr/>
      </dsp:nvSpPr>
      <dsp:spPr>
        <a:xfrm>
          <a:off x="3436747" y="553447"/>
          <a:ext cx="1633855" cy="7379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500" kern="1200" dirty="0"/>
            <a:t>2005</a:t>
          </a:r>
        </a:p>
      </dsp:txBody>
      <dsp:txXfrm>
        <a:off x="3676020" y="661514"/>
        <a:ext cx="1155309" cy="52179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18EDB-9A13-48FA-847E-0B082D9525FB}">
      <dsp:nvSpPr>
        <dsp:cNvPr id="0" name=""/>
        <dsp:cNvSpPr/>
      </dsp:nvSpPr>
      <dsp:spPr>
        <a:xfrm>
          <a:off x="159311" y="0"/>
          <a:ext cx="4468096" cy="184482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2B8A83-4855-4078-A71A-6B3FF177CBAB}">
      <dsp:nvSpPr>
        <dsp:cNvPr id="0" name=""/>
        <dsp:cNvSpPr/>
      </dsp:nvSpPr>
      <dsp:spPr>
        <a:xfrm>
          <a:off x="1316776" y="553447"/>
          <a:ext cx="1576975" cy="7379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i="1" u="none" kern="1200" dirty="0"/>
            <a:t>First Strategy Plan </a:t>
          </a:r>
          <a:endParaRPr lang="nl-NL" sz="1800" b="1" i="1" u="none" kern="1200" dirty="0"/>
        </a:p>
      </dsp:txBody>
      <dsp:txXfrm>
        <a:off x="1352799" y="589470"/>
        <a:ext cx="1504929" cy="665883"/>
      </dsp:txXfrm>
    </dsp:sp>
    <dsp:sp modelId="{94C5115D-34D4-4075-9489-89F7C8A1177C}">
      <dsp:nvSpPr>
        <dsp:cNvPr id="0" name=""/>
        <dsp:cNvSpPr/>
      </dsp:nvSpPr>
      <dsp:spPr>
        <a:xfrm>
          <a:off x="3210879" y="548680"/>
          <a:ext cx="1052189" cy="7474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2015</a:t>
          </a:r>
          <a:endParaRPr lang="nl-NL" sz="2300" kern="1200" dirty="0"/>
        </a:p>
      </dsp:txBody>
      <dsp:txXfrm>
        <a:off x="3364969" y="658143"/>
        <a:ext cx="744009" cy="52853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18EDB-9A13-48FA-847E-0B082D9525FB}">
      <dsp:nvSpPr>
        <dsp:cNvPr id="0" name=""/>
        <dsp:cNvSpPr/>
      </dsp:nvSpPr>
      <dsp:spPr>
        <a:xfrm>
          <a:off x="153840" y="0"/>
          <a:ext cx="4314647" cy="184482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94D11B-C0FF-469F-B2EB-EC146E163857}">
      <dsp:nvSpPr>
        <dsp:cNvPr id="0" name=""/>
        <dsp:cNvSpPr/>
      </dsp:nvSpPr>
      <dsp:spPr>
        <a:xfrm>
          <a:off x="5452" y="553447"/>
          <a:ext cx="1633855" cy="7379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2004</a:t>
          </a:r>
          <a:endParaRPr lang="nl-NL" sz="1600" kern="1200" dirty="0"/>
        </a:p>
      </dsp:txBody>
      <dsp:txXfrm>
        <a:off x="244725" y="661514"/>
        <a:ext cx="1155309" cy="521795"/>
      </dsp:txXfrm>
    </dsp:sp>
    <dsp:sp modelId="{152B8A83-4855-4078-A71A-6B3FF177CBAB}">
      <dsp:nvSpPr>
        <dsp:cNvPr id="0" name=""/>
        <dsp:cNvSpPr/>
      </dsp:nvSpPr>
      <dsp:spPr>
        <a:xfrm>
          <a:off x="1721100" y="553447"/>
          <a:ext cx="1633855" cy="7379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u="none" kern="1200" dirty="0"/>
            <a:t>Counterterrorism Coordinator</a:t>
          </a:r>
          <a:endParaRPr lang="nl-NL" sz="1500" i="1" u="none" kern="1200" dirty="0"/>
        </a:p>
      </dsp:txBody>
      <dsp:txXfrm>
        <a:off x="1757123" y="589470"/>
        <a:ext cx="1561809" cy="665883"/>
      </dsp:txXfrm>
    </dsp:sp>
    <dsp:sp modelId="{94C5115D-34D4-4075-9489-89F7C8A1177C}">
      <dsp:nvSpPr>
        <dsp:cNvPr id="0" name=""/>
        <dsp:cNvSpPr/>
      </dsp:nvSpPr>
      <dsp:spPr>
        <a:xfrm>
          <a:off x="3436747" y="553447"/>
          <a:ext cx="1633855" cy="7379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500" kern="1200" dirty="0"/>
            <a:t>2005</a:t>
          </a:r>
        </a:p>
      </dsp:txBody>
      <dsp:txXfrm>
        <a:off x="3676020" y="661514"/>
        <a:ext cx="1155309" cy="52179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18EDB-9A13-48FA-847E-0B082D9525FB}">
      <dsp:nvSpPr>
        <dsp:cNvPr id="0" name=""/>
        <dsp:cNvSpPr/>
      </dsp:nvSpPr>
      <dsp:spPr>
        <a:xfrm>
          <a:off x="156022" y="0"/>
          <a:ext cx="4375854" cy="184482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94D11B-C0FF-469F-B2EB-EC146E163857}">
      <dsp:nvSpPr>
        <dsp:cNvPr id="0" name=""/>
        <dsp:cNvSpPr/>
      </dsp:nvSpPr>
      <dsp:spPr>
        <a:xfrm>
          <a:off x="81192" y="553447"/>
          <a:ext cx="1544419" cy="7379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2015</a:t>
          </a:r>
          <a:endParaRPr lang="nl-NL" sz="1600" kern="1200" dirty="0"/>
        </a:p>
      </dsp:txBody>
      <dsp:txXfrm>
        <a:off x="307367" y="661514"/>
        <a:ext cx="1092069" cy="521795"/>
      </dsp:txXfrm>
    </dsp:sp>
    <dsp:sp modelId="{152B8A83-4855-4078-A71A-6B3FF177CBAB}">
      <dsp:nvSpPr>
        <dsp:cNvPr id="0" name=""/>
        <dsp:cNvSpPr/>
      </dsp:nvSpPr>
      <dsp:spPr>
        <a:xfrm>
          <a:off x="1801822" y="553447"/>
          <a:ext cx="1544419" cy="7379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u="none" kern="1200" dirty="0"/>
            <a:t>ECTC</a:t>
          </a:r>
          <a:endParaRPr lang="nl-NL" sz="2400" u="none" kern="1200" dirty="0"/>
        </a:p>
      </dsp:txBody>
      <dsp:txXfrm>
        <a:off x="1837845" y="589470"/>
        <a:ext cx="1472373" cy="665883"/>
      </dsp:txXfrm>
    </dsp:sp>
    <dsp:sp modelId="{94C5115D-34D4-4075-9489-89F7C8A1177C}">
      <dsp:nvSpPr>
        <dsp:cNvPr id="0" name=""/>
        <dsp:cNvSpPr/>
      </dsp:nvSpPr>
      <dsp:spPr>
        <a:xfrm>
          <a:off x="3522452" y="553447"/>
          <a:ext cx="1544419" cy="7379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 dirty="0"/>
            <a:t>2016</a:t>
          </a:r>
        </a:p>
      </dsp:txBody>
      <dsp:txXfrm>
        <a:off x="3748627" y="661514"/>
        <a:ext cx="1092069" cy="52179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18EDB-9A13-48FA-847E-0B082D9525FB}">
      <dsp:nvSpPr>
        <dsp:cNvPr id="0" name=""/>
        <dsp:cNvSpPr/>
      </dsp:nvSpPr>
      <dsp:spPr>
        <a:xfrm>
          <a:off x="153840" y="0"/>
          <a:ext cx="4314647" cy="1889096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2B8A83-4855-4078-A71A-6B3FF177CBAB}">
      <dsp:nvSpPr>
        <dsp:cNvPr id="0" name=""/>
        <dsp:cNvSpPr/>
      </dsp:nvSpPr>
      <dsp:spPr>
        <a:xfrm>
          <a:off x="971600" y="620690"/>
          <a:ext cx="1522816" cy="6803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 dirty="0"/>
            <a:t>PNR</a:t>
          </a:r>
        </a:p>
      </dsp:txBody>
      <dsp:txXfrm>
        <a:off x="1004810" y="653900"/>
        <a:ext cx="1456396" cy="613898"/>
      </dsp:txXfrm>
    </dsp:sp>
    <dsp:sp modelId="{94C5115D-34D4-4075-9489-89F7C8A1177C}">
      <dsp:nvSpPr>
        <dsp:cNvPr id="0" name=""/>
        <dsp:cNvSpPr/>
      </dsp:nvSpPr>
      <dsp:spPr>
        <a:xfrm>
          <a:off x="2761153" y="516432"/>
          <a:ext cx="1522816" cy="8243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2017</a:t>
          </a:r>
          <a:endParaRPr lang="nl-NL" sz="2500" kern="1200" dirty="0"/>
        </a:p>
      </dsp:txBody>
      <dsp:txXfrm>
        <a:off x="2984164" y="637154"/>
        <a:ext cx="1076794" cy="58289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18EDB-9A13-48FA-847E-0B082D9525FB}">
      <dsp:nvSpPr>
        <dsp:cNvPr id="0" name=""/>
        <dsp:cNvSpPr/>
      </dsp:nvSpPr>
      <dsp:spPr>
        <a:xfrm>
          <a:off x="156022" y="0"/>
          <a:ext cx="4375854" cy="184482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94D11B-C0FF-469F-B2EB-EC146E163857}">
      <dsp:nvSpPr>
        <dsp:cNvPr id="0" name=""/>
        <dsp:cNvSpPr/>
      </dsp:nvSpPr>
      <dsp:spPr>
        <a:xfrm>
          <a:off x="81192" y="553447"/>
          <a:ext cx="1544419" cy="7379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2015</a:t>
          </a:r>
          <a:endParaRPr lang="nl-NL" sz="1600" kern="1200" dirty="0"/>
        </a:p>
      </dsp:txBody>
      <dsp:txXfrm>
        <a:off x="307367" y="661514"/>
        <a:ext cx="1092069" cy="521795"/>
      </dsp:txXfrm>
    </dsp:sp>
    <dsp:sp modelId="{152B8A83-4855-4078-A71A-6B3FF177CBAB}">
      <dsp:nvSpPr>
        <dsp:cNvPr id="0" name=""/>
        <dsp:cNvSpPr/>
      </dsp:nvSpPr>
      <dsp:spPr>
        <a:xfrm>
          <a:off x="1801822" y="553447"/>
          <a:ext cx="1544419" cy="7379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b="1" u="none" kern="1200" dirty="0"/>
            <a:t>ECTC</a:t>
          </a:r>
          <a:endParaRPr lang="nl-NL" sz="2400" u="none" kern="1200" dirty="0"/>
        </a:p>
      </dsp:txBody>
      <dsp:txXfrm>
        <a:off x="1837845" y="589470"/>
        <a:ext cx="1472373" cy="665883"/>
      </dsp:txXfrm>
    </dsp:sp>
    <dsp:sp modelId="{94C5115D-34D4-4075-9489-89F7C8A1177C}">
      <dsp:nvSpPr>
        <dsp:cNvPr id="0" name=""/>
        <dsp:cNvSpPr/>
      </dsp:nvSpPr>
      <dsp:spPr>
        <a:xfrm>
          <a:off x="3522452" y="553447"/>
          <a:ext cx="1544419" cy="7379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 dirty="0"/>
            <a:t>2016</a:t>
          </a:r>
        </a:p>
      </dsp:txBody>
      <dsp:txXfrm>
        <a:off x="3748627" y="661514"/>
        <a:ext cx="1092069" cy="5217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3DBDB-D3E4-4323-A103-6B67CAE0481B}" type="datetimeFigureOut">
              <a:rPr lang="nl-NL" smtClean="0"/>
              <a:t>3-5-2023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B7D21-610E-4D4E-909B-99C3642C4B7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7805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64B13-F637-48F7-A6A9-3E448B13556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729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2560-9FE6-4C11-A38F-3EEA13F99618}" type="datetimeFigureOut">
              <a:rPr lang="nl-NL" smtClean="0"/>
              <a:t>3-5-2023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B6131-E64D-4105-9331-4816AEAF8BD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5067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2560-9FE6-4C11-A38F-3EEA13F99618}" type="datetimeFigureOut">
              <a:rPr lang="nl-NL" smtClean="0"/>
              <a:t>3-5-2023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B6131-E64D-4105-9331-4816AEAF8BD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1063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2560-9FE6-4C11-A38F-3EEA13F99618}" type="datetimeFigureOut">
              <a:rPr lang="nl-NL" smtClean="0"/>
              <a:t>3-5-2023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B6131-E64D-4105-9331-4816AEAF8BD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3961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376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8283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9490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1111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9037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7806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911345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401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2560-9FE6-4C11-A38F-3EEA13F99618}" type="datetimeFigureOut">
              <a:rPr lang="nl-NL" smtClean="0"/>
              <a:t>3-5-2023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B6131-E64D-4105-9331-4816AEAF8BD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75640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8869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6597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7554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1169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367240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2560-9FE6-4C11-A38F-3EEA13F99618}" type="datetimeFigureOut">
              <a:rPr lang="nl-NL" smtClean="0"/>
              <a:t>3-5-2023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B6131-E64D-4105-9331-4816AEAF8BD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7610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2560-9FE6-4C11-A38F-3EEA13F99618}" type="datetimeFigureOut">
              <a:rPr lang="nl-NL" smtClean="0"/>
              <a:t>3-5-2023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B6131-E64D-4105-9331-4816AEAF8BD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0417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2560-9FE6-4C11-A38F-3EEA13F99618}" type="datetimeFigureOut">
              <a:rPr lang="nl-NL" smtClean="0"/>
              <a:t>3-5-2023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B6131-E64D-4105-9331-4816AEAF8BD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3406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2560-9FE6-4C11-A38F-3EEA13F99618}" type="datetimeFigureOut">
              <a:rPr lang="nl-NL" smtClean="0"/>
              <a:t>3-5-2023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B6131-E64D-4105-9331-4816AEAF8BD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2776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2560-9FE6-4C11-A38F-3EEA13F99618}" type="datetimeFigureOut">
              <a:rPr lang="nl-NL" smtClean="0"/>
              <a:t>3-5-2023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B6131-E64D-4105-9331-4816AEAF8BD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1981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2560-9FE6-4C11-A38F-3EEA13F99618}" type="datetimeFigureOut">
              <a:rPr lang="nl-NL" smtClean="0"/>
              <a:t>3-5-2023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B6131-E64D-4105-9331-4816AEAF8BD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6174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2560-9FE6-4C11-A38F-3EEA13F99618}" type="datetimeFigureOut">
              <a:rPr lang="nl-NL" smtClean="0"/>
              <a:t>3-5-2023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B6131-E64D-4105-9331-4816AEAF8BD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7260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B2560-9FE6-4C11-A38F-3EEA13F99618}" type="datetimeFigureOut">
              <a:rPr lang="nl-NL" smtClean="0"/>
              <a:t>3-5-2023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B6131-E64D-4105-9331-4816AEAF8BD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383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365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alphaModFix amt="7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F05EF-6168-407F-8025-E41839E125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C692C-4F2D-45F6-A9A8-8A3A8FE278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66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F616">
            <a:alpha val="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2691115301_f3b8699d5a_b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 b="-1457"/>
          <a:stretch>
            <a:fillRect/>
          </a:stretch>
        </p:blipFill>
        <p:spPr>
          <a:xfrm>
            <a:off x="914400" y="4645742"/>
            <a:ext cx="2386584" cy="2235094"/>
          </a:xfrm>
          <a:prstGeom prst="rect">
            <a:avLst/>
          </a:prstGeom>
          <a:ln>
            <a:noFill/>
          </a:ln>
          <a:effectLst/>
        </p:spPr>
      </p:pic>
      <p:sp>
        <p:nvSpPr>
          <p:cNvPr id="24" name="TextBox 23"/>
          <p:cNvSpPr txBox="1"/>
          <p:nvPr/>
        </p:nvSpPr>
        <p:spPr>
          <a:xfrm>
            <a:off x="4107394" y="1066799"/>
            <a:ext cx="4876800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l-NL" sz="3800" b="1" dirty="0" err="1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Justice</a:t>
            </a:r>
            <a:r>
              <a:rPr lang="nl-NL" sz="3800" b="1" dirty="0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 &amp; Home </a:t>
            </a:r>
            <a:r>
              <a:rPr lang="nl-NL" sz="3800" b="1" dirty="0" err="1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Affairs</a:t>
            </a:r>
            <a:r>
              <a:rPr lang="nl-NL" sz="3800" b="1" dirty="0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0" y="1512125"/>
            <a:ext cx="8686800" cy="28956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48" r="18178"/>
          <a:stretch/>
        </p:blipFill>
        <p:spPr>
          <a:xfrm>
            <a:off x="755576" y="0"/>
            <a:ext cx="1656183" cy="2492895"/>
          </a:xfrm>
          <a:prstGeom prst="rect">
            <a:avLst/>
          </a:prstGeom>
          <a:effectLst>
            <a:glow rad="101600">
              <a:schemeClr val="bg1">
                <a:alpha val="40000"/>
              </a:schemeClr>
            </a:glow>
          </a:effectLst>
        </p:spPr>
      </p:pic>
      <p:sp>
        <p:nvSpPr>
          <p:cNvPr id="25" name="TextBox 24"/>
          <p:cNvSpPr txBox="1"/>
          <p:nvPr/>
        </p:nvSpPr>
        <p:spPr>
          <a:xfrm>
            <a:off x="3690302" y="2159706"/>
            <a:ext cx="4719722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200"/>
              </a:spcAft>
            </a:pPr>
            <a:r>
              <a:rPr lang="nl-NL" sz="4000" i="1" dirty="0">
                <a:solidFill>
                  <a:prstClr val="white"/>
                </a:solidFill>
                <a:cs typeface="Arial" pitchFamily="34" charset="0"/>
              </a:rPr>
              <a:t>International </a:t>
            </a:r>
            <a:r>
              <a:rPr lang="nl-NL" sz="4000" i="1" dirty="0" err="1">
                <a:solidFill>
                  <a:prstClr val="white"/>
                </a:solidFill>
                <a:cs typeface="Arial" pitchFamily="34" charset="0"/>
              </a:rPr>
              <a:t>terrorism</a:t>
            </a:r>
            <a:endParaRPr lang="nl-NL" sz="3200" i="1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" name="Tekstvak 1"/>
          <p:cNvSpPr txBox="1"/>
          <p:nvPr/>
        </p:nvSpPr>
        <p:spPr>
          <a:xfrm rot="19830711">
            <a:off x="2781818" y="4940650"/>
            <a:ext cx="1816968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prstClr val="white"/>
                </a:solidFill>
              </a:rPr>
              <a:t>EU terrorist list </a:t>
            </a:r>
          </a:p>
        </p:txBody>
      </p:sp>
      <p:sp>
        <p:nvSpPr>
          <p:cNvPr id="8" name="Tekstvak 7"/>
          <p:cNvSpPr txBox="1"/>
          <p:nvPr/>
        </p:nvSpPr>
        <p:spPr>
          <a:xfrm rot="1192957">
            <a:off x="6800581" y="4790571"/>
            <a:ext cx="1816968" cy="923330"/>
          </a:xfrm>
          <a:prstGeom prst="rect">
            <a:avLst/>
          </a:prstGeom>
          <a:solidFill>
            <a:srgbClr val="D6A3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prstClr val="white"/>
                </a:solidFill>
              </a:rPr>
              <a:t>Joint </a:t>
            </a:r>
            <a:r>
              <a:rPr lang="nl-NL" dirty="0" err="1">
                <a:solidFill>
                  <a:prstClr val="white"/>
                </a:solidFill>
              </a:rPr>
              <a:t>Investigation</a:t>
            </a:r>
            <a:r>
              <a:rPr lang="nl-NL" dirty="0">
                <a:solidFill>
                  <a:prstClr val="white"/>
                </a:solidFill>
              </a:rPr>
              <a:t> Teams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4515147" y="5085184"/>
            <a:ext cx="1929061" cy="92333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prstClr val="white"/>
                </a:solidFill>
              </a:rPr>
              <a:t>2002 Framework </a:t>
            </a:r>
            <a:r>
              <a:rPr lang="nl-NL" dirty="0" err="1">
                <a:solidFill>
                  <a:prstClr val="white"/>
                </a:solidFill>
              </a:rPr>
              <a:t>Decision</a:t>
            </a:r>
            <a:r>
              <a:rPr lang="nl-NL" dirty="0">
                <a:solidFill>
                  <a:prstClr val="white"/>
                </a:solidFill>
              </a:rPr>
              <a:t> on </a:t>
            </a:r>
            <a:r>
              <a:rPr lang="nl-NL" dirty="0" err="1">
                <a:solidFill>
                  <a:prstClr val="white"/>
                </a:solidFill>
              </a:rPr>
              <a:t>fighting</a:t>
            </a:r>
            <a:r>
              <a:rPr lang="nl-NL" dirty="0">
                <a:solidFill>
                  <a:prstClr val="white"/>
                </a:solidFill>
              </a:rPr>
              <a:t> </a:t>
            </a:r>
            <a:r>
              <a:rPr lang="nl-NL" dirty="0" err="1">
                <a:solidFill>
                  <a:prstClr val="white"/>
                </a:solidFill>
              </a:rPr>
              <a:t>terrorism</a:t>
            </a: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 rot="1192957">
            <a:off x="2179482" y="5892720"/>
            <a:ext cx="1816968" cy="646331"/>
          </a:xfrm>
          <a:prstGeom prst="rect">
            <a:avLst/>
          </a:prstGeom>
          <a:solidFill>
            <a:srgbClr val="D6A3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prstClr val="white"/>
                </a:solidFill>
              </a:rPr>
              <a:t>Vienna Action Plan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288556" y="4839959"/>
            <a:ext cx="1816968" cy="369332"/>
          </a:xfrm>
          <a:prstGeom prst="rect">
            <a:avLst/>
          </a:prstGeom>
          <a:solidFill>
            <a:srgbClr val="98303E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prstClr val="white"/>
                </a:solidFill>
              </a:rPr>
              <a:t>Europol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6663092" y="6093296"/>
            <a:ext cx="1816968" cy="646331"/>
          </a:xfrm>
          <a:prstGeom prst="rect">
            <a:avLst/>
          </a:prstGeom>
          <a:solidFill>
            <a:srgbClr val="98303E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prstClr val="white"/>
                </a:solidFill>
              </a:rPr>
              <a:t>Europol </a:t>
            </a:r>
            <a:r>
              <a:rPr lang="nl-NL" dirty="0" err="1">
                <a:solidFill>
                  <a:prstClr val="white"/>
                </a:solidFill>
              </a:rPr>
              <a:t>Regulation</a:t>
            </a:r>
            <a:r>
              <a:rPr lang="nl-NL" dirty="0">
                <a:solidFill>
                  <a:prstClr val="white"/>
                </a:solidFill>
              </a:rPr>
              <a:t> 2016</a:t>
            </a:r>
          </a:p>
        </p:txBody>
      </p:sp>
      <p:sp>
        <p:nvSpPr>
          <p:cNvPr id="18" name="Tekstvak 17"/>
          <p:cNvSpPr txBox="1"/>
          <p:nvPr/>
        </p:nvSpPr>
        <p:spPr>
          <a:xfrm rot="19681274">
            <a:off x="202948" y="5817231"/>
            <a:ext cx="1929061" cy="36933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prstClr val="white"/>
                </a:solidFill>
              </a:rPr>
              <a:t>Prüm </a:t>
            </a:r>
            <a:r>
              <a:rPr lang="nl-NL" dirty="0" err="1">
                <a:solidFill>
                  <a:prstClr val="white"/>
                </a:solidFill>
              </a:rPr>
              <a:t>Treaty</a:t>
            </a: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4" name="Rectangle 16"/>
          <p:cNvSpPr/>
          <p:nvPr/>
        </p:nvSpPr>
        <p:spPr>
          <a:xfrm>
            <a:off x="1093864" y="4653136"/>
            <a:ext cx="7510584" cy="1846421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5" indent="-1665288"/>
            <a:r>
              <a:rPr lang="en-GB" sz="2000" b="1" i="1" dirty="0">
                <a:solidFill>
                  <a:prstClr val="white"/>
                </a:solidFill>
              </a:rPr>
              <a:t>Assigned readings for this session:</a:t>
            </a:r>
          </a:p>
          <a:p>
            <a:pPr marL="1241425" lvl="5" indent="-342900">
              <a:buFont typeface="Arial" panose="020B0604020202020204" pitchFamily="34" charset="0"/>
              <a:buChar char="•"/>
            </a:pPr>
            <a:r>
              <a:rPr lang="sv-SE" sz="2000" b="1" i="1" dirty="0">
                <a:solidFill>
                  <a:prstClr val="white"/>
                </a:solidFill>
              </a:rPr>
              <a:t>Carrera, Guild &amp; Mitsilegas (2017), 1-15</a:t>
            </a:r>
          </a:p>
          <a:p>
            <a:pPr marL="1241425" lvl="5" indent="-342900">
              <a:buFont typeface="Arial" panose="020B0604020202020204" pitchFamily="34" charset="0"/>
              <a:buChar char="•"/>
            </a:pPr>
            <a:r>
              <a:rPr lang="sv-SE" sz="2000" b="1" i="1" dirty="0">
                <a:solidFill>
                  <a:prstClr val="white"/>
                </a:solidFill>
              </a:rPr>
              <a:t>Khandekar, G. (2011), pp. 16-30</a:t>
            </a:r>
          </a:p>
          <a:p>
            <a:pPr marL="1241425" lvl="5" indent="-342900">
              <a:buFont typeface="Arial" panose="020B0604020202020204" pitchFamily="34" charset="0"/>
              <a:buChar char="•"/>
            </a:pPr>
            <a:r>
              <a:rPr lang="sv-SE" sz="2000" b="1" i="1" dirty="0">
                <a:solidFill>
                  <a:prstClr val="white"/>
                </a:solidFill>
              </a:rPr>
              <a:t>Coolsaet (2010)</a:t>
            </a:r>
          </a:p>
        </p:txBody>
      </p:sp>
    </p:spTree>
    <p:extLst>
      <p:ext uri="{BB962C8B-B14F-4D97-AF65-F5344CB8AC3E}">
        <p14:creationId xmlns:p14="http://schemas.microsoft.com/office/powerpoint/2010/main" val="24167511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8353E-6 L -0.86666 3.78353E-6 " pathEditMode="relative" rAng="0" ptsTypes="AA">
                                      <p:cBhvr>
                                        <p:cTn id="9" dur="2000" spd="-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25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25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275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25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775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275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775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2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2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2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2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2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xit" presetSubtype="9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2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2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" presetClass="exit" presetSubtype="9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" presetClass="exit" presetSubtype="9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25" grpId="0" build="p"/>
      <p:bldP spid="2" grpId="0" animBg="1"/>
      <p:bldP spid="2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8" grpId="0" animBg="1"/>
      <p:bldP spid="18" grpId="1" animBg="1"/>
      <p:bldP spid="1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-36512" y="764704"/>
            <a:ext cx="8686800" cy="1188132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3590032" y="5159616"/>
            <a:ext cx="5112568" cy="147732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i="1" dirty="0">
                <a:solidFill>
                  <a:prstClr val="white"/>
                </a:solidFill>
              </a:rPr>
              <a:t>“the wider the interoperability and the circle of actors with access to databases, the more reluctant some actors may become to input sensitive information into a particular information system. ” (Carrera </a:t>
            </a:r>
            <a:r>
              <a:rPr lang="en-GB" b="1" i="1" dirty="0" err="1">
                <a:solidFill>
                  <a:prstClr val="white"/>
                </a:solidFill>
              </a:rPr>
              <a:t>a.o.</a:t>
            </a:r>
            <a:r>
              <a:rPr lang="en-GB" b="1" i="1" dirty="0">
                <a:solidFill>
                  <a:prstClr val="white"/>
                </a:solidFill>
              </a:rPr>
              <a:t> 2017: 8)</a:t>
            </a:r>
          </a:p>
        </p:txBody>
      </p:sp>
      <p:grpSp>
        <p:nvGrpSpPr>
          <p:cNvPr id="18" name="Groep 17"/>
          <p:cNvGrpSpPr/>
          <p:nvPr/>
        </p:nvGrpSpPr>
        <p:grpSpPr>
          <a:xfrm>
            <a:off x="1187624" y="2132856"/>
            <a:ext cx="5344985" cy="646910"/>
            <a:chOff x="1610506" y="2566065"/>
            <a:chExt cx="5722867" cy="646910"/>
          </a:xfrm>
        </p:grpSpPr>
        <p:sp>
          <p:nvSpPr>
            <p:cNvPr id="20" name="TextBox 23"/>
            <p:cNvSpPr txBox="1"/>
            <p:nvPr/>
          </p:nvSpPr>
          <p:spPr>
            <a:xfrm>
              <a:off x="2107692" y="2566065"/>
              <a:ext cx="5225681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lvl="0" algn="r">
                <a:spcAft>
                  <a:spcPts val="1200"/>
                </a:spcAft>
              </a:pPr>
              <a:r>
                <a:rPr lang="en-GB" sz="2400" b="1" i="1" dirty="0">
                  <a:solidFill>
                    <a:prstClr val="white"/>
                  </a:solidFill>
                  <a:cs typeface="Arial" pitchFamily="34" charset="0"/>
                </a:rPr>
                <a:t>EU’s Intelligence as major selling point</a:t>
              </a:r>
            </a:p>
          </p:txBody>
        </p:sp>
        <p:sp>
          <p:nvSpPr>
            <p:cNvPr id="21" name="Gelijkbenige driehoek 20"/>
            <p:cNvSpPr/>
            <p:nvPr/>
          </p:nvSpPr>
          <p:spPr>
            <a:xfrm rot="10800000">
              <a:off x="1610506" y="2719709"/>
              <a:ext cx="441213" cy="493266"/>
            </a:xfrm>
            <a:prstGeom prst="triangl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6" name="Groep 5"/>
          <p:cNvGrpSpPr/>
          <p:nvPr/>
        </p:nvGrpSpPr>
        <p:grpSpPr>
          <a:xfrm>
            <a:off x="5594328" y="2132856"/>
            <a:ext cx="2866104" cy="646910"/>
            <a:chOff x="1610506" y="2566065"/>
            <a:chExt cx="3068733" cy="646910"/>
          </a:xfrm>
        </p:grpSpPr>
        <p:sp>
          <p:nvSpPr>
            <p:cNvPr id="19" name="TextBox 23"/>
            <p:cNvSpPr txBox="1"/>
            <p:nvPr/>
          </p:nvSpPr>
          <p:spPr>
            <a:xfrm>
              <a:off x="2107692" y="2566065"/>
              <a:ext cx="2571547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lvl="0" algn="r">
                <a:spcAft>
                  <a:spcPts val="1200"/>
                </a:spcAft>
              </a:pPr>
              <a:r>
                <a:rPr lang="en-GB" sz="2400" b="1" i="1" dirty="0">
                  <a:solidFill>
                    <a:prstClr val="white"/>
                  </a:solidFill>
                  <a:cs typeface="Arial" pitchFamily="34" charset="0"/>
                </a:rPr>
                <a:t>EU’s ambivalence</a:t>
              </a:r>
            </a:p>
          </p:txBody>
        </p:sp>
        <p:sp>
          <p:nvSpPr>
            <p:cNvPr id="4" name="Gelijkbenige driehoek 3"/>
            <p:cNvSpPr/>
            <p:nvPr/>
          </p:nvSpPr>
          <p:spPr>
            <a:xfrm rot="10800000">
              <a:off x="1610506" y="2719709"/>
              <a:ext cx="441213" cy="493266"/>
            </a:xfrm>
            <a:prstGeom prst="triangl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28" name="Picture 27" descr="2691115301_f3b8699d5a_b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 b="-1457"/>
          <a:stretch>
            <a:fillRect/>
          </a:stretch>
        </p:blipFill>
        <p:spPr>
          <a:xfrm>
            <a:off x="914400" y="4645742"/>
            <a:ext cx="2386584" cy="2235094"/>
          </a:xfrm>
          <a:prstGeom prst="rect">
            <a:avLst/>
          </a:prstGeom>
          <a:ln>
            <a:noFill/>
          </a:ln>
          <a:effectLst/>
        </p:spPr>
      </p:pic>
      <p:sp>
        <p:nvSpPr>
          <p:cNvPr id="24" name="TextBox 23"/>
          <p:cNvSpPr txBox="1"/>
          <p:nvPr/>
        </p:nvSpPr>
        <p:spPr>
          <a:xfrm>
            <a:off x="5796136" y="260648"/>
            <a:ext cx="3024336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l-NL" sz="4000" b="1" dirty="0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Critical Issues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331640" y="980728"/>
            <a:ext cx="7213388" cy="8925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2900" lvl="0" indent="-342900" algn="r">
              <a:spcAft>
                <a:spcPts val="1200"/>
              </a:spcAft>
              <a:buFont typeface="Calibri" panose="020F0502020204030204" pitchFamily="34" charset="0"/>
              <a:buChar char="●"/>
            </a:pPr>
            <a:r>
              <a:rPr lang="en-GB" sz="2400" b="1" i="1" dirty="0">
                <a:solidFill>
                  <a:prstClr val="white"/>
                </a:solidFill>
                <a:cs typeface="Arial" pitchFamily="34" charset="0"/>
              </a:rPr>
              <a:t>Intelligence capacities as EU’s major selling point</a:t>
            </a:r>
          </a:p>
          <a:p>
            <a:pPr marL="342900" lvl="0" indent="-342900" algn="r">
              <a:spcAft>
                <a:spcPts val="1200"/>
              </a:spcAft>
              <a:buFont typeface="Calibri" panose="020F0502020204030204" pitchFamily="34" charset="0"/>
              <a:buChar char="●"/>
            </a:pPr>
            <a:r>
              <a:rPr lang="en-GB" sz="2400" b="1" i="1" dirty="0">
                <a:solidFill>
                  <a:prstClr val="white"/>
                </a:solidFill>
                <a:cs typeface="Arial" pitchFamily="34" charset="0"/>
              </a:rPr>
              <a:t>EU’s ambivalence in counter-terrorist policies</a:t>
            </a:r>
          </a:p>
        </p:txBody>
      </p:sp>
      <p:sp>
        <p:nvSpPr>
          <p:cNvPr id="32" name="Gelijkbenige driehoek 31"/>
          <p:cNvSpPr/>
          <p:nvPr/>
        </p:nvSpPr>
        <p:spPr>
          <a:xfrm rot="16200000">
            <a:off x="3733931" y="3402974"/>
            <a:ext cx="441213" cy="493266"/>
          </a:xfrm>
          <a:prstGeom prst="triangl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Tekstvak 26"/>
          <p:cNvSpPr txBox="1"/>
          <p:nvPr/>
        </p:nvSpPr>
        <p:spPr>
          <a:xfrm>
            <a:off x="179512" y="4892967"/>
            <a:ext cx="3391450" cy="1200329"/>
          </a:xfrm>
          <a:prstGeom prst="rect">
            <a:avLst/>
          </a:prstGeom>
          <a:solidFill>
            <a:srgbClr val="D6A300"/>
          </a:solidFill>
        </p:spPr>
        <p:txBody>
          <a:bodyPr wrap="square" rtlCol="0">
            <a:spAutoFit/>
          </a:bodyPr>
          <a:lstStyle/>
          <a:p>
            <a:r>
              <a:rPr lang="en-GB" b="1" i="1" dirty="0">
                <a:solidFill>
                  <a:prstClr val="white"/>
                </a:solidFill>
              </a:rPr>
              <a:t>On the other, there is reference to ‘preventing radicalisation (EP 2015 Resolution and 2015 Commission Security Agenda)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Gelijkbenige driehoek 21"/>
          <p:cNvSpPr/>
          <p:nvPr/>
        </p:nvSpPr>
        <p:spPr>
          <a:xfrm rot="14228063">
            <a:off x="3733931" y="4591421"/>
            <a:ext cx="441213" cy="493266"/>
          </a:xfrm>
          <a:prstGeom prst="triangl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4530601" y="5530006"/>
            <a:ext cx="3713807" cy="1477328"/>
          </a:xfrm>
          <a:prstGeom prst="rect">
            <a:avLst/>
          </a:prstGeom>
          <a:solidFill>
            <a:srgbClr val="524484"/>
          </a:solidFill>
        </p:spPr>
        <p:txBody>
          <a:bodyPr wrap="square" rtlCol="0">
            <a:spAutoFit/>
          </a:bodyPr>
          <a:lstStyle/>
          <a:p>
            <a:r>
              <a:rPr lang="en-GB" b="1" i="1" dirty="0">
                <a:solidFill>
                  <a:prstClr val="white"/>
                </a:solidFill>
              </a:rPr>
              <a:t>The result is that there are different views hindering effective EU CT policy, since member states don’t share the same experience of terrorism (</a:t>
            </a:r>
            <a:r>
              <a:rPr lang="en-GB" b="1" i="1" dirty="0" err="1">
                <a:solidFill>
                  <a:prstClr val="white"/>
                </a:solidFill>
              </a:rPr>
              <a:t>Khandekar</a:t>
            </a:r>
            <a:r>
              <a:rPr lang="en-GB" b="1" i="1" dirty="0">
                <a:solidFill>
                  <a:prstClr val="white"/>
                </a:solidFill>
              </a:rPr>
              <a:t> 2011: 2)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347392" y="3429000"/>
            <a:ext cx="3072480" cy="258532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white"/>
                </a:solidFill>
              </a:rPr>
              <a:t>Call for more ‘interoperability’ of existing EU information systems and the setting up of a ‘European search portal’ to all EU databases (see Council’s 2016 Roadmap on ‘</a:t>
            </a:r>
            <a:r>
              <a:rPr lang="en-GB" dirty="0" err="1">
                <a:solidFill>
                  <a:prstClr val="white"/>
                </a:solidFill>
              </a:rPr>
              <a:t>interoper</a:t>
            </a:r>
            <a:r>
              <a:rPr lang="en-GB" dirty="0">
                <a:solidFill>
                  <a:prstClr val="white"/>
                </a:solidFill>
              </a:rPr>
              <a:t>-ability’ of existing EU </a:t>
            </a:r>
            <a:r>
              <a:rPr lang="en-GB" dirty="0" err="1">
                <a:solidFill>
                  <a:prstClr val="white"/>
                </a:solidFill>
              </a:rPr>
              <a:t>informa-tion</a:t>
            </a:r>
            <a:r>
              <a:rPr lang="en-GB" dirty="0">
                <a:solidFill>
                  <a:prstClr val="white"/>
                </a:solidFill>
              </a:rPr>
              <a:t> systems) and Commission Report of 2017.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3" name="Tekstvak 32"/>
          <p:cNvSpPr txBox="1"/>
          <p:nvPr/>
        </p:nvSpPr>
        <p:spPr>
          <a:xfrm>
            <a:off x="133648" y="3140968"/>
            <a:ext cx="3456384" cy="147732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i="1" dirty="0">
                <a:solidFill>
                  <a:prstClr val="white"/>
                </a:solidFill>
              </a:rPr>
              <a:t>On the hand EU, “views terrorism principally as a crime” (</a:t>
            </a:r>
            <a:r>
              <a:rPr lang="en-GB" b="1" i="1" dirty="0" err="1">
                <a:solidFill>
                  <a:prstClr val="white"/>
                </a:solidFill>
              </a:rPr>
              <a:t>Khandekar</a:t>
            </a:r>
            <a:r>
              <a:rPr lang="en-GB" b="1" i="1" dirty="0">
                <a:solidFill>
                  <a:prstClr val="white"/>
                </a:solidFill>
              </a:rPr>
              <a:t> 2011: 5) and adopts “so far ‘hard’ counter-terrorism responses” (Carrera 2017: 4).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4336256" y="3534106"/>
            <a:ext cx="4460352" cy="923330"/>
          </a:xfrm>
          <a:prstGeom prst="rect">
            <a:avLst/>
          </a:prstGeom>
          <a:solidFill>
            <a:srgbClr val="524484"/>
          </a:solidFill>
        </p:spPr>
        <p:txBody>
          <a:bodyPr wrap="square" rtlCol="0">
            <a:spAutoFit/>
          </a:bodyPr>
          <a:lstStyle/>
          <a:p>
            <a:r>
              <a:rPr lang="en-GB" b="1" i="1" dirty="0">
                <a:solidFill>
                  <a:prstClr val="white"/>
                </a:solidFill>
              </a:rPr>
              <a:t>However, “large volumes of predictive information and ‘intelligence’ are not [necessarily] effective” </a:t>
            </a:r>
            <a:r>
              <a:rPr lang="en-GB" dirty="0">
                <a:solidFill>
                  <a:prstClr val="white"/>
                </a:solidFill>
              </a:rPr>
              <a:t>(Carrera </a:t>
            </a:r>
            <a:r>
              <a:rPr lang="en-GB" dirty="0" err="1">
                <a:solidFill>
                  <a:prstClr val="white"/>
                </a:solidFill>
              </a:rPr>
              <a:t>a.o.</a:t>
            </a:r>
            <a:r>
              <a:rPr lang="en-GB" dirty="0">
                <a:solidFill>
                  <a:prstClr val="white"/>
                </a:solidFill>
              </a:rPr>
              <a:t> 2017: 6)</a:t>
            </a: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4452048" y="3212976"/>
            <a:ext cx="3803848" cy="2031325"/>
          </a:xfrm>
          <a:prstGeom prst="rect">
            <a:avLst/>
          </a:prstGeom>
          <a:solidFill>
            <a:srgbClr val="98303E"/>
          </a:solidFill>
        </p:spPr>
        <p:txBody>
          <a:bodyPr wrap="square" rtlCol="0">
            <a:spAutoFit/>
          </a:bodyPr>
          <a:lstStyle/>
          <a:p>
            <a:r>
              <a:rPr lang="en-GB" b="1" i="1" dirty="0">
                <a:solidFill>
                  <a:prstClr val="white"/>
                </a:solidFill>
              </a:rPr>
              <a:t>EU’s ambivalence between two sets of policy priorities: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white"/>
                </a:solidFill>
              </a:rPr>
              <a:t>while there is approval of soft approach to countering radicalisation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white"/>
                </a:solidFill>
              </a:rPr>
              <a:t>in reality there is only focus on ‘hard’ counter-terrorism responses </a:t>
            </a:r>
          </a:p>
        </p:txBody>
      </p:sp>
    </p:spTree>
    <p:extLst>
      <p:ext uri="{BB962C8B-B14F-4D97-AF65-F5344CB8AC3E}">
        <p14:creationId xmlns:p14="http://schemas.microsoft.com/office/powerpoint/2010/main" val="31042749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6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125"/>
                            </p:stCondLst>
                            <p:childTnLst>
                              <p:par>
                                <p:cTn id="13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0.01826 L 0.00139 0.0707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1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4.56647E-6 L -1.94444E-6 0.0286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4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125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125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625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125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750"/>
                            </p:stCondLst>
                            <p:childTnLst>
                              <p:par>
                                <p:cTn id="6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250"/>
                            </p:stCondLst>
                            <p:childTnLst>
                              <p:par>
                                <p:cTn id="7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750"/>
                            </p:stCondLst>
                            <p:childTnLst>
                              <p:par>
                                <p:cTn id="7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250"/>
                            </p:stCondLst>
                            <p:childTnLst>
                              <p:par>
                                <p:cTn id="8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750"/>
                            </p:stCondLst>
                            <p:childTnLst>
                              <p:par>
                                <p:cTn id="8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6250"/>
                            </p:stCondLst>
                            <p:childTnLst>
                              <p:par>
                                <p:cTn id="9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xit" presetSubtype="8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250"/>
                            </p:stCondLst>
                            <p:childTnLst>
                              <p:par>
                                <p:cTn id="106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750"/>
                            </p:stCondLst>
                            <p:childTnLst>
                              <p:par>
                                <p:cTn id="111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250"/>
                            </p:stCondLst>
                            <p:childTnLst>
                              <p:par>
                                <p:cTn id="116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750"/>
                            </p:stCondLst>
                            <p:childTnLst>
                              <p:par>
                                <p:cTn id="121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3250"/>
                            </p:stCondLst>
                            <p:childTnLst>
                              <p:par>
                                <p:cTn id="126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9" grpId="0" animBg="1"/>
      <p:bldP spid="9" grpId="1" animBg="1"/>
      <p:bldP spid="24" grpId="0"/>
      <p:bldP spid="25" grpId="0" build="p"/>
      <p:bldP spid="32" grpId="0" animBg="1"/>
      <p:bldP spid="32" grpId="1" animBg="1"/>
      <p:bldP spid="27" grpId="0" animBg="1"/>
      <p:bldP spid="27" grpId="1" animBg="1"/>
      <p:bldP spid="22" grpId="0" animBg="1"/>
      <p:bldP spid="22" grpId="1" animBg="1"/>
      <p:bldP spid="23" grpId="0" animBg="1"/>
      <p:bldP spid="23" grpId="1" animBg="1"/>
      <p:bldP spid="13" grpId="0" animBg="1"/>
      <p:bldP spid="13" grpId="1" animBg="1"/>
      <p:bldP spid="33" grpId="0" animBg="1"/>
      <p:bldP spid="33" grpId="1" animBg="1"/>
      <p:bldP spid="14" grpId="0" animBg="1"/>
      <p:bldP spid="14" grpId="1" animBg="1"/>
      <p:bldP spid="11" grpId="0" animBg="1"/>
      <p:bldP spid="11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251520" y="648246"/>
            <a:ext cx="871296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b="1" i="1" dirty="0">
                <a:solidFill>
                  <a:srgbClr val="D6A300"/>
                </a:solidFill>
              </a:rPr>
              <a:t>Content-</a:t>
            </a:r>
            <a:r>
              <a:rPr lang="nl-NL" sz="4400" b="1" i="1" dirty="0" err="1">
                <a:solidFill>
                  <a:srgbClr val="D6A300"/>
                </a:solidFill>
              </a:rPr>
              <a:t>related</a:t>
            </a:r>
            <a:r>
              <a:rPr lang="nl-NL" sz="4400" b="1" i="1" dirty="0">
                <a:solidFill>
                  <a:srgbClr val="D6A300"/>
                </a:solidFill>
              </a:rPr>
              <a:t> question </a:t>
            </a:r>
            <a:r>
              <a:rPr lang="nl-NL" sz="4400" b="1" i="1" dirty="0" err="1">
                <a:solidFill>
                  <a:srgbClr val="D6A300"/>
                </a:solidFill>
              </a:rPr>
              <a:t>for</a:t>
            </a:r>
            <a:r>
              <a:rPr lang="nl-NL" sz="4400" b="1" i="1" dirty="0">
                <a:solidFill>
                  <a:srgbClr val="D6A300"/>
                </a:solidFill>
              </a:rPr>
              <a:t> next ‘</a:t>
            </a:r>
            <a:r>
              <a:rPr lang="nl-NL" sz="4400" b="1" i="1" dirty="0" err="1">
                <a:solidFill>
                  <a:srgbClr val="D6A300"/>
                </a:solidFill>
              </a:rPr>
              <a:t>travel</a:t>
            </a:r>
            <a:r>
              <a:rPr lang="nl-NL" sz="4400" b="1" i="1" dirty="0">
                <a:solidFill>
                  <a:srgbClr val="D6A300"/>
                </a:solidFill>
              </a:rPr>
              <a:t> </a:t>
            </a:r>
            <a:r>
              <a:rPr lang="nl-NL" sz="4400" b="1" i="1" dirty="0" err="1">
                <a:solidFill>
                  <a:srgbClr val="D6A300"/>
                </a:solidFill>
              </a:rPr>
              <a:t>debate</a:t>
            </a:r>
            <a:r>
              <a:rPr lang="nl-NL" sz="4400" b="1" i="1" dirty="0">
                <a:solidFill>
                  <a:srgbClr val="D6A300"/>
                </a:solidFill>
              </a:rPr>
              <a:t>’ </a:t>
            </a:r>
          </a:p>
          <a:p>
            <a:pPr algn="ctr"/>
            <a:endParaRPr lang="nl-NL" sz="6000" b="1" i="1" dirty="0">
              <a:solidFill>
                <a:srgbClr val="D6A300"/>
              </a:solidFill>
            </a:endParaRPr>
          </a:p>
          <a:p>
            <a:pPr algn="ctr"/>
            <a:r>
              <a:rPr lang="en-US" sz="4000" b="1" i="1" dirty="0">
                <a:solidFill>
                  <a:srgbClr val="D6A300"/>
                </a:solidFill>
              </a:rPr>
              <a:t>As a key security player, the UK should be given possibilities to join in the JHA activities of the EU.</a:t>
            </a:r>
            <a:endParaRPr lang="en-GB" sz="4000" b="1" i="1" dirty="0">
              <a:solidFill>
                <a:srgbClr val="D6A300"/>
              </a:solidFill>
            </a:endParaRPr>
          </a:p>
          <a:p>
            <a:pPr algn="ctr"/>
            <a:endParaRPr lang="nl-NL" sz="3200" b="1" i="1" dirty="0">
              <a:solidFill>
                <a:srgbClr val="D6A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1300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251520" y="1412776"/>
            <a:ext cx="86409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b="1" i="1" u="sng" dirty="0" err="1">
                <a:solidFill>
                  <a:srgbClr val="D6A300"/>
                </a:solidFill>
              </a:rPr>
              <a:t>Leading</a:t>
            </a:r>
            <a:r>
              <a:rPr lang="nl-NL" sz="3600" b="1" i="1" u="sng" dirty="0">
                <a:solidFill>
                  <a:srgbClr val="D6A300"/>
                </a:solidFill>
              </a:rPr>
              <a:t> question </a:t>
            </a:r>
            <a:r>
              <a:rPr lang="nl-NL" sz="3600" b="1" i="1" u="sng" dirty="0" err="1">
                <a:solidFill>
                  <a:srgbClr val="D6A300"/>
                </a:solidFill>
              </a:rPr>
              <a:t>for</a:t>
            </a:r>
            <a:r>
              <a:rPr lang="nl-NL" sz="3600" b="1" i="1" u="sng" dirty="0">
                <a:solidFill>
                  <a:srgbClr val="D6A300"/>
                </a:solidFill>
              </a:rPr>
              <a:t> </a:t>
            </a:r>
            <a:r>
              <a:rPr lang="nl-NL" sz="3600" b="1" i="1" u="sng" dirty="0" err="1">
                <a:solidFill>
                  <a:srgbClr val="D6A300"/>
                </a:solidFill>
              </a:rPr>
              <a:t>debate</a:t>
            </a:r>
            <a:r>
              <a:rPr lang="nl-NL" sz="3600" b="1" i="1" u="sng" dirty="0">
                <a:solidFill>
                  <a:srgbClr val="D6A300"/>
                </a:solidFill>
              </a:rPr>
              <a:t> of last </a:t>
            </a:r>
            <a:r>
              <a:rPr lang="nl-NL" sz="3600" b="1" i="1" u="sng" dirty="0" err="1">
                <a:solidFill>
                  <a:srgbClr val="D6A300"/>
                </a:solidFill>
              </a:rPr>
              <a:t>lecture</a:t>
            </a:r>
            <a:r>
              <a:rPr lang="nl-NL" sz="3600" b="1" i="1" u="sng" dirty="0">
                <a:solidFill>
                  <a:srgbClr val="D6A300"/>
                </a:solidFill>
              </a:rPr>
              <a:t>:</a:t>
            </a:r>
          </a:p>
          <a:p>
            <a:pPr algn="ctr"/>
            <a:endParaRPr lang="nl-NL" sz="3600" b="1" i="1" u="sng" dirty="0">
              <a:solidFill>
                <a:srgbClr val="D6A300"/>
              </a:solidFill>
            </a:endParaRPr>
          </a:p>
          <a:p>
            <a:pPr algn="ctr"/>
            <a:r>
              <a:rPr lang="en-US" sz="3600" b="1" i="1" dirty="0">
                <a:solidFill>
                  <a:srgbClr val="D6A300"/>
                </a:solidFill>
              </a:rPr>
              <a:t>Should internal borders be reinstated </a:t>
            </a:r>
          </a:p>
          <a:p>
            <a:pPr algn="ctr"/>
            <a:r>
              <a:rPr lang="en-US" sz="3600" b="1" i="1" dirty="0">
                <a:solidFill>
                  <a:srgbClr val="D6A300"/>
                </a:solidFill>
              </a:rPr>
              <a:t>in the EU? </a:t>
            </a:r>
          </a:p>
          <a:p>
            <a:pPr algn="ctr"/>
            <a:endParaRPr lang="en-US" sz="3600" b="1" i="1" dirty="0">
              <a:solidFill>
                <a:srgbClr val="D6A300"/>
              </a:solidFill>
            </a:endParaRPr>
          </a:p>
          <a:p>
            <a:pPr algn="ctr"/>
            <a:r>
              <a:rPr lang="en-US" sz="3600" b="1" i="1" dirty="0">
                <a:solidFill>
                  <a:srgbClr val="D6A300"/>
                </a:solidFill>
              </a:rPr>
              <a:t>Also focus on EU response on reception Ukraine refugees </a:t>
            </a:r>
            <a:endParaRPr lang="nl-NL" sz="4000" b="1" i="1" dirty="0">
              <a:solidFill>
                <a:srgbClr val="D6A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6501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251520" y="648246"/>
            <a:ext cx="8712968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400" b="1" i="1" dirty="0">
                <a:solidFill>
                  <a:srgbClr val="D6A300"/>
                </a:solidFill>
              </a:rPr>
              <a:t>Content-</a:t>
            </a:r>
            <a:r>
              <a:rPr lang="nl-NL" sz="4400" b="1" i="1" dirty="0" err="1">
                <a:solidFill>
                  <a:srgbClr val="D6A300"/>
                </a:solidFill>
              </a:rPr>
              <a:t>related</a:t>
            </a:r>
            <a:r>
              <a:rPr lang="nl-NL" sz="4400" b="1" i="1" dirty="0">
                <a:solidFill>
                  <a:srgbClr val="D6A300"/>
                </a:solidFill>
              </a:rPr>
              <a:t> question </a:t>
            </a:r>
            <a:r>
              <a:rPr lang="nl-NL" sz="4400" b="1" i="1" dirty="0" err="1">
                <a:solidFill>
                  <a:srgbClr val="D6A300"/>
                </a:solidFill>
              </a:rPr>
              <a:t>for</a:t>
            </a:r>
            <a:r>
              <a:rPr lang="nl-NL" sz="4400" b="1" i="1" dirty="0">
                <a:solidFill>
                  <a:srgbClr val="D6A300"/>
                </a:solidFill>
              </a:rPr>
              <a:t> </a:t>
            </a:r>
            <a:r>
              <a:rPr lang="nl-NL" sz="4400" b="1" i="1" dirty="0" err="1">
                <a:solidFill>
                  <a:srgbClr val="D6A300"/>
                </a:solidFill>
              </a:rPr>
              <a:t>this</a:t>
            </a:r>
            <a:r>
              <a:rPr lang="nl-NL" sz="4400" b="1" i="1" dirty="0">
                <a:solidFill>
                  <a:srgbClr val="D6A300"/>
                </a:solidFill>
              </a:rPr>
              <a:t> ‘</a:t>
            </a:r>
            <a:r>
              <a:rPr lang="nl-NL" sz="4400" b="1" i="1" dirty="0" err="1">
                <a:solidFill>
                  <a:srgbClr val="D6A300"/>
                </a:solidFill>
              </a:rPr>
              <a:t>travel</a:t>
            </a:r>
            <a:r>
              <a:rPr lang="nl-NL" sz="4400" b="1" i="1" dirty="0">
                <a:solidFill>
                  <a:srgbClr val="D6A300"/>
                </a:solidFill>
              </a:rPr>
              <a:t> </a:t>
            </a:r>
            <a:r>
              <a:rPr lang="nl-NL" sz="4400" b="1" i="1" dirty="0" err="1">
                <a:solidFill>
                  <a:srgbClr val="D6A300"/>
                </a:solidFill>
              </a:rPr>
              <a:t>debate</a:t>
            </a:r>
            <a:r>
              <a:rPr lang="nl-NL" sz="4400" b="1" i="1" dirty="0">
                <a:solidFill>
                  <a:srgbClr val="D6A300"/>
                </a:solidFill>
              </a:rPr>
              <a:t>’ </a:t>
            </a:r>
          </a:p>
          <a:p>
            <a:pPr algn="ctr"/>
            <a:endParaRPr lang="nl-NL" sz="6000" b="1" i="1" dirty="0">
              <a:solidFill>
                <a:srgbClr val="D6A300"/>
              </a:solidFill>
            </a:endParaRPr>
          </a:p>
          <a:p>
            <a:pPr algn="ctr"/>
            <a:r>
              <a:rPr lang="en-US" sz="4000" b="1" i="1" dirty="0">
                <a:solidFill>
                  <a:srgbClr val="D6A300"/>
                </a:solidFill>
              </a:rPr>
              <a:t>Given the differences in perspective and approach to terrorist threats, the EU should not have more CT powers</a:t>
            </a:r>
            <a:endParaRPr lang="nl-NL" sz="3200" b="1" i="1" dirty="0">
              <a:solidFill>
                <a:srgbClr val="D6A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11128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563320" y="2085236"/>
            <a:ext cx="828092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5400" b="1" i="1" dirty="0">
                <a:solidFill>
                  <a:srgbClr val="D6A300"/>
                </a:solidFill>
              </a:rPr>
              <a:t>END</a:t>
            </a:r>
            <a:endParaRPr lang="nl-NL" sz="3200" b="1" i="1" dirty="0">
              <a:solidFill>
                <a:srgbClr val="D6A300"/>
              </a:solidFill>
            </a:endParaRPr>
          </a:p>
          <a:p>
            <a:pPr algn="ctr"/>
            <a:endParaRPr lang="nl-NL" sz="3200" b="1" i="1" dirty="0">
              <a:solidFill>
                <a:srgbClr val="D6A300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419304" y="4509120"/>
            <a:ext cx="856895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Clr>
                <a:srgbClr val="D6A300"/>
              </a:buClr>
            </a:pPr>
            <a:r>
              <a:rPr lang="en-GB" sz="2400" i="1" dirty="0">
                <a:solidFill>
                  <a:prstClr val="black"/>
                </a:solidFill>
              </a:rPr>
              <a:t>Santino Lo Bianco PhD</a:t>
            </a:r>
          </a:p>
          <a:p>
            <a:pPr lvl="1">
              <a:buClr>
                <a:srgbClr val="D6A300"/>
              </a:buClr>
            </a:pPr>
            <a:r>
              <a:rPr lang="en-GB" sz="2400" i="1" dirty="0">
                <a:solidFill>
                  <a:prstClr val="black"/>
                </a:solidFill>
              </a:rPr>
              <a:t>Email: s.lobianco@hhs.nl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74916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2691115301_f3b8699d5a_b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 b="-1457"/>
          <a:stretch>
            <a:fillRect/>
          </a:stretch>
        </p:blipFill>
        <p:spPr>
          <a:xfrm>
            <a:off x="755576" y="4645742"/>
            <a:ext cx="2386584" cy="2235094"/>
          </a:xfrm>
          <a:prstGeom prst="rect">
            <a:avLst/>
          </a:prstGeom>
          <a:ln>
            <a:noFill/>
          </a:ln>
          <a:effectLst/>
        </p:spPr>
      </p:pic>
      <p:sp>
        <p:nvSpPr>
          <p:cNvPr id="24" name="TextBox 23"/>
          <p:cNvSpPr txBox="1"/>
          <p:nvPr/>
        </p:nvSpPr>
        <p:spPr>
          <a:xfrm>
            <a:off x="1907704" y="632301"/>
            <a:ext cx="3935432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b="1" dirty="0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International terrorism</a:t>
            </a:r>
            <a:endParaRPr lang="nl-NL" sz="3200" b="1" dirty="0">
              <a:solidFill>
                <a:srgbClr val="F79646">
                  <a:lumMod val="75000"/>
                </a:srgbClr>
              </a:solidFill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1052735"/>
            <a:ext cx="5795704" cy="2986014"/>
          </a:xfrm>
          <a:prstGeom prst="rect">
            <a:avLst/>
          </a:prstGeom>
          <a:gradFill flip="none" rotWithShape="1">
            <a:gsLst>
              <a:gs pos="3000">
                <a:schemeClr val="accent6">
                  <a:lumMod val="5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0"/>
            <a:ext cx="1393159" cy="2740565"/>
          </a:xfrm>
          <a:prstGeom prst="rect">
            <a:avLst/>
          </a:prstGeom>
          <a:effectLst>
            <a:glow rad="101600">
              <a:schemeClr val="bg1">
                <a:alpha val="40000"/>
              </a:schemeClr>
            </a:glow>
          </a:effectLst>
        </p:spPr>
      </p:pic>
      <p:sp>
        <p:nvSpPr>
          <p:cNvPr id="25" name="TextBox 24"/>
          <p:cNvSpPr txBox="1"/>
          <p:nvPr/>
        </p:nvSpPr>
        <p:spPr>
          <a:xfrm>
            <a:off x="2267744" y="1268760"/>
            <a:ext cx="3678560" cy="24622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200"/>
              </a:spcAft>
            </a:pPr>
            <a:r>
              <a:rPr lang="nl-NL" sz="2800" dirty="0" err="1">
                <a:solidFill>
                  <a:prstClr val="white"/>
                </a:solidFill>
                <a:cs typeface="Arial" pitchFamily="34" charset="0"/>
              </a:rPr>
              <a:t>Overview</a:t>
            </a:r>
            <a:r>
              <a:rPr lang="nl-NL" sz="2800" dirty="0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nl-NL" sz="2800" dirty="0" err="1">
                <a:solidFill>
                  <a:prstClr val="white"/>
                </a:solidFill>
                <a:cs typeface="Arial" pitchFamily="34" charset="0"/>
              </a:rPr>
              <a:t>milestones</a:t>
            </a:r>
            <a:r>
              <a:rPr lang="nl-NL" sz="2800" dirty="0">
                <a:solidFill>
                  <a:prstClr val="white"/>
                </a:solidFill>
                <a:cs typeface="Arial" pitchFamily="34" charset="0"/>
              </a:rPr>
              <a:t>  of </a:t>
            </a:r>
            <a:r>
              <a:rPr lang="nl-NL" sz="2800" dirty="0" err="1">
                <a:solidFill>
                  <a:prstClr val="white"/>
                </a:solidFill>
                <a:cs typeface="Arial" pitchFamily="34" charset="0"/>
              </a:rPr>
              <a:t>EU’s</a:t>
            </a:r>
            <a:r>
              <a:rPr lang="nl-NL" sz="2800" dirty="0">
                <a:solidFill>
                  <a:prstClr val="white"/>
                </a:solidFill>
                <a:cs typeface="Arial" pitchFamily="34" charset="0"/>
              </a:rPr>
              <a:t> counterterrorist policy</a:t>
            </a:r>
          </a:p>
          <a:p>
            <a:pPr>
              <a:spcAft>
                <a:spcPts val="1200"/>
              </a:spcAft>
            </a:pPr>
            <a:r>
              <a:rPr lang="nl-NL" sz="2800" dirty="0">
                <a:solidFill>
                  <a:prstClr val="white"/>
                </a:solidFill>
                <a:cs typeface="Arial" pitchFamily="34" charset="0"/>
              </a:rPr>
              <a:t>Critical issues</a:t>
            </a:r>
          </a:p>
          <a:p>
            <a:pPr>
              <a:spcAft>
                <a:spcPts val="1200"/>
              </a:spcAft>
            </a:pPr>
            <a:r>
              <a:rPr lang="nl-NL" sz="2800" dirty="0" err="1">
                <a:solidFill>
                  <a:prstClr val="white"/>
                </a:solidFill>
                <a:cs typeface="Arial" pitchFamily="34" charset="0"/>
              </a:rPr>
              <a:t>Debate</a:t>
            </a:r>
            <a:endParaRPr lang="nl-NL" sz="2800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1547664" y="4403208"/>
            <a:ext cx="4248040" cy="2031325"/>
          </a:xfrm>
          <a:prstGeom prst="rect">
            <a:avLst/>
          </a:prstGeom>
          <a:gradFill>
            <a:gsLst>
              <a:gs pos="100000">
                <a:schemeClr val="accent3">
                  <a:lumMod val="60000"/>
                  <a:lumOff val="40000"/>
                </a:schemeClr>
              </a:gs>
              <a:gs pos="31000">
                <a:schemeClr val="accent3">
                  <a:lumMod val="75000"/>
                </a:schemeClr>
              </a:gs>
            </a:gsLst>
            <a:lin ang="0" scaled="1"/>
          </a:gradFill>
        </p:spPr>
        <p:txBody>
          <a:bodyPr wrap="square" rtlCol="0">
            <a:spAutoFit/>
          </a:bodyPr>
          <a:lstStyle/>
          <a:p>
            <a:pPr marL="182563" lvl="0" indent="-182563">
              <a:buFont typeface="Arial" panose="020B0604020202020204" pitchFamily="34" charset="0"/>
              <a:buChar char="•"/>
            </a:pPr>
            <a:r>
              <a:rPr lang="en-US" sz="2400" b="1" i="1" dirty="0">
                <a:solidFill>
                  <a:prstClr val="white"/>
                </a:solidFill>
                <a:cs typeface="Arial" pitchFamily="34" charset="0"/>
              </a:rPr>
              <a:t>Critical issues</a:t>
            </a:r>
          </a:p>
          <a:p>
            <a:pPr lvl="0"/>
            <a:endParaRPr lang="en-US" sz="2000" b="1" i="1" dirty="0">
              <a:solidFill>
                <a:prstClr val="white"/>
              </a:solidFill>
              <a:cs typeface="Arial" pitchFamily="34" charset="0"/>
            </a:endParaRP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prstClr val="white"/>
                </a:solidFill>
                <a:cs typeface="Arial" pitchFamily="34" charset="0"/>
              </a:rPr>
              <a:t>Benefits and harms of EU intelligence in CT policy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b="1" i="1" dirty="0">
                <a:solidFill>
                  <a:prstClr val="white"/>
                </a:solidFill>
                <a:cs typeface="Arial" pitchFamily="34" charset="0"/>
              </a:rPr>
              <a:t>EU’s ambivalence in counter-terrorist policies</a:t>
            </a:r>
          </a:p>
        </p:txBody>
      </p:sp>
      <p:sp>
        <p:nvSpPr>
          <p:cNvPr id="8" name="Tekstvak 7"/>
          <p:cNvSpPr txBox="1">
            <a:spLocks/>
          </p:cNvSpPr>
          <p:nvPr/>
        </p:nvSpPr>
        <p:spPr>
          <a:xfrm>
            <a:off x="6343015" y="764704"/>
            <a:ext cx="2777464" cy="1692771"/>
          </a:xfrm>
          <a:prstGeom prst="rect">
            <a:avLst/>
          </a:prstGeom>
          <a:solidFill>
            <a:srgbClr val="D6A300"/>
          </a:solidFill>
        </p:spPr>
        <p:txBody>
          <a:bodyPr wrap="square" rtlCol="0">
            <a:spAutoFit/>
          </a:bodyPr>
          <a:lstStyle/>
          <a:p>
            <a:r>
              <a:rPr lang="nl-NL" sz="1900" b="1" dirty="0" err="1">
                <a:solidFill>
                  <a:prstClr val="white"/>
                </a:solidFill>
              </a:rPr>
              <a:t>Legislative</a:t>
            </a:r>
            <a:r>
              <a:rPr lang="nl-NL" sz="1900" b="1" dirty="0">
                <a:solidFill>
                  <a:prstClr val="white"/>
                </a:solidFill>
              </a:rPr>
              <a:t> </a:t>
            </a:r>
            <a:r>
              <a:rPr lang="nl-NL" sz="1900" b="1" dirty="0" err="1">
                <a:solidFill>
                  <a:prstClr val="white"/>
                </a:solidFill>
              </a:rPr>
              <a:t>milestones</a:t>
            </a:r>
            <a:r>
              <a:rPr lang="nl-NL" sz="1900" b="1" dirty="0">
                <a:solidFill>
                  <a:prstClr val="white"/>
                </a:solidFill>
              </a:rPr>
              <a:t> of CT policy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endParaRPr lang="nl-NL" sz="1000" dirty="0">
              <a:solidFill>
                <a:prstClr val="white"/>
              </a:solidFill>
            </a:endParaRP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nl-NL" i="1" dirty="0" err="1">
                <a:solidFill>
                  <a:prstClr val="white"/>
                </a:solidFill>
              </a:rPr>
              <a:t>Terrorists</a:t>
            </a:r>
            <a:r>
              <a:rPr lang="nl-NL" i="1" dirty="0">
                <a:solidFill>
                  <a:prstClr val="white"/>
                </a:solidFill>
              </a:rPr>
              <a:t> list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nl-NL" i="1" dirty="0">
                <a:solidFill>
                  <a:prstClr val="white"/>
                </a:solidFill>
              </a:rPr>
              <a:t>Definition terrorist </a:t>
            </a:r>
            <a:r>
              <a:rPr lang="nl-NL" i="1" dirty="0" err="1">
                <a:solidFill>
                  <a:prstClr val="white"/>
                </a:solidFill>
              </a:rPr>
              <a:t>offence</a:t>
            </a:r>
            <a:r>
              <a:rPr lang="nl-NL" i="1">
                <a:solidFill>
                  <a:prstClr val="white"/>
                </a:solidFill>
              </a:rPr>
              <a:t>, …..  </a:t>
            </a:r>
            <a:r>
              <a:rPr lang="nl-NL" i="1" dirty="0">
                <a:solidFill>
                  <a:prstClr val="white"/>
                </a:solidFill>
              </a:rPr>
              <a:t>etc.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6343015" y="2746087"/>
            <a:ext cx="2844000" cy="129266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400" dirty="0" err="1">
                <a:solidFill>
                  <a:prstClr val="white"/>
                </a:solidFill>
                <a:cs typeface="Arial" pitchFamily="34" charset="0"/>
              </a:rPr>
              <a:t>Debate</a:t>
            </a:r>
            <a:endParaRPr lang="nl-NL" sz="2400" dirty="0">
              <a:solidFill>
                <a:prstClr val="white"/>
              </a:solidFill>
            </a:endParaRPr>
          </a:p>
          <a:p>
            <a:endParaRPr lang="nl-NL" dirty="0">
              <a:solidFill>
                <a:prstClr val="white"/>
              </a:solidFill>
            </a:endParaRPr>
          </a:p>
          <a:p>
            <a:r>
              <a:rPr lang="nl-NL" i="1" dirty="0">
                <a:solidFill>
                  <a:prstClr val="white"/>
                </a:solidFill>
              </a:rPr>
              <a:t>‘</a:t>
            </a:r>
            <a:r>
              <a:rPr lang="en-GB" i="1" dirty="0">
                <a:solidFill>
                  <a:prstClr val="white"/>
                </a:solidFill>
              </a:rPr>
              <a:t>the EU should not have more CT powers</a:t>
            </a:r>
            <a:r>
              <a:rPr lang="nl-NL" i="1" dirty="0">
                <a:solidFill>
                  <a:prstClr val="white"/>
                </a:solidFill>
              </a:rPr>
              <a:t> ‘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6331253" y="4426921"/>
            <a:ext cx="2855761" cy="1638910"/>
          </a:xfrm>
          <a:prstGeom prst="rect">
            <a:avLst/>
          </a:prstGeom>
          <a:gradFill>
            <a:gsLst>
              <a:gs pos="27000">
                <a:schemeClr val="accent2">
                  <a:lumMod val="75000"/>
                </a:schemeClr>
              </a:gs>
              <a:gs pos="84000">
                <a:srgbClr val="B76765"/>
              </a:gs>
              <a:gs pos="98000">
                <a:schemeClr val="accent2">
                  <a:lumMod val="75000"/>
                </a:schemeClr>
              </a:gs>
              <a:gs pos="0">
                <a:schemeClr val="accent2">
                  <a:lumMod val="75000"/>
                </a:schemeClr>
              </a:gs>
            </a:gsLst>
            <a:lin ang="0" scaled="1"/>
          </a:gradFill>
        </p:spPr>
        <p:txBody>
          <a:bodyPr wrap="square" rtlCol="0">
            <a:spAutoFit/>
          </a:bodyPr>
          <a:lstStyle/>
          <a:p>
            <a:pPr lvl="0"/>
            <a:r>
              <a:rPr lang="nl-NL" b="1" dirty="0" err="1">
                <a:solidFill>
                  <a:prstClr val="white"/>
                </a:solidFill>
              </a:rPr>
              <a:t>Institutional</a:t>
            </a:r>
            <a:r>
              <a:rPr lang="nl-NL" b="1" dirty="0">
                <a:solidFill>
                  <a:prstClr val="white"/>
                </a:solidFill>
              </a:rPr>
              <a:t> </a:t>
            </a:r>
            <a:r>
              <a:rPr lang="nl-NL" b="1" dirty="0" err="1">
                <a:solidFill>
                  <a:prstClr val="white"/>
                </a:solidFill>
              </a:rPr>
              <a:t>milestones</a:t>
            </a:r>
            <a:r>
              <a:rPr lang="nl-NL" b="1" dirty="0">
                <a:solidFill>
                  <a:prstClr val="white"/>
                </a:solidFill>
              </a:rPr>
              <a:t> of CT policy</a:t>
            </a:r>
          </a:p>
          <a:p>
            <a:pPr marL="182563" lvl="0" indent="-182563">
              <a:buFont typeface="Arial" panose="020B0604020202020204" pitchFamily="34" charset="0"/>
              <a:buChar char="•"/>
            </a:pPr>
            <a:endParaRPr lang="nl-NL" sz="1050" dirty="0">
              <a:solidFill>
                <a:prstClr val="white"/>
              </a:solidFill>
            </a:endParaRPr>
          </a:p>
          <a:p>
            <a:pPr marL="182563" lvl="0" indent="-182563">
              <a:buFont typeface="Arial" panose="020B0604020202020204" pitchFamily="34" charset="0"/>
              <a:buChar char="•"/>
            </a:pPr>
            <a:r>
              <a:rPr lang="nl-NL" i="1" dirty="0" err="1">
                <a:solidFill>
                  <a:prstClr val="white"/>
                </a:solidFill>
              </a:rPr>
              <a:t>Counterterrorism</a:t>
            </a:r>
            <a:r>
              <a:rPr lang="nl-NL" i="1" dirty="0">
                <a:solidFill>
                  <a:prstClr val="white"/>
                </a:solidFill>
              </a:rPr>
              <a:t> </a:t>
            </a:r>
            <a:r>
              <a:rPr lang="nl-NL" i="1" dirty="0" err="1">
                <a:solidFill>
                  <a:prstClr val="white"/>
                </a:solidFill>
              </a:rPr>
              <a:t>Coordinator</a:t>
            </a:r>
            <a:r>
              <a:rPr lang="nl-NL" i="1" dirty="0">
                <a:solidFill>
                  <a:prstClr val="white"/>
                </a:solidFill>
              </a:rPr>
              <a:t> </a:t>
            </a:r>
          </a:p>
          <a:p>
            <a:pPr marL="182563" lvl="0" indent="-182563">
              <a:buFont typeface="Arial" panose="020B0604020202020204" pitchFamily="34" charset="0"/>
              <a:buChar char="•"/>
            </a:pPr>
            <a:r>
              <a:rPr lang="nl-NL" i="1" dirty="0">
                <a:solidFill>
                  <a:prstClr val="white"/>
                </a:solidFill>
              </a:rPr>
              <a:t>Counter </a:t>
            </a:r>
            <a:r>
              <a:rPr lang="nl-NL" i="1" dirty="0" err="1">
                <a:solidFill>
                  <a:prstClr val="white"/>
                </a:solidFill>
              </a:rPr>
              <a:t>Terrorism</a:t>
            </a:r>
            <a:r>
              <a:rPr lang="nl-NL" i="1" dirty="0">
                <a:solidFill>
                  <a:prstClr val="white"/>
                </a:solidFill>
              </a:rPr>
              <a:t> Centre</a:t>
            </a:r>
            <a:endParaRPr lang="en-GB" b="1" i="1" dirty="0">
              <a:solidFill>
                <a:prstClr val="white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6337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8353E-6 L -0.86666 3.78353E-6 " pathEditMode="relative" rAng="0" ptsTypes="AA">
                                      <p:cBhvr>
                                        <p:cTn id="9" dur="2000" spd="-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625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45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75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575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75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575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25" grpId="0" uiExpand="1" build="p"/>
      <p:bldP spid="2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772816"/>
            <a:ext cx="8435280" cy="4669979"/>
          </a:xfrm>
        </p:spPr>
        <p:txBody>
          <a:bodyPr>
            <a:normAutofit/>
          </a:bodyPr>
          <a:lstStyle/>
          <a:p>
            <a:pPr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dirty="0"/>
              <a:t>Common position 2001/931/CFSP 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legal background: implements UN Security Council resolution 1373 (2001)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aim: persons, groups and entities on the list are subject to restrictive measures</a:t>
            </a:r>
          </a:p>
          <a:p>
            <a:pPr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dirty="0"/>
              <a:t>Council reviews the list at regular intervals (every 6 months)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endParaRPr lang="en-GB" dirty="0"/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endParaRPr lang="en-GB" dirty="0"/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endParaRPr lang="nl-NL" dirty="0"/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endParaRPr lang="nl-NL" dirty="0"/>
          </a:p>
          <a:p>
            <a:pPr lvl="1"/>
            <a:endParaRPr lang="nl-NL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35276483"/>
              </p:ext>
            </p:extLst>
          </p:nvPr>
        </p:nvGraphicFramePr>
        <p:xfrm>
          <a:off x="0" y="116632"/>
          <a:ext cx="5220072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9550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5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67793931"/>
              </p:ext>
            </p:extLst>
          </p:nvPr>
        </p:nvGraphicFramePr>
        <p:xfrm>
          <a:off x="4427984" y="72008"/>
          <a:ext cx="5256584" cy="1844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2293583"/>
              </p:ext>
            </p:extLst>
          </p:nvPr>
        </p:nvGraphicFramePr>
        <p:xfrm>
          <a:off x="0" y="116632"/>
          <a:ext cx="5220072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Tijdelijke aanduiding voor inhoud 2"/>
          <p:cNvSpPr>
            <a:spLocks noGrp="1"/>
          </p:cNvSpPr>
          <p:nvPr>
            <p:ph idx="1"/>
          </p:nvPr>
        </p:nvSpPr>
        <p:spPr>
          <a:xfrm>
            <a:off x="251520" y="1672208"/>
            <a:ext cx="8568952" cy="4997152"/>
          </a:xfrm>
        </p:spPr>
        <p:txBody>
          <a:bodyPr>
            <a:normAutofit fontScale="85000" lnSpcReduction="10000"/>
          </a:bodyPr>
          <a:lstStyle/>
          <a:p>
            <a:pPr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dirty="0"/>
              <a:t>Framework Decision 2002/475/JHA on combating terrorism</a:t>
            </a:r>
            <a:r>
              <a:rPr lang="nl-NL" dirty="0"/>
              <a:t>) 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nl-NL" i="1" dirty="0" err="1"/>
              <a:t>for</a:t>
            </a:r>
            <a:r>
              <a:rPr lang="nl-NL" i="1" dirty="0"/>
              <a:t> </a:t>
            </a:r>
            <a:r>
              <a:rPr lang="nl-NL" i="1" dirty="0" err="1"/>
              <a:t>harmonization</a:t>
            </a:r>
            <a:r>
              <a:rPr lang="nl-NL" i="1" dirty="0"/>
              <a:t> (of </a:t>
            </a:r>
            <a:r>
              <a:rPr lang="nl-NL" i="1" dirty="0" err="1"/>
              <a:t>substantive</a:t>
            </a:r>
            <a:r>
              <a:rPr lang="nl-NL" i="1" dirty="0"/>
              <a:t> </a:t>
            </a:r>
            <a:r>
              <a:rPr lang="nl-NL" i="1" dirty="0" err="1"/>
              <a:t>criminal</a:t>
            </a:r>
            <a:r>
              <a:rPr lang="nl-NL" i="1" dirty="0"/>
              <a:t> </a:t>
            </a:r>
            <a:r>
              <a:rPr lang="nl-NL" i="1" dirty="0" err="1"/>
              <a:t>rules</a:t>
            </a:r>
            <a:r>
              <a:rPr lang="nl-NL" i="1" dirty="0"/>
              <a:t>)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also a legal tool enabling EU decision making in fighting terrorism (‘what is on the list and what not’)</a:t>
            </a:r>
          </a:p>
          <a:p>
            <a:pPr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dirty="0"/>
              <a:t>Its conception of terrorism combines two elements: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objective element (defining instances of serious criminal conduct such as murder, bodily injury, hostage taking, etc.); 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subjective element (these acts are committed with the aim of “seriously intimidating a population” or “seriously destabilizing or destroying fundamental [..] structures of a country”)</a:t>
            </a:r>
          </a:p>
          <a:p>
            <a:pPr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dirty="0"/>
              <a:t>The EAW was adopted on the same day (13 June 2002)</a:t>
            </a:r>
          </a:p>
          <a:p>
            <a:pPr lvl="3">
              <a:buClr>
                <a:srgbClr val="D6A300"/>
              </a:buClr>
              <a:buFont typeface="Calibri" panose="020F0502020204030204" pitchFamily="34" charset="0"/>
              <a:buChar char="●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137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5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5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72911567"/>
              </p:ext>
            </p:extLst>
          </p:nvPr>
        </p:nvGraphicFramePr>
        <p:xfrm>
          <a:off x="144016" y="0"/>
          <a:ext cx="5076056" cy="1844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dirty="0"/>
              <a:t>Counterterrorism Coordinator (2004)</a:t>
            </a:r>
            <a:endParaRPr lang="nl-NL" dirty="0"/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placed under the EU’s High Representative for the CFSP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tasked to improve EU oversight and accountability for all counterterrorism efforts</a:t>
            </a:r>
          </a:p>
          <a:p>
            <a:pPr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dirty="0"/>
              <a:t>its tasks include: 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analysis of counterterrorism measures in EU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advising and recommending on counterterrorism legislation and 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coordination of the counterterrorism policy among EU institutions</a:t>
            </a:r>
          </a:p>
        </p:txBody>
      </p:sp>
    </p:spTree>
    <p:extLst>
      <p:ext uri="{BB962C8B-B14F-4D97-AF65-F5344CB8AC3E}">
        <p14:creationId xmlns:p14="http://schemas.microsoft.com/office/powerpoint/2010/main" val="175358284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084780190"/>
              </p:ext>
            </p:extLst>
          </p:nvPr>
        </p:nvGraphicFramePr>
        <p:xfrm>
          <a:off x="4427984" y="-27384"/>
          <a:ext cx="5256584" cy="1844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731041244"/>
              </p:ext>
            </p:extLst>
          </p:nvPr>
        </p:nvGraphicFramePr>
        <p:xfrm>
          <a:off x="144016" y="0"/>
          <a:ext cx="5076056" cy="1844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Tijdelijke aanduiding voor inhoud 2"/>
          <p:cNvSpPr>
            <a:spLocks noGrp="1"/>
          </p:cNvSpPr>
          <p:nvPr>
            <p:ph idx="1"/>
          </p:nvPr>
        </p:nvSpPr>
        <p:spPr>
          <a:xfrm>
            <a:off x="156592" y="1786427"/>
            <a:ext cx="8542784" cy="5256584"/>
          </a:xfrm>
        </p:spPr>
        <p:txBody>
          <a:bodyPr>
            <a:normAutofit fontScale="77500" lnSpcReduction="20000"/>
          </a:bodyPr>
          <a:lstStyle/>
          <a:p>
            <a:pPr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nl-NL" dirty="0" err="1"/>
              <a:t>Strategy</a:t>
            </a:r>
            <a:r>
              <a:rPr lang="nl-NL" dirty="0"/>
              <a:t> Plan </a:t>
            </a:r>
            <a:r>
              <a:rPr lang="en-GB" i="1" dirty="0"/>
              <a:t>of 2005 was first long-term policy agenda on counter-terrorism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introduced by UK Presidency (a few months after the London attacks)</a:t>
            </a:r>
          </a:p>
          <a:p>
            <a:pPr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dirty="0"/>
              <a:t>It’s a tool for reviewing the measures already adopted and identifying future action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it organizes them under four pillars: prevent, protect, pursue, and response </a:t>
            </a:r>
          </a:p>
          <a:p>
            <a:pPr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dirty="0"/>
              <a:t>Under the  ‘pursue pillar’, for example: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fall measures such as EAW, EIO and latest money laundering directive</a:t>
            </a:r>
          </a:p>
          <a:p>
            <a:pPr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dirty="0"/>
              <a:t>Currently the strategy is under revision in </a:t>
            </a:r>
            <a:r>
              <a:rPr lang="en-GB" i="1" dirty="0"/>
              <a:t>the 2020 </a:t>
            </a:r>
            <a:r>
              <a:rPr lang="nl-NL" i="1" dirty="0"/>
              <a:t>Counter-</a:t>
            </a:r>
            <a:r>
              <a:rPr lang="nl-NL" i="1" dirty="0" err="1"/>
              <a:t>Terrorism</a:t>
            </a:r>
            <a:r>
              <a:rPr lang="nl-NL" i="1" dirty="0"/>
              <a:t> Agenda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US" i="1" dirty="0"/>
              <a:t>envisaging action for improvement across the four pillars, notably in relation to single-man attacks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endParaRPr lang="nl-NL" i="1" dirty="0"/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endParaRPr lang="en-GB" i="1" dirty="0"/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08918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5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5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5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8500"/>
                            </p:stCondLst>
                            <p:childTnLst>
                              <p:par>
                                <p:cTn id="4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994180557"/>
              </p:ext>
            </p:extLst>
          </p:nvPr>
        </p:nvGraphicFramePr>
        <p:xfrm>
          <a:off x="144016" y="0"/>
          <a:ext cx="5148064" cy="1844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2724E787-DFEE-2673-D38C-7CC698589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European Counter Terrorism Centre (ECTC) 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an operations centre (for intelligence only) at Europol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launched on 25 January 2016; following a JHA Council decision in 2015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a ‘hub’ at Europol for sharing information and expertise between member states, focusing on such issues as:</a:t>
            </a:r>
          </a:p>
          <a:p>
            <a:pPr lvl="2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terrorism financing (through the Terrorist Finance Tracking Programme and national Financial Intelligence Units);</a:t>
            </a:r>
          </a:p>
          <a:p>
            <a:pPr lvl="2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online terrorist propaganda and extremism;</a:t>
            </a:r>
          </a:p>
          <a:p>
            <a:pPr lvl="2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foreign fighters;</a:t>
            </a:r>
          </a:p>
          <a:p>
            <a:pPr lvl="2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illegal arms trafficking</a:t>
            </a:r>
            <a:endParaRPr lang="nl-NL" i="1" dirty="0"/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3755214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098283756"/>
              </p:ext>
            </p:extLst>
          </p:nvPr>
        </p:nvGraphicFramePr>
        <p:xfrm>
          <a:off x="4536504" y="0"/>
          <a:ext cx="5076056" cy="2060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EACC6466-8783-9360-3649-FB9F0D28DE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11624884"/>
              </p:ext>
            </p:extLst>
          </p:nvPr>
        </p:nvGraphicFramePr>
        <p:xfrm>
          <a:off x="144016" y="0"/>
          <a:ext cx="5148064" cy="1844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AC76A-989F-EDA9-B3FA-0460B92C98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016" y="1628800"/>
            <a:ext cx="8542784" cy="4781128"/>
          </a:xfrm>
        </p:spPr>
        <p:txBody>
          <a:bodyPr>
            <a:normAutofit/>
          </a:bodyPr>
          <a:lstStyle/>
          <a:p>
            <a:r>
              <a:rPr lang="en-US" i="1" dirty="0"/>
              <a:t>Passenger name record - Directive 2016/681 </a:t>
            </a:r>
          </a:p>
          <a:p>
            <a:pPr lvl="1"/>
            <a:r>
              <a:rPr lang="en-US" i="1" dirty="0"/>
              <a:t>aim: use of (PNR) data for  prevention, detection, investigation and prosecution of terrorist offences and serious crime</a:t>
            </a:r>
          </a:p>
          <a:p>
            <a:pPr lvl="1"/>
            <a:r>
              <a:rPr lang="en-US" i="1" dirty="0"/>
              <a:t>was adopted also in light of the phenomenon of returning ‘foreign fighters’ </a:t>
            </a:r>
          </a:p>
          <a:p>
            <a:pPr lvl="1"/>
            <a:r>
              <a:rPr lang="en-US" i="1" dirty="0"/>
              <a:t>it was a response tailored to the network nature of these (single-man) activities</a:t>
            </a:r>
          </a:p>
          <a:p>
            <a:pPr lvl="1"/>
            <a:r>
              <a:rPr lang="en-US" i="1" dirty="0"/>
              <a:t>it also includes the obligation of providing personal information by air carriers/airline companies</a:t>
            </a:r>
          </a:p>
          <a:p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177707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90313494"/>
              </p:ext>
            </p:extLst>
          </p:nvPr>
        </p:nvGraphicFramePr>
        <p:xfrm>
          <a:off x="0" y="188640"/>
          <a:ext cx="5004048" cy="1656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4365B70C-8FB7-19C3-940A-D39546132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790022"/>
            <a:ext cx="8579296" cy="4853136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dirty="0"/>
              <a:t>Directive on combating terrorism (2017/541)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revising 2002/475 Framework Decision on terrorism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like PNR, also a response to the issue of returning foreign fighters 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it includes new definitions criminalising acts such as </a:t>
            </a:r>
          </a:p>
          <a:p>
            <a:pPr lvl="2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undertaking training or travelling for terrorist purposes; </a:t>
            </a:r>
          </a:p>
          <a:p>
            <a:pPr lvl="2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organising or facilitating such travel;</a:t>
            </a:r>
          </a:p>
          <a:p>
            <a:pPr lvl="2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receiving training and travelling abroad for terrorist purposes [e.g. to join a terrorist group];</a:t>
            </a:r>
          </a:p>
          <a:p>
            <a:pPr lvl="2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recruiting for terrorism;</a:t>
            </a:r>
          </a:p>
          <a:p>
            <a:pPr lvl="2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spreading terrorist propaganda, including on internet;</a:t>
            </a:r>
          </a:p>
          <a:p>
            <a:pPr lvl="2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providing funds for terrorism.</a:t>
            </a:r>
          </a:p>
          <a:p>
            <a:pPr>
              <a:buClr>
                <a:srgbClr val="D6A300"/>
              </a:buClr>
              <a:buFont typeface="Calibri" panose="020F0502020204030204" pitchFamily="34" charset="0"/>
              <a:buChar char="●"/>
            </a:pP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13755214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nimated_picture_list_with_color_text_tab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rberg_TitleMov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4829</TotalTime>
  <Words>1054</Words>
  <Application>Microsoft Office PowerPoint</Application>
  <PresentationFormat>On-screen Show (4:3)</PresentationFormat>
  <Paragraphs>142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Kantoorthema</vt:lpstr>
      <vt:lpstr>Animated_picture_list_with_color_text_tabs</vt:lpstr>
      <vt:lpstr>Terberg_TitleMoves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Santino</dc:creator>
  <cp:lastModifiedBy>Santino Lo Bianco</cp:lastModifiedBy>
  <cp:revision>124</cp:revision>
  <dcterms:created xsi:type="dcterms:W3CDTF">2018-01-28T17:15:14Z</dcterms:created>
  <dcterms:modified xsi:type="dcterms:W3CDTF">2023-05-03T13:07:49Z</dcterms:modified>
</cp:coreProperties>
</file>