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B16BC-EF22-41D6-86AF-589F170FFC9F}" type="datetimeFigureOut">
              <a:rPr lang="cs-CZ" smtClean="0"/>
              <a:pPr/>
              <a:t>29.12.2014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942D-6CA9-49C1-AAB6-D037A45B3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B16BC-EF22-41D6-86AF-589F170FFC9F}" type="datetimeFigureOut">
              <a:rPr lang="cs-CZ" smtClean="0"/>
              <a:pPr/>
              <a:t>29.12.2014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942D-6CA9-49C1-AAB6-D037A45B3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B16BC-EF22-41D6-86AF-589F170FFC9F}" type="datetimeFigureOut">
              <a:rPr lang="cs-CZ" smtClean="0"/>
              <a:pPr/>
              <a:t>29.12.2014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942D-6CA9-49C1-AAB6-D037A45B3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B16BC-EF22-41D6-86AF-589F170FFC9F}" type="datetimeFigureOut">
              <a:rPr lang="cs-CZ" smtClean="0"/>
              <a:pPr/>
              <a:t>29.12.2014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942D-6CA9-49C1-AAB6-D037A45B3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B16BC-EF22-41D6-86AF-589F170FFC9F}" type="datetimeFigureOut">
              <a:rPr lang="cs-CZ" smtClean="0"/>
              <a:pPr/>
              <a:t>29.12.2014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942D-6CA9-49C1-AAB6-D037A45B3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B16BC-EF22-41D6-86AF-589F170FFC9F}" type="datetimeFigureOut">
              <a:rPr lang="cs-CZ" smtClean="0"/>
              <a:pPr/>
              <a:t>29.12.2014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942D-6CA9-49C1-AAB6-D037A45B3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B16BC-EF22-41D6-86AF-589F170FFC9F}" type="datetimeFigureOut">
              <a:rPr lang="cs-CZ" smtClean="0"/>
              <a:pPr/>
              <a:t>29.12.2014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942D-6CA9-49C1-AAB6-D037A45B3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B16BC-EF22-41D6-86AF-589F170FFC9F}" type="datetimeFigureOut">
              <a:rPr lang="cs-CZ" smtClean="0"/>
              <a:pPr/>
              <a:t>29.12.2014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942D-6CA9-49C1-AAB6-D037A45B3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B16BC-EF22-41D6-86AF-589F170FFC9F}" type="datetimeFigureOut">
              <a:rPr lang="cs-CZ" smtClean="0"/>
              <a:pPr/>
              <a:t>29.12.2014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942D-6CA9-49C1-AAB6-D037A45B3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B16BC-EF22-41D6-86AF-589F170FFC9F}" type="datetimeFigureOut">
              <a:rPr lang="cs-CZ" smtClean="0"/>
              <a:pPr/>
              <a:t>29.12.2014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942D-6CA9-49C1-AAB6-D037A45B3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B16BC-EF22-41D6-86AF-589F170FFC9F}" type="datetimeFigureOut">
              <a:rPr lang="cs-CZ" smtClean="0"/>
              <a:pPr/>
              <a:t>29.12.2014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942D-6CA9-49C1-AAB6-D037A45B3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B16BC-EF22-41D6-86AF-589F170FFC9F}" type="datetimeFigureOut">
              <a:rPr lang="cs-CZ" smtClean="0"/>
              <a:pPr/>
              <a:t>29.12.2014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F942D-6CA9-49C1-AAB6-D037A45B3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DSCN09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459432"/>
            <a:ext cx="9363456" cy="7022592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483768" y="5733256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pf </a:t>
            </a:r>
            <a:r>
              <a:rPr lang="cs-CZ" b="1"/>
              <a:t>2015 </a:t>
            </a:r>
            <a:r>
              <a:rPr lang="cs-CZ" b="1" smtClean="0"/>
              <a:t>   </a:t>
            </a:r>
            <a:r>
              <a:rPr lang="cs-CZ" smtClean="0"/>
              <a:t>vyberte </a:t>
            </a:r>
            <a:r>
              <a:rPr lang="cs-CZ" dirty="0"/>
              <a:t>si </a:t>
            </a:r>
            <a:r>
              <a:rPr lang="cs-CZ" dirty="0" smtClean="0"/>
              <a:t>místo, z něhož se b</a:t>
            </a:r>
            <a:r>
              <a:rPr lang="cs-CZ" dirty="0" smtClean="0"/>
              <a:t>udete </a:t>
            </a:r>
            <a:r>
              <a:rPr lang="cs-CZ" dirty="0"/>
              <a:t>dívat, </a:t>
            </a:r>
            <a:r>
              <a:rPr lang="cs-CZ" smtClean="0"/>
              <a:t>a toho</a:t>
            </a:r>
            <a:r>
              <a:rPr lang="cs-CZ" dirty="0"/>
              <a:t>, na koho se budete dívat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20</Words>
  <Application>Microsoft Office PowerPoint</Application>
  <PresentationFormat>Předvádění na obrazovce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Snímek 1</vt:lpstr>
    </vt:vector>
  </TitlesOfParts>
  <Company>FSS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CIKT</dc:creator>
  <cp:lastModifiedBy>CIKT</cp:lastModifiedBy>
  <cp:revision>54</cp:revision>
  <dcterms:created xsi:type="dcterms:W3CDTF">2014-12-24T10:37:43Z</dcterms:created>
  <dcterms:modified xsi:type="dcterms:W3CDTF">2014-12-29T18:31:42Z</dcterms:modified>
</cp:coreProperties>
</file>