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3" r:id="rId4"/>
    <p:sldId id="292" r:id="rId5"/>
    <p:sldId id="266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466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27BC9-1E3C-3041-8ABB-AFC38AE7172E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705ADE-D5FE-4048-924F-341422527F91}">
      <dgm:prSet/>
      <dgm:spPr/>
      <dgm:t>
        <a:bodyPr/>
        <a:lstStyle/>
        <a:p>
          <a:pPr rtl="0"/>
          <a:r>
            <a:rPr lang="en-US" dirty="0" smtClean="0"/>
            <a:t>Lack of transparency</a:t>
          </a:r>
          <a:endParaRPr lang="en-US" dirty="0"/>
        </a:p>
      </dgm:t>
    </dgm:pt>
    <dgm:pt modelId="{076DDA2E-B810-8D49-A07D-46A61ED9A978}" type="parTrans" cxnId="{E9B109D2-4B12-0745-B728-C9E64C62A804}">
      <dgm:prSet/>
      <dgm:spPr/>
      <dgm:t>
        <a:bodyPr/>
        <a:lstStyle/>
        <a:p>
          <a:endParaRPr lang="en-US"/>
        </a:p>
      </dgm:t>
    </dgm:pt>
    <dgm:pt modelId="{CC3E624A-A9A3-4E45-8232-28450E1F4FF9}" type="sibTrans" cxnId="{E9B109D2-4B12-0745-B728-C9E64C62A804}">
      <dgm:prSet/>
      <dgm:spPr/>
      <dgm:t>
        <a:bodyPr/>
        <a:lstStyle/>
        <a:p>
          <a:endParaRPr lang="en-US"/>
        </a:p>
      </dgm:t>
    </dgm:pt>
    <dgm:pt modelId="{D2A56CC6-4C37-8B4A-B9D2-CE5319BC4B84}">
      <dgm:prSet custT="1"/>
      <dgm:spPr/>
      <dgm:t>
        <a:bodyPr/>
        <a:lstStyle/>
        <a:p>
          <a:pPr rtl="0"/>
          <a:r>
            <a:rPr lang="en-US" sz="1400" dirty="0" smtClean="0"/>
            <a:t>Governing</a:t>
          </a:r>
          <a:endParaRPr lang="en-US" sz="1400" dirty="0"/>
        </a:p>
      </dgm:t>
    </dgm:pt>
    <dgm:pt modelId="{6CDA701F-B069-A549-B0F1-793D5C5FF9F0}" type="parTrans" cxnId="{AA8486C3-2280-B042-84F3-F4CB288BCD97}">
      <dgm:prSet/>
      <dgm:spPr/>
      <dgm:t>
        <a:bodyPr/>
        <a:lstStyle/>
        <a:p>
          <a:endParaRPr lang="en-US"/>
        </a:p>
      </dgm:t>
    </dgm:pt>
    <dgm:pt modelId="{BC7AFB1F-468A-DF43-B11B-A395FD98BC78}" type="sibTrans" cxnId="{AA8486C3-2280-B042-84F3-F4CB288BCD97}">
      <dgm:prSet/>
      <dgm:spPr/>
      <dgm:t>
        <a:bodyPr/>
        <a:lstStyle/>
        <a:p>
          <a:endParaRPr lang="en-US"/>
        </a:p>
      </dgm:t>
    </dgm:pt>
    <dgm:pt modelId="{D838FEC8-48AB-9C4B-BEE9-DBB4C329338F}">
      <dgm:prSet/>
      <dgm:spPr/>
      <dgm:t>
        <a:bodyPr/>
        <a:lstStyle/>
        <a:p>
          <a:pPr rtl="0"/>
          <a:endParaRPr lang="en-US" dirty="0"/>
        </a:p>
      </dgm:t>
    </dgm:pt>
    <dgm:pt modelId="{DBDFE262-4F61-C848-8F33-4E8C3A44150F}" type="parTrans" cxnId="{838661D6-BF58-C74B-A451-3AF4EF176373}">
      <dgm:prSet/>
      <dgm:spPr/>
      <dgm:t>
        <a:bodyPr/>
        <a:lstStyle/>
        <a:p>
          <a:endParaRPr lang="en-US"/>
        </a:p>
      </dgm:t>
    </dgm:pt>
    <dgm:pt modelId="{8A1EA630-66C1-1545-AE5E-6E4995257AC4}" type="sibTrans" cxnId="{838661D6-BF58-C74B-A451-3AF4EF176373}">
      <dgm:prSet/>
      <dgm:spPr/>
      <dgm:t>
        <a:bodyPr/>
        <a:lstStyle/>
        <a:p>
          <a:endParaRPr lang="en-US"/>
        </a:p>
      </dgm:t>
    </dgm:pt>
    <dgm:pt modelId="{A3AFC7EE-8CA6-F548-82EB-D0796E84676D}">
      <dgm:prSet custT="1"/>
      <dgm:spPr/>
      <dgm:t>
        <a:bodyPr/>
        <a:lstStyle/>
        <a:p>
          <a:pPr rtl="0"/>
          <a:r>
            <a:rPr lang="en-US" sz="1400" dirty="0" smtClean="0"/>
            <a:t>Business</a:t>
          </a:r>
          <a:endParaRPr lang="en-US" sz="1400" dirty="0"/>
        </a:p>
      </dgm:t>
    </dgm:pt>
    <dgm:pt modelId="{8FE877D0-00EE-834F-9434-32F7E1AE79B0}" type="parTrans" cxnId="{8736E631-1919-4449-B5B2-2608B4359699}">
      <dgm:prSet/>
      <dgm:spPr/>
      <dgm:t>
        <a:bodyPr/>
        <a:lstStyle/>
        <a:p>
          <a:endParaRPr lang="en-US"/>
        </a:p>
      </dgm:t>
    </dgm:pt>
    <dgm:pt modelId="{0E1A9669-456A-DB4D-8D70-F6774994634C}" type="sibTrans" cxnId="{8736E631-1919-4449-B5B2-2608B4359699}">
      <dgm:prSet/>
      <dgm:spPr/>
      <dgm:t>
        <a:bodyPr/>
        <a:lstStyle/>
        <a:p>
          <a:endParaRPr lang="en-US"/>
        </a:p>
      </dgm:t>
    </dgm:pt>
    <dgm:pt modelId="{5DE2DE7C-01BF-4641-A0B5-42CD99B5A650}">
      <dgm:prSet custT="1"/>
      <dgm:spPr/>
      <dgm:t>
        <a:bodyPr/>
        <a:lstStyle/>
        <a:p>
          <a:pPr rtl="0"/>
          <a:r>
            <a:rPr lang="en-US" sz="1400" dirty="0" smtClean="0"/>
            <a:t>Health care</a:t>
          </a:r>
          <a:endParaRPr lang="en-US" sz="1400" dirty="0"/>
        </a:p>
      </dgm:t>
    </dgm:pt>
    <dgm:pt modelId="{D4BE29EB-FA7F-8D40-BA1D-7315F2926B59}" type="parTrans" cxnId="{01FAB0FB-1D08-4047-B8F1-4593135ABD89}">
      <dgm:prSet/>
      <dgm:spPr/>
      <dgm:t>
        <a:bodyPr/>
        <a:lstStyle/>
        <a:p>
          <a:endParaRPr lang="en-US"/>
        </a:p>
      </dgm:t>
    </dgm:pt>
    <dgm:pt modelId="{FB789146-BCDB-3A46-B361-C9F16FD4B9C0}" type="sibTrans" cxnId="{01FAB0FB-1D08-4047-B8F1-4593135ABD89}">
      <dgm:prSet/>
      <dgm:spPr/>
      <dgm:t>
        <a:bodyPr/>
        <a:lstStyle/>
        <a:p>
          <a:endParaRPr lang="en-US"/>
        </a:p>
      </dgm:t>
    </dgm:pt>
    <dgm:pt modelId="{597FBE49-FBB0-CD4D-917E-98EE28A31F90}">
      <dgm:prSet custT="1"/>
      <dgm:spPr/>
      <dgm:t>
        <a:bodyPr/>
        <a:lstStyle/>
        <a:p>
          <a:pPr rtl="0"/>
          <a:r>
            <a:rPr lang="en-US" sz="1400" dirty="0" smtClean="0"/>
            <a:t>Education</a:t>
          </a:r>
          <a:endParaRPr lang="en-US" sz="1400" dirty="0"/>
        </a:p>
      </dgm:t>
    </dgm:pt>
    <dgm:pt modelId="{77157159-C3EF-DE4C-B4FC-4699DF005859}" type="parTrans" cxnId="{0B2D3012-3B76-AD47-8C16-D8391707255B}">
      <dgm:prSet/>
      <dgm:spPr/>
      <dgm:t>
        <a:bodyPr/>
        <a:lstStyle/>
        <a:p>
          <a:endParaRPr lang="en-US"/>
        </a:p>
      </dgm:t>
    </dgm:pt>
    <dgm:pt modelId="{DCCA466D-9FDD-BF42-AA43-7C52EC6E8610}" type="sibTrans" cxnId="{0B2D3012-3B76-AD47-8C16-D8391707255B}">
      <dgm:prSet/>
      <dgm:spPr/>
      <dgm:t>
        <a:bodyPr/>
        <a:lstStyle/>
        <a:p>
          <a:endParaRPr lang="en-US"/>
        </a:p>
      </dgm:t>
    </dgm:pt>
    <dgm:pt modelId="{C589FD1A-5CE9-6B41-BDF4-369EF0EBDA05}">
      <dgm:prSet custT="1"/>
      <dgm:spPr/>
      <dgm:t>
        <a:bodyPr/>
        <a:lstStyle/>
        <a:p>
          <a:pPr rtl="0"/>
          <a:r>
            <a:rPr lang="en-US" sz="1400" dirty="0" smtClean="0"/>
            <a:t>intergovernmental fiscal relations</a:t>
          </a:r>
          <a:endParaRPr lang="en-US" sz="1400" dirty="0"/>
        </a:p>
      </dgm:t>
    </dgm:pt>
    <dgm:pt modelId="{E181DA4F-4339-2E4B-B296-38B10493D402}" type="parTrans" cxnId="{18B15AE6-1C68-AB4C-AAC9-123875CB820A}">
      <dgm:prSet/>
      <dgm:spPr/>
      <dgm:t>
        <a:bodyPr/>
        <a:lstStyle/>
        <a:p>
          <a:endParaRPr lang="en-US"/>
        </a:p>
      </dgm:t>
    </dgm:pt>
    <dgm:pt modelId="{21DEDD5F-F87C-5146-8D94-AC830E3D19AB}" type="sibTrans" cxnId="{18B15AE6-1C68-AB4C-AAC9-123875CB820A}">
      <dgm:prSet/>
      <dgm:spPr/>
      <dgm:t>
        <a:bodyPr/>
        <a:lstStyle/>
        <a:p>
          <a:endParaRPr lang="en-US"/>
        </a:p>
      </dgm:t>
    </dgm:pt>
    <dgm:pt modelId="{9E2E2A0A-2401-8642-A667-BE4743096C3C}">
      <dgm:prSet/>
      <dgm:spPr/>
      <dgm:t>
        <a:bodyPr/>
        <a:lstStyle/>
        <a:p>
          <a:pPr rtl="0"/>
          <a:r>
            <a:rPr lang="en-US" dirty="0" smtClean="0"/>
            <a:t>Every day life</a:t>
          </a:r>
          <a:endParaRPr lang="en-US" dirty="0"/>
        </a:p>
      </dgm:t>
    </dgm:pt>
    <dgm:pt modelId="{B8283EC3-97EA-D140-B518-6BECCC9B0E86}" type="parTrans" cxnId="{5263CA90-7E13-1049-8116-202CE1D3B979}">
      <dgm:prSet/>
      <dgm:spPr/>
      <dgm:t>
        <a:bodyPr/>
        <a:lstStyle/>
        <a:p>
          <a:endParaRPr lang="en-US"/>
        </a:p>
      </dgm:t>
    </dgm:pt>
    <dgm:pt modelId="{FF44C138-B78C-684F-B4C0-869CBFF2B470}" type="sibTrans" cxnId="{5263CA90-7E13-1049-8116-202CE1D3B979}">
      <dgm:prSet/>
      <dgm:spPr/>
      <dgm:t>
        <a:bodyPr/>
        <a:lstStyle/>
        <a:p>
          <a:endParaRPr lang="en-US"/>
        </a:p>
      </dgm:t>
    </dgm:pt>
    <dgm:pt modelId="{51707374-85D6-3B49-99FF-AE1B786C51E8}">
      <dgm:prSet/>
      <dgm:spPr/>
      <dgm:t>
        <a:bodyPr/>
        <a:lstStyle/>
        <a:p>
          <a:pPr rtl="0"/>
          <a:r>
            <a:rPr lang="en-US" dirty="0" smtClean="0"/>
            <a:t>court</a:t>
          </a:r>
          <a:endParaRPr lang="en-US" dirty="0"/>
        </a:p>
      </dgm:t>
    </dgm:pt>
    <dgm:pt modelId="{928CCCCC-4550-0B41-A7EC-9258C57333FF}" type="parTrans" cxnId="{B529170C-D367-5F40-AE8D-A3AE4273E853}">
      <dgm:prSet/>
      <dgm:spPr/>
      <dgm:t>
        <a:bodyPr/>
        <a:lstStyle/>
        <a:p>
          <a:endParaRPr lang="en-US"/>
        </a:p>
      </dgm:t>
    </dgm:pt>
    <dgm:pt modelId="{AADB6873-C54B-174D-A165-9E580355B8DF}" type="sibTrans" cxnId="{B529170C-D367-5F40-AE8D-A3AE4273E853}">
      <dgm:prSet/>
      <dgm:spPr/>
      <dgm:t>
        <a:bodyPr/>
        <a:lstStyle/>
        <a:p>
          <a:endParaRPr lang="en-US"/>
        </a:p>
      </dgm:t>
    </dgm:pt>
    <dgm:pt modelId="{22B8897C-E923-B446-A0BC-97C8C995C4D8}" type="pres">
      <dgm:prSet presAssocID="{A3627BC9-1E3C-3041-8ABB-AFC38AE717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65724D-98F9-A640-970E-6E493E051436}" type="pres">
      <dgm:prSet presAssocID="{A3627BC9-1E3C-3041-8ABB-AFC38AE7172E}" presName="radial" presStyleCnt="0">
        <dgm:presLayoutVars>
          <dgm:animLvl val="ctr"/>
        </dgm:presLayoutVars>
      </dgm:prSet>
      <dgm:spPr/>
    </dgm:pt>
    <dgm:pt modelId="{995B5F81-05A1-8443-9E4B-564D245E1FEE}" type="pres">
      <dgm:prSet presAssocID="{FB705ADE-D5FE-4048-924F-341422527F91}" presName="centerShape" presStyleLbl="vennNode1" presStyleIdx="0" presStyleCnt="8" custLinFactNeighborX="-184" custLinFactNeighborY="383"/>
      <dgm:spPr/>
      <dgm:t>
        <a:bodyPr/>
        <a:lstStyle/>
        <a:p>
          <a:endParaRPr lang="ru-RU"/>
        </a:p>
      </dgm:t>
    </dgm:pt>
    <dgm:pt modelId="{63A0D013-F1C1-5F4A-8FF2-497203C941D7}" type="pres">
      <dgm:prSet presAssocID="{D2A56CC6-4C37-8B4A-B9D2-CE5319BC4B84}" presName="node" presStyleLbl="vennNode1" presStyleIdx="1" presStyleCnt="8" custRadScaleRad="100028" custRadScaleInc="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CC235-46F3-AD4B-BDCB-6C8D329CCE2E}" type="pres">
      <dgm:prSet presAssocID="{A3AFC7EE-8CA6-F548-82EB-D0796E84676D}" presName="node" presStyleLbl="vennNode1" presStyleIdx="2" presStyleCnt="8" custRadScaleRad="100924" custRadScaleInc="-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CE9F6-1361-8643-AA98-DD89EE488AC7}" type="pres">
      <dgm:prSet presAssocID="{5DE2DE7C-01BF-4641-A0B5-42CD99B5A650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18680-0B42-FD4C-9449-F0DA4C22C05E}" type="pres">
      <dgm:prSet presAssocID="{597FBE49-FBB0-CD4D-917E-98EE28A31F90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70BEC-C254-3B44-9FE1-57476B174E2B}" type="pres">
      <dgm:prSet presAssocID="{C589FD1A-5CE9-6B41-BDF4-369EF0EBDA05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F111F-F097-3343-8655-82D113E98D82}" type="pres">
      <dgm:prSet presAssocID="{9E2E2A0A-2401-8642-A667-BE4743096C3C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16F70-4509-FB4A-8640-E0FCB94FD7CF}" type="pres">
      <dgm:prSet presAssocID="{51707374-85D6-3B49-99FF-AE1B786C51E8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71A791-AA01-4C56-B676-67E417382119}" type="presOf" srcId="{597FBE49-FBB0-CD4D-917E-98EE28A31F90}" destId="{72518680-0B42-FD4C-9449-F0DA4C22C05E}" srcOrd="0" destOrd="0" presId="urn:microsoft.com/office/officeart/2005/8/layout/radial3"/>
    <dgm:cxn modelId="{5A5B7F61-0A07-4F72-B2F1-1294A52D0270}" type="presOf" srcId="{A3627BC9-1E3C-3041-8ABB-AFC38AE7172E}" destId="{22B8897C-E923-B446-A0BC-97C8C995C4D8}" srcOrd="0" destOrd="0" presId="urn:microsoft.com/office/officeart/2005/8/layout/radial3"/>
    <dgm:cxn modelId="{9B3F91A5-A8E5-4FFA-AD18-75E884343FDE}" type="presOf" srcId="{C589FD1A-5CE9-6B41-BDF4-369EF0EBDA05}" destId="{79070BEC-C254-3B44-9FE1-57476B174E2B}" srcOrd="0" destOrd="0" presId="urn:microsoft.com/office/officeart/2005/8/layout/radial3"/>
    <dgm:cxn modelId="{CC59AB21-E1F2-4664-A9F4-DCCF18B6977B}" type="presOf" srcId="{D2A56CC6-4C37-8B4A-B9D2-CE5319BC4B84}" destId="{63A0D013-F1C1-5F4A-8FF2-497203C941D7}" srcOrd="0" destOrd="0" presId="urn:microsoft.com/office/officeart/2005/8/layout/radial3"/>
    <dgm:cxn modelId="{18B15AE6-1C68-AB4C-AAC9-123875CB820A}" srcId="{FB705ADE-D5FE-4048-924F-341422527F91}" destId="{C589FD1A-5CE9-6B41-BDF4-369EF0EBDA05}" srcOrd="4" destOrd="0" parTransId="{E181DA4F-4339-2E4B-B296-38B10493D402}" sibTransId="{21DEDD5F-F87C-5146-8D94-AC830E3D19AB}"/>
    <dgm:cxn modelId="{6F30F249-C35F-4BD2-BC7E-DBD059D41AB5}" type="presOf" srcId="{FB705ADE-D5FE-4048-924F-341422527F91}" destId="{995B5F81-05A1-8443-9E4B-564D245E1FEE}" srcOrd="0" destOrd="0" presId="urn:microsoft.com/office/officeart/2005/8/layout/radial3"/>
    <dgm:cxn modelId="{FC78BBC9-BEF3-47B6-AF54-F7E1597D6488}" type="presOf" srcId="{9E2E2A0A-2401-8642-A667-BE4743096C3C}" destId="{99FF111F-F097-3343-8655-82D113E98D82}" srcOrd="0" destOrd="0" presId="urn:microsoft.com/office/officeart/2005/8/layout/radial3"/>
    <dgm:cxn modelId="{0B2D3012-3B76-AD47-8C16-D8391707255B}" srcId="{FB705ADE-D5FE-4048-924F-341422527F91}" destId="{597FBE49-FBB0-CD4D-917E-98EE28A31F90}" srcOrd="3" destOrd="0" parTransId="{77157159-C3EF-DE4C-B4FC-4699DF005859}" sibTransId="{DCCA466D-9FDD-BF42-AA43-7C52EC6E8610}"/>
    <dgm:cxn modelId="{B529170C-D367-5F40-AE8D-A3AE4273E853}" srcId="{FB705ADE-D5FE-4048-924F-341422527F91}" destId="{51707374-85D6-3B49-99FF-AE1B786C51E8}" srcOrd="6" destOrd="0" parTransId="{928CCCCC-4550-0B41-A7EC-9258C57333FF}" sibTransId="{AADB6873-C54B-174D-A165-9E580355B8DF}"/>
    <dgm:cxn modelId="{8736E631-1919-4449-B5B2-2608B4359699}" srcId="{FB705ADE-D5FE-4048-924F-341422527F91}" destId="{A3AFC7EE-8CA6-F548-82EB-D0796E84676D}" srcOrd="1" destOrd="0" parTransId="{8FE877D0-00EE-834F-9434-32F7E1AE79B0}" sibTransId="{0E1A9669-456A-DB4D-8D70-F6774994634C}"/>
    <dgm:cxn modelId="{CD2877BD-73E9-41F5-AEB3-2AE5DD8FAF4C}" type="presOf" srcId="{A3AFC7EE-8CA6-F548-82EB-D0796E84676D}" destId="{2B6CC235-46F3-AD4B-BDCB-6C8D329CCE2E}" srcOrd="0" destOrd="0" presId="urn:microsoft.com/office/officeart/2005/8/layout/radial3"/>
    <dgm:cxn modelId="{838661D6-BF58-C74B-A451-3AF4EF176373}" srcId="{A3627BC9-1E3C-3041-8ABB-AFC38AE7172E}" destId="{D838FEC8-48AB-9C4B-BEE9-DBB4C329338F}" srcOrd="1" destOrd="0" parTransId="{DBDFE262-4F61-C848-8F33-4E8C3A44150F}" sibTransId="{8A1EA630-66C1-1545-AE5E-6E4995257AC4}"/>
    <dgm:cxn modelId="{E9B109D2-4B12-0745-B728-C9E64C62A804}" srcId="{A3627BC9-1E3C-3041-8ABB-AFC38AE7172E}" destId="{FB705ADE-D5FE-4048-924F-341422527F91}" srcOrd="0" destOrd="0" parTransId="{076DDA2E-B810-8D49-A07D-46A61ED9A978}" sibTransId="{CC3E624A-A9A3-4E45-8232-28450E1F4FF9}"/>
    <dgm:cxn modelId="{C407C095-1C58-480D-944A-6596E36684EF}" type="presOf" srcId="{5DE2DE7C-01BF-4641-A0B5-42CD99B5A650}" destId="{F31CE9F6-1361-8643-AA98-DD89EE488AC7}" srcOrd="0" destOrd="0" presId="urn:microsoft.com/office/officeart/2005/8/layout/radial3"/>
    <dgm:cxn modelId="{01FAB0FB-1D08-4047-B8F1-4593135ABD89}" srcId="{FB705ADE-D5FE-4048-924F-341422527F91}" destId="{5DE2DE7C-01BF-4641-A0B5-42CD99B5A650}" srcOrd="2" destOrd="0" parTransId="{D4BE29EB-FA7F-8D40-BA1D-7315F2926B59}" sibTransId="{FB789146-BCDB-3A46-B361-C9F16FD4B9C0}"/>
    <dgm:cxn modelId="{B5A51A8C-5F78-4A97-A78B-A54366393262}" type="presOf" srcId="{51707374-85D6-3B49-99FF-AE1B786C51E8}" destId="{ABD16F70-4509-FB4A-8640-E0FCB94FD7CF}" srcOrd="0" destOrd="0" presId="urn:microsoft.com/office/officeart/2005/8/layout/radial3"/>
    <dgm:cxn modelId="{5263CA90-7E13-1049-8116-202CE1D3B979}" srcId="{FB705ADE-D5FE-4048-924F-341422527F91}" destId="{9E2E2A0A-2401-8642-A667-BE4743096C3C}" srcOrd="5" destOrd="0" parTransId="{B8283EC3-97EA-D140-B518-6BECCC9B0E86}" sibTransId="{FF44C138-B78C-684F-B4C0-869CBFF2B470}"/>
    <dgm:cxn modelId="{AA8486C3-2280-B042-84F3-F4CB288BCD97}" srcId="{FB705ADE-D5FE-4048-924F-341422527F91}" destId="{D2A56CC6-4C37-8B4A-B9D2-CE5319BC4B84}" srcOrd="0" destOrd="0" parTransId="{6CDA701F-B069-A549-B0F1-793D5C5FF9F0}" sibTransId="{BC7AFB1F-468A-DF43-B11B-A395FD98BC78}"/>
    <dgm:cxn modelId="{DE2C64DB-60D1-49C6-96C9-72A39E1AACE4}" type="presParOf" srcId="{22B8897C-E923-B446-A0BC-97C8C995C4D8}" destId="{F265724D-98F9-A640-970E-6E493E051436}" srcOrd="0" destOrd="0" presId="urn:microsoft.com/office/officeart/2005/8/layout/radial3"/>
    <dgm:cxn modelId="{CA10B11A-07BD-461F-805D-F2EC08F74C6F}" type="presParOf" srcId="{F265724D-98F9-A640-970E-6E493E051436}" destId="{995B5F81-05A1-8443-9E4B-564D245E1FEE}" srcOrd="0" destOrd="0" presId="urn:microsoft.com/office/officeart/2005/8/layout/radial3"/>
    <dgm:cxn modelId="{AC5D5E62-AB05-4CDC-8E75-2AB098629621}" type="presParOf" srcId="{F265724D-98F9-A640-970E-6E493E051436}" destId="{63A0D013-F1C1-5F4A-8FF2-497203C941D7}" srcOrd="1" destOrd="0" presId="urn:microsoft.com/office/officeart/2005/8/layout/radial3"/>
    <dgm:cxn modelId="{033F4A85-4C80-4A64-9095-DB5AA07DF28F}" type="presParOf" srcId="{F265724D-98F9-A640-970E-6E493E051436}" destId="{2B6CC235-46F3-AD4B-BDCB-6C8D329CCE2E}" srcOrd="2" destOrd="0" presId="urn:microsoft.com/office/officeart/2005/8/layout/radial3"/>
    <dgm:cxn modelId="{52E5C0D7-8CC5-445C-B27F-1DD4B6B310A8}" type="presParOf" srcId="{F265724D-98F9-A640-970E-6E493E051436}" destId="{F31CE9F6-1361-8643-AA98-DD89EE488AC7}" srcOrd="3" destOrd="0" presId="urn:microsoft.com/office/officeart/2005/8/layout/radial3"/>
    <dgm:cxn modelId="{1E251C84-783E-4CDF-B3F2-9251ABE9320D}" type="presParOf" srcId="{F265724D-98F9-A640-970E-6E493E051436}" destId="{72518680-0B42-FD4C-9449-F0DA4C22C05E}" srcOrd="4" destOrd="0" presId="urn:microsoft.com/office/officeart/2005/8/layout/radial3"/>
    <dgm:cxn modelId="{2A2C30F8-BA8B-4897-BFF2-1BE6BEF84BCC}" type="presParOf" srcId="{F265724D-98F9-A640-970E-6E493E051436}" destId="{79070BEC-C254-3B44-9FE1-57476B174E2B}" srcOrd="5" destOrd="0" presId="urn:microsoft.com/office/officeart/2005/8/layout/radial3"/>
    <dgm:cxn modelId="{D3071364-A1D6-4119-8366-103DBB0B4D84}" type="presParOf" srcId="{F265724D-98F9-A640-970E-6E493E051436}" destId="{99FF111F-F097-3343-8655-82D113E98D82}" srcOrd="6" destOrd="0" presId="urn:microsoft.com/office/officeart/2005/8/layout/radial3"/>
    <dgm:cxn modelId="{9AD17479-DA9C-4AFB-B76C-70026F2EC77F}" type="presParOf" srcId="{F265724D-98F9-A640-970E-6E493E051436}" destId="{ABD16F70-4509-FB4A-8640-E0FCB94FD7CF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B5F81-05A1-8443-9E4B-564D245E1FEE}">
      <dsp:nvSpPr>
        <dsp:cNvPr id="0" name=""/>
        <dsp:cNvSpPr/>
      </dsp:nvSpPr>
      <dsp:spPr>
        <a:xfrm>
          <a:off x="1080129" y="1152110"/>
          <a:ext cx="2723224" cy="27232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Lack of transparency</a:t>
          </a:r>
          <a:endParaRPr lang="en-US" sz="2800" kern="1200" dirty="0"/>
        </a:p>
      </dsp:txBody>
      <dsp:txXfrm>
        <a:off x="1478936" y="1550917"/>
        <a:ext cx="1925610" cy="1925610"/>
      </dsp:txXfrm>
    </dsp:sp>
    <dsp:sp modelId="{63A0D013-F1C1-5F4A-8FF2-497203C941D7}">
      <dsp:nvSpPr>
        <dsp:cNvPr id="0" name=""/>
        <dsp:cNvSpPr/>
      </dsp:nvSpPr>
      <dsp:spPr>
        <a:xfrm>
          <a:off x="1770397" y="44384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Governing</a:t>
          </a:r>
          <a:endParaRPr lang="en-US" sz="1400" kern="1200" dirty="0"/>
        </a:p>
      </dsp:txBody>
      <dsp:txXfrm>
        <a:off x="1969800" y="243787"/>
        <a:ext cx="962806" cy="962806"/>
      </dsp:txXfrm>
    </dsp:sp>
    <dsp:sp modelId="{2B6CC235-46F3-AD4B-BDCB-6C8D329CCE2E}">
      <dsp:nvSpPr>
        <dsp:cNvPr id="0" name=""/>
        <dsp:cNvSpPr/>
      </dsp:nvSpPr>
      <dsp:spPr>
        <a:xfrm>
          <a:off x="3161023" y="694552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</a:t>
          </a:r>
          <a:endParaRPr lang="en-US" sz="1400" kern="1200" dirty="0"/>
        </a:p>
      </dsp:txBody>
      <dsp:txXfrm>
        <a:off x="3360426" y="893955"/>
        <a:ext cx="962806" cy="962806"/>
      </dsp:txXfrm>
    </dsp:sp>
    <dsp:sp modelId="{F31CE9F6-1361-8643-AA98-DD89EE488AC7}">
      <dsp:nvSpPr>
        <dsp:cNvPr id="0" name=""/>
        <dsp:cNvSpPr/>
      </dsp:nvSpPr>
      <dsp:spPr>
        <a:xfrm>
          <a:off x="3497422" y="2214175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Health care</a:t>
          </a:r>
          <a:endParaRPr lang="en-US" sz="1400" kern="1200" dirty="0"/>
        </a:p>
      </dsp:txBody>
      <dsp:txXfrm>
        <a:off x="3696825" y="2413578"/>
        <a:ext cx="962806" cy="962806"/>
      </dsp:txXfrm>
    </dsp:sp>
    <dsp:sp modelId="{72518680-0B42-FD4C-9449-F0DA4C22C05E}">
      <dsp:nvSpPr>
        <dsp:cNvPr id="0" name=""/>
        <dsp:cNvSpPr/>
      </dsp:nvSpPr>
      <dsp:spPr>
        <a:xfrm>
          <a:off x="2537369" y="3418045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Education</a:t>
          </a:r>
          <a:endParaRPr lang="en-US" sz="1400" kern="1200" dirty="0"/>
        </a:p>
      </dsp:txBody>
      <dsp:txXfrm>
        <a:off x="2736772" y="3617448"/>
        <a:ext cx="962806" cy="962806"/>
      </dsp:txXfrm>
    </dsp:sp>
    <dsp:sp modelId="{79070BEC-C254-3B44-9FE1-57476B174E2B}">
      <dsp:nvSpPr>
        <dsp:cNvPr id="0" name=""/>
        <dsp:cNvSpPr/>
      </dsp:nvSpPr>
      <dsp:spPr>
        <a:xfrm>
          <a:off x="997562" y="3418045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intergovernmental fiscal relations</a:t>
          </a:r>
          <a:endParaRPr lang="en-US" sz="1400" kern="1200" dirty="0"/>
        </a:p>
      </dsp:txBody>
      <dsp:txXfrm>
        <a:off x="1196965" y="3617448"/>
        <a:ext cx="962806" cy="962806"/>
      </dsp:txXfrm>
    </dsp:sp>
    <dsp:sp modelId="{99FF111F-F097-3343-8655-82D113E98D82}">
      <dsp:nvSpPr>
        <dsp:cNvPr id="0" name=""/>
        <dsp:cNvSpPr/>
      </dsp:nvSpPr>
      <dsp:spPr>
        <a:xfrm>
          <a:off x="37508" y="2214175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Every day life</a:t>
          </a:r>
          <a:endParaRPr lang="en-US" sz="2400" kern="1200" dirty="0"/>
        </a:p>
      </dsp:txBody>
      <dsp:txXfrm>
        <a:off x="236911" y="2413578"/>
        <a:ext cx="962806" cy="962806"/>
      </dsp:txXfrm>
    </dsp:sp>
    <dsp:sp modelId="{ABD16F70-4509-FB4A-8640-E0FCB94FD7CF}">
      <dsp:nvSpPr>
        <dsp:cNvPr id="0" name=""/>
        <dsp:cNvSpPr/>
      </dsp:nvSpPr>
      <dsp:spPr>
        <a:xfrm>
          <a:off x="380148" y="712975"/>
          <a:ext cx="1361612" cy="1361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court</a:t>
          </a:r>
          <a:endParaRPr lang="en-US" sz="2400" kern="1200" dirty="0"/>
        </a:p>
      </dsp:txBody>
      <dsp:txXfrm>
        <a:off x="579551" y="912378"/>
        <a:ext cx="962806" cy="962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EE9FD7-CAF8-4063-8BB8-17E3E8D5113A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0F8A58-318A-4531-9162-555D148B1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15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E1B8-A3AC-4975-8340-E4F080D3290B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F44E4-0268-4FF7-AE19-82ED05B3B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0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59268-A903-4A52-B450-76F5A0719D9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3ED7-64B4-4D5A-A8E2-8A357DC6A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6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C742-06EA-411A-A4CC-093CDBBD044D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0F3A-97AC-4B60-92FE-FEE728BFA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7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345E-229F-47C1-97FF-2477A03AD132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4B7F65-EF13-49D7-874B-A98D27D48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81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2B2C3A-B396-4165-9169-297828B4226D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73D6AC-9C06-4A81-A792-746D89BD0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4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65C847-28E2-41BB-805E-256B39EAF29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9ED6CD-DB49-466B-8BC2-1234119D3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3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B3606-327D-4356-91B4-8F132C032ADE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2B18-E664-44F4-A86A-841CBF57A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6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D1AC-F1A9-46B2-8CCD-AE8AF06BE18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71D296-1B70-490A-BCAE-AC2378BC6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FD273-3192-403E-9A6C-02B254E8EE16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3A84-77DA-4281-9D64-8AD156E2B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7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286332-E5BF-46C4-9873-934F2085AF4E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4B7CE88-B08F-4CC3-955E-A8391FB52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43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Образец заголовка</a:t>
            </a:r>
            <a:endParaRPr lang="en-US" altLang="cs-CZ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Образец текста</a:t>
            </a:r>
          </a:p>
          <a:p>
            <a:pPr lvl="1"/>
            <a:r>
              <a:rPr lang="ru-RU" altLang="cs-CZ" smtClean="0"/>
              <a:t>Второй уровень</a:t>
            </a:r>
          </a:p>
          <a:p>
            <a:pPr lvl="2"/>
            <a:r>
              <a:rPr lang="ru-RU" altLang="cs-CZ" smtClean="0"/>
              <a:t>Третий уровень</a:t>
            </a:r>
          </a:p>
          <a:p>
            <a:pPr lvl="3"/>
            <a:r>
              <a:rPr lang="ru-RU" altLang="cs-CZ" smtClean="0"/>
              <a:t>Четвертый уровень</a:t>
            </a:r>
          </a:p>
          <a:p>
            <a:pPr lvl="4"/>
            <a:r>
              <a:rPr lang="ru-RU" altLang="cs-CZ" smtClean="0"/>
              <a:t>Пятый уровень</a:t>
            </a:r>
            <a:endParaRPr lang="en-US" altLang="cs-CZ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E805E5-6194-442E-8482-42FA722C2F8B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4326B3-D05F-4689-B626-F353B74C1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34" r:id="rId6"/>
    <p:sldLayoutId id="2147483741" r:id="rId7"/>
    <p:sldLayoutId id="2147483735" r:id="rId8"/>
    <p:sldLayoutId id="2147483742" r:id="rId9"/>
    <p:sldLayoutId id="2147483736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53400" cy="86995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400" dirty="0"/>
              <a:t>Putin Vladimir</a:t>
            </a:r>
            <a:br>
              <a:rPr lang="en-US" sz="2400" dirty="0"/>
            </a:br>
            <a:r>
              <a:rPr lang="en-US" sz="2400" dirty="0"/>
              <a:t>Head of the SC of the RF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2000" b="1" dirty="0"/>
              <a:t>Dmitry </a:t>
            </a:r>
            <a:r>
              <a:rPr lang="cs-CZ" sz="2000" b="1" dirty="0" smtClean="0"/>
              <a:t>Medvedev </a:t>
            </a:r>
            <a:r>
              <a:rPr lang="cs-CZ" sz="2000" dirty="0" smtClean="0"/>
              <a:t>- </a:t>
            </a:r>
            <a:r>
              <a:rPr lang="cs-CZ" sz="2000" dirty="0"/>
              <a:t>Prime </a:t>
            </a:r>
            <a:r>
              <a:rPr lang="cs-CZ" sz="2000" dirty="0" smtClean="0"/>
              <a:t>Ministe</a:t>
            </a:r>
            <a:r>
              <a:rPr lang="en-US" sz="2000" dirty="0" smtClean="0"/>
              <a:t>r</a:t>
            </a:r>
          </a:p>
          <a:p>
            <a:r>
              <a:rPr lang="en-US" sz="2000" b="1" dirty="0"/>
              <a:t>Sergei </a:t>
            </a:r>
            <a:r>
              <a:rPr lang="en-US" sz="2000" b="1" dirty="0" err="1"/>
              <a:t>Naryshkin</a:t>
            </a:r>
            <a:r>
              <a:rPr lang="en-US" sz="2000" dirty="0"/>
              <a:t> - State Duma </a:t>
            </a:r>
            <a:r>
              <a:rPr lang="en-US" sz="2000" dirty="0" smtClean="0"/>
              <a:t>Speaker</a:t>
            </a:r>
          </a:p>
          <a:p>
            <a:r>
              <a:rPr lang="en-US" sz="2000" b="1" dirty="0"/>
              <a:t>Nikolai </a:t>
            </a:r>
            <a:r>
              <a:rPr lang="en-US" sz="2000" b="1" dirty="0" err="1"/>
              <a:t>Patrushev</a:t>
            </a:r>
            <a:r>
              <a:rPr lang="en-US" sz="2000" b="1" dirty="0"/>
              <a:t> </a:t>
            </a:r>
            <a:r>
              <a:rPr lang="en-US" sz="2000" dirty="0"/>
              <a:t>- Secretary of the </a:t>
            </a:r>
            <a:r>
              <a:rPr lang="en-US" sz="2000" dirty="0" smtClean="0"/>
              <a:t>SC</a:t>
            </a:r>
          </a:p>
          <a:p>
            <a:r>
              <a:rPr lang="cs-CZ" sz="2000" b="1" dirty="0"/>
              <a:t>Sergei Lavrov </a:t>
            </a:r>
            <a:r>
              <a:rPr lang="cs-CZ" sz="2000" dirty="0"/>
              <a:t>– Foreign </a:t>
            </a:r>
            <a:r>
              <a:rPr lang="cs-CZ" sz="2000" dirty="0" smtClean="0"/>
              <a:t>Minister</a:t>
            </a:r>
            <a:endParaRPr lang="en-US" sz="2000" dirty="0" smtClean="0"/>
          </a:p>
          <a:p>
            <a:r>
              <a:rPr lang="en-US" sz="2000" b="1" dirty="0"/>
              <a:t>Alexander </a:t>
            </a:r>
            <a:r>
              <a:rPr lang="en-US" sz="2000" b="1" dirty="0" err="1"/>
              <a:t>Bortnikov</a:t>
            </a:r>
            <a:r>
              <a:rPr lang="en-US" sz="2000" b="1" dirty="0"/>
              <a:t> </a:t>
            </a:r>
            <a:r>
              <a:rPr lang="en-US" sz="2000" dirty="0"/>
              <a:t>- Federal Security Service (FSB) </a:t>
            </a:r>
            <a:r>
              <a:rPr lang="en-US" sz="2000" dirty="0" smtClean="0"/>
              <a:t>Director</a:t>
            </a:r>
          </a:p>
          <a:p>
            <a:r>
              <a:rPr lang="en-US" sz="2000" b="1" dirty="0"/>
              <a:t>Rashid </a:t>
            </a:r>
            <a:r>
              <a:rPr lang="en-US" sz="2000" b="1" dirty="0" err="1"/>
              <a:t>Nurgaliyev</a:t>
            </a:r>
            <a:r>
              <a:rPr lang="en-US" sz="2000" b="1" dirty="0"/>
              <a:t> </a:t>
            </a:r>
            <a:r>
              <a:rPr lang="en-US" sz="2000" dirty="0"/>
              <a:t>- Deputy Secretary of the </a:t>
            </a:r>
            <a:r>
              <a:rPr lang="en-US" sz="2000" dirty="0" smtClean="0"/>
              <a:t>SC</a:t>
            </a:r>
            <a:endParaRPr lang="cs-CZ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b="1" dirty="0"/>
              <a:t>Valentina </a:t>
            </a:r>
            <a:r>
              <a:rPr lang="en-US" sz="2000" b="1" dirty="0" err="1"/>
              <a:t>Matviyenko</a:t>
            </a:r>
            <a:r>
              <a:rPr lang="en-US" sz="2000" b="1" dirty="0"/>
              <a:t> </a:t>
            </a:r>
            <a:r>
              <a:rPr lang="en-US" sz="2000" dirty="0"/>
              <a:t>- </a:t>
            </a:r>
            <a:r>
              <a:rPr lang="en-US" sz="2000" dirty="0" smtClean="0"/>
              <a:t>Federal </a:t>
            </a:r>
            <a:r>
              <a:rPr lang="en-US" sz="2000" dirty="0"/>
              <a:t>Council </a:t>
            </a:r>
            <a:r>
              <a:rPr lang="en-US" sz="2000" dirty="0" smtClean="0"/>
              <a:t>Speaker</a:t>
            </a:r>
          </a:p>
          <a:p>
            <a:r>
              <a:rPr lang="en-US" sz="2000" b="1" dirty="0"/>
              <a:t>Sergei Ivanov </a:t>
            </a:r>
            <a:r>
              <a:rPr lang="en-US" sz="2000" dirty="0"/>
              <a:t>- Chief of Staff of the Presidential Executive </a:t>
            </a:r>
            <a:r>
              <a:rPr lang="en-US" sz="2000" dirty="0" smtClean="0"/>
              <a:t>Office</a:t>
            </a:r>
          </a:p>
          <a:p>
            <a:r>
              <a:rPr lang="en-US" sz="2000" b="1" dirty="0"/>
              <a:t>Vladimir </a:t>
            </a:r>
            <a:r>
              <a:rPr lang="en-US" sz="2000" b="1" dirty="0" err="1"/>
              <a:t>Kolokoltsev</a:t>
            </a:r>
            <a:r>
              <a:rPr lang="en-US" sz="2000" b="1" dirty="0"/>
              <a:t> </a:t>
            </a:r>
            <a:r>
              <a:rPr lang="en-US" sz="2000" dirty="0"/>
              <a:t>– Interior </a:t>
            </a:r>
            <a:r>
              <a:rPr lang="en-US" sz="2000" dirty="0" smtClean="0"/>
              <a:t>Minister</a:t>
            </a:r>
          </a:p>
          <a:p>
            <a:r>
              <a:rPr lang="en-US" sz="2000" b="1" dirty="0"/>
              <a:t>Sergei </a:t>
            </a:r>
            <a:r>
              <a:rPr lang="en-US" sz="2000" b="1" dirty="0" err="1" smtClean="0"/>
              <a:t>Shoigu</a:t>
            </a:r>
            <a:r>
              <a:rPr lang="en-US" sz="2000" b="1" dirty="0" smtClean="0"/>
              <a:t> </a:t>
            </a:r>
            <a:r>
              <a:rPr lang="en-US" sz="2000" dirty="0" smtClean="0"/>
              <a:t>-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Defence</a:t>
            </a:r>
            <a:r>
              <a:rPr lang="en-US" sz="2000" dirty="0" smtClean="0"/>
              <a:t> Minister</a:t>
            </a:r>
          </a:p>
          <a:p>
            <a:r>
              <a:rPr lang="en-US" sz="2000" b="1" dirty="0"/>
              <a:t>Mikhail </a:t>
            </a:r>
            <a:r>
              <a:rPr lang="en-US" sz="2000" b="1" dirty="0" err="1"/>
              <a:t>Fradkov</a:t>
            </a:r>
            <a:r>
              <a:rPr lang="en-US" sz="2000" b="1" dirty="0"/>
              <a:t> </a:t>
            </a:r>
            <a:r>
              <a:rPr lang="en-US" sz="2000" dirty="0"/>
              <a:t>- Director of the Foreign Intelligence </a:t>
            </a:r>
            <a:r>
              <a:rPr lang="en-US" sz="2000" dirty="0" smtClean="0"/>
              <a:t>Service</a:t>
            </a:r>
          </a:p>
          <a:p>
            <a:r>
              <a:rPr lang="en-US" sz="2000" b="1" dirty="0"/>
              <a:t>Boris </a:t>
            </a:r>
            <a:r>
              <a:rPr lang="en-US" sz="2000" b="1" dirty="0" err="1"/>
              <a:t>Gryzlov</a:t>
            </a:r>
            <a:r>
              <a:rPr lang="en-US" sz="2000" b="1" dirty="0"/>
              <a:t> </a:t>
            </a:r>
            <a:r>
              <a:rPr lang="en-US" sz="2000" dirty="0"/>
              <a:t>- permanent </a:t>
            </a:r>
            <a:r>
              <a:rPr lang="en-US" sz="2000" dirty="0" smtClean="0"/>
              <a:t>SC </a:t>
            </a:r>
            <a:r>
              <a:rPr lang="en-US" sz="2000" dirty="0"/>
              <a:t>member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endParaRPr lang="cs-CZ" sz="1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64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539552" y="1556792"/>
            <a:ext cx="3886200" cy="3581400"/>
          </a:xfrm>
        </p:spPr>
        <p:txBody>
          <a:bodyPr/>
          <a:lstStyle/>
          <a:p>
            <a:r>
              <a:rPr lang="en-US" sz="1600" b="1" dirty="0" err="1"/>
              <a:t>Yury</a:t>
            </a:r>
            <a:r>
              <a:rPr lang="en-US" sz="1600" b="1" dirty="0"/>
              <a:t> </a:t>
            </a:r>
            <a:r>
              <a:rPr lang="en-US" sz="1600" b="1" dirty="0" err="1"/>
              <a:t>Chaika</a:t>
            </a:r>
            <a:r>
              <a:rPr lang="en-US" sz="1600" b="1" dirty="0"/>
              <a:t> </a:t>
            </a:r>
            <a:r>
              <a:rPr lang="en-US" sz="1600" dirty="0"/>
              <a:t>- Prosecutor General of the </a:t>
            </a:r>
            <a:r>
              <a:rPr lang="en-US" sz="1600" dirty="0" smtClean="0"/>
              <a:t>RF</a:t>
            </a:r>
          </a:p>
          <a:p>
            <a:r>
              <a:rPr lang="en-US" sz="1600" b="1" dirty="0"/>
              <a:t>Valery </a:t>
            </a:r>
            <a:r>
              <a:rPr lang="en-US" sz="1600" b="1" dirty="0" err="1" smtClean="0"/>
              <a:t>Gerasimov</a:t>
            </a:r>
            <a:r>
              <a:rPr lang="en-US" sz="1600" b="1" dirty="0" smtClean="0"/>
              <a:t> </a:t>
            </a:r>
            <a:r>
              <a:rPr lang="en-US" sz="1600" dirty="0" smtClean="0"/>
              <a:t>-Chief </a:t>
            </a:r>
            <a:r>
              <a:rPr lang="en-US" sz="1600" dirty="0"/>
              <a:t>of the General Staff of the Armed Forces of the </a:t>
            </a:r>
            <a:r>
              <a:rPr lang="en-US" sz="1600" dirty="0" smtClean="0"/>
              <a:t>RF- </a:t>
            </a:r>
            <a:r>
              <a:rPr lang="en-US" sz="1600" dirty="0"/>
              <a:t>First Deputy Minister of </a:t>
            </a:r>
            <a:r>
              <a:rPr lang="en-US" sz="1600" dirty="0" smtClean="0"/>
              <a:t>Defense</a:t>
            </a:r>
          </a:p>
          <a:p>
            <a:r>
              <a:rPr lang="en-US" sz="1600" b="1" dirty="0"/>
              <a:t>Anton </a:t>
            </a:r>
            <a:r>
              <a:rPr lang="en-US" sz="1600" b="1" dirty="0" err="1" smtClean="0"/>
              <a:t>Siluanov</a:t>
            </a:r>
            <a:r>
              <a:rPr lang="en-US" sz="1600" b="1" dirty="0" smtClean="0"/>
              <a:t>- </a:t>
            </a:r>
            <a:r>
              <a:rPr lang="en-US" sz="1600" dirty="0"/>
              <a:t>Finance </a:t>
            </a:r>
            <a:r>
              <a:rPr lang="en-US" sz="1600" dirty="0" smtClean="0"/>
              <a:t>Minister</a:t>
            </a:r>
          </a:p>
          <a:p>
            <a:r>
              <a:rPr lang="en-US" sz="1600" b="1" dirty="0"/>
              <a:t>Alexander </a:t>
            </a:r>
            <a:r>
              <a:rPr lang="en-US" sz="1600" b="1" dirty="0" err="1"/>
              <a:t>Konovalov</a:t>
            </a:r>
            <a:r>
              <a:rPr lang="en-US" sz="1600" b="1" dirty="0"/>
              <a:t> </a:t>
            </a:r>
            <a:r>
              <a:rPr lang="en-US" sz="1600" dirty="0"/>
              <a:t>- Justice </a:t>
            </a:r>
            <a:r>
              <a:rPr lang="en-US" sz="1600" dirty="0" smtClean="0"/>
              <a:t>Minister</a:t>
            </a:r>
          </a:p>
          <a:p>
            <a:r>
              <a:rPr lang="en-US" sz="1600" b="1" dirty="0"/>
              <a:t>Vladimir </a:t>
            </a:r>
            <a:r>
              <a:rPr lang="en-US" sz="1600" b="1" dirty="0" err="1"/>
              <a:t>Puchkov</a:t>
            </a:r>
            <a:r>
              <a:rPr lang="en-US" sz="1600" b="1" dirty="0"/>
              <a:t> </a:t>
            </a:r>
            <a:r>
              <a:rPr lang="en-US" sz="1600" dirty="0"/>
              <a:t>- Minister of Civil </a:t>
            </a:r>
            <a:r>
              <a:rPr lang="en-US" sz="1600" dirty="0" err="1"/>
              <a:t>Defence</a:t>
            </a:r>
            <a:r>
              <a:rPr lang="en-US" sz="1600" dirty="0"/>
              <a:t>, Emergencies and Natural Disasters Relief </a:t>
            </a:r>
            <a:endParaRPr lang="en-US" sz="1600" dirty="0" smtClean="0"/>
          </a:p>
          <a:p>
            <a:r>
              <a:rPr lang="en-US" sz="1600" b="1" dirty="0"/>
              <a:t>Viktor Ivanov </a:t>
            </a:r>
            <a:r>
              <a:rPr lang="en-US" sz="1600" dirty="0"/>
              <a:t>- Director of the Federal Drug Control </a:t>
            </a:r>
            <a:r>
              <a:rPr lang="en-US" sz="1600" dirty="0" smtClean="0"/>
              <a:t>Service</a:t>
            </a:r>
          </a:p>
          <a:p>
            <a:r>
              <a:rPr lang="en-US" sz="1600" b="1" dirty="0"/>
              <a:t>Sergei </a:t>
            </a:r>
            <a:r>
              <a:rPr lang="en-US" sz="1600" b="1" dirty="0" err="1"/>
              <a:t>Sobyanin</a:t>
            </a:r>
            <a:r>
              <a:rPr lang="en-US" sz="1600" b="1" dirty="0"/>
              <a:t> </a:t>
            </a:r>
            <a:r>
              <a:rPr lang="en-US" sz="1600" dirty="0"/>
              <a:t>- Mayor of </a:t>
            </a:r>
            <a:r>
              <a:rPr lang="en-US" sz="1600" dirty="0" smtClean="0"/>
              <a:t>Moscow</a:t>
            </a:r>
          </a:p>
          <a:p>
            <a:r>
              <a:rPr lang="en-US" sz="1600" b="1" dirty="0" err="1"/>
              <a:t>Georgy</a:t>
            </a:r>
            <a:r>
              <a:rPr lang="en-US" sz="1600" b="1" dirty="0"/>
              <a:t> </a:t>
            </a:r>
            <a:r>
              <a:rPr lang="en-US" sz="1600" b="1" dirty="0" err="1"/>
              <a:t>Poltavchenko</a:t>
            </a:r>
            <a:r>
              <a:rPr lang="en-US" sz="1600" dirty="0"/>
              <a:t> - Governor of St </a:t>
            </a:r>
            <a:r>
              <a:rPr lang="en-US" sz="1600" dirty="0" smtClean="0"/>
              <a:t>Petersburg</a:t>
            </a:r>
          </a:p>
          <a:p>
            <a:r>
              <a:rPr lang="en-US" sz="1600" b="1" dirty="0" smtClean="0"/>
              <a:t>Viktor </a:t>
            </a:r>
            <a:r>
              <a:rPr lang="en-US" sz="1600" b="1" dirty="0" err="1" smtClean="0"/>
              <a:t>Tolokonskii</a:t>
            </a:r>
            <a:r>
              <a:rPr lang="en-US" sz="1600" dirty="0" smtClean="0"/>
              <a:t> - </a:t>
            </a:r>
            <a:r>
              <a:rPr lang="en-US" sz="1600" dirty="0"/>
              <a:t>Governor of the Krasnoyarsk Territory</a:t>
            </a:r>
            <a:endParaRPr lang="en-US" sz="1600" dirty="0" smtClean="0"/>
          </a:p>
          <a:p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88024" y="1556792"/>
            <a:ext cx="3886200" cy="3581400"/>
          </a:xfrm>
        </p:spPr>
        <p:txBody>
          <a:bodyPr/>
          <a:lstStyle/>
          <a:p>
            <a:r>
              <a:rPr lang="en-US" sz="1800" b="1" dirty="0" smtClean="0"/>
              <a:t>Vladimir </a:t>
            </a:r>
            <a:r>
              <a:rPr lang="en-US" sz="1800" b="1" dirty="0" err="1" smtClean="0"/>
              <a:t>Bulavin</a:t>
            </a:r>
            <a:r>
              <a:rPr lang="en-US" sz="1800" b="1" dirty="0" smtClean="0"/>
              <a:t> </a:t>
            </a:r>
            <a:r>
              <a:rPr lang="en-US" sz="1800" dirty="0" smtClean="0"/>
              <a:t>- Northwestern FD</a:t>
            </a:r>
          </a:p>
          <a:p>
            <a:r>
              <a:rPr lang="en-US" sz="1800" b="1" dirty="0" err="1" smtClean="0"/>
              <a:t>Alexandr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Beglov</a:t>
            </a:r>
            <a:r>
              <a:rPr lang="en-US" sz="1800" b="1" dirty="0" smtClean="0"/>
              <a:t> </a:t>
            </a:r>
            <a:r>
              <a:rPr lang="en-US" sz="1800" dirty="0" smtClean="0"/>
              <a:t>– Central FD</a:t>
            </a:r>
          </a:p>
          <a:p>
            <a:r>
              <a:rPr lang="en-US" sz="1800" b="1" dirty="0"/>
              <a:t>Mikhail </a:t>
            </a:r>
            <a:r>
              <a:rPr lang="en-US" sz="1800" b="1" dirty="0" err="1"/>
              <a:t>Babich</a:t>
            </a:r>
            <a:r>
              <a:rPr lang="en-US" sz="1800" b="1" dirty="0"/>
              <a:t> </a:t>
            </a:r>
            <a:r>
              <a:rPr lang="en-US" sz="1800" dirty="0" smtClean="0"/>
              <a:t>- Volga FD</a:t>
            </a:r>
          </a:p>
          <a:p>
            <a:r>
              <a:rPr lang="en-US" sz="1800" b="1" dirty="0"/>
              <a:t>Igor </a:t>
            </a:r>
            <a:r>
              <a:rPr lang="en-US" sz="1800" b="1" dirty="0" err="1"/>
              <a:t>Kholmanskikh</a:t>
            </a:r>
            <a:r>
              <a:rPr lang="en-US" sz="1800" b="1" dirty="0"/>
              <a:t> </a:t>
            </a:r>
            <a:r>
              <a:rPr lang="en-US" sz="1800" dirty="0" smtClean="0"/>
              <a:t>- Urals FD</a:t>
            </a:r>
          </a:p>
          <a:p>
            <a:r>
              <a:rPr lang="en-US" sz="1800" b="1" dirty="0"/>
              <a:t>Vladimir Ustinov</a:t>
            </a:r>
            <a:r>
              <a:rPr lang="en-US" sz="1800" dirty="0"/>
              <a:t> -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Southern FD</a:t>
            </a:r>
          </a:p>
          <a:p>
            <a:r>
              <a:rPr lang="en-US" sz="1800" b="1" dirty="0"/>
              <a:t>Nikolai </a:t>
            </a:r>
            <a:r>
              <a:rPr lang="en-US" sz="1800" b="1" dirty="0" err="1" smtClean="0"/>
              <a:t>Rogozhkin</a:t>
            </a:r>
            <a:r>
              <a:rPr lang="en-US" sz="1800" b="1" dirty="0" smtClean="0"/>
              <a:t> </a:t>
            </a:r>
            <a:r>
              <a:rPr lang="en-US" sz="1800" dirty="0" smtClean="0"/>
              <a:t>- Siberian FD</a:t>
            </a:r>
          </a:p>
          <a:p>
            <a:r>
              <a:rPr lang="en-US" sz="1800" b="1" dirty="0"/>
              <a:t>Sergey </a:t>
            </a:r>
            <a:r>
              <a:rPr lang="en-US" sz="1800" b="1" dirty="0" err="1" smtClean="0"/>
              <a:t>Melikov</a:t>
            </a:r>
            <a:r>
              <a:rPr lang="en-US" sz="1800" b="1" dirty="0" smtClean="0"/>
              <a:t> </a:t>
            </a:r>
            <a:r>
              <a:rPr lang="en-US" sz="1800" dirty="0" smtClean="0"/>
              <a:t>- North Caucasian FD</a:t>
            </a:r>
          </a:p>
          <a:p>
            <a:r>
              <a:rPr lang="en-US" sz="1800" b="1" dirty="0" err="1" smtClean="0"/>
              <a:t>Yurii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Trutnev</a:t>
            </a:r>
            <a:r>
              <a:rPr lang="en-US" sz="1800" b="1" dirty="0" smtClean="0"/>
              <a:t> </a:t>
            </a:r>
            <a:r>
              <a:rPr lang="en-US" sz="1800" dirty="0" smtClean="0"/>
              <a:t>– Far Eastern FD</a:t>
            </a:r>
            <a:endParaRPr lang="en-US" sz="1800" dirty="0"/>
          </a:p>
          <a:p>
            <a:r>
              <a:rPr lang="en-US" sz="1800" b="1" dirty="0" smtClean="0"/>
              <a:t>Oleg </a:t>
            </a:r>
            <a:r>
              <a:rPr lang="en-US" sz="1800" b="1" dirty="0" err="1" smtClean="0"/>
              <a:t>Belaventsev</a:t>
            </a:r>
            <a:r>
              <a:rPr lang="en-US" sz="1800" b="1" dirty="0" smtClean="0"/>
              <a:t> </a:t>
            </a:r>
            <a:r>
              <a:rPr lang="en-US" sz="1800" dirty="0" smtClean="0"/>
              <a:t>-Crimean FD</a:t>
            </a:r>
          </a:p>
          <a:p>
            <a:endParaRPr lang="en-US" sz="1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539552" y="548680"/>
            <a:ext cx="3886200" cy="640080"/>
          </a:xfrm>
        </p:spPr>
        <p:txBody>
          <a:bodyPr/>
          <a:lstStyle/>
          <a:p>
            <a:r>
              <a:rPr lang="en-US" dirty="0" smtClean="0"/>
              <a:t>Non-permanent members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88024" y="548680"/>
            <a:ext cx="3886200" cy="640080"/>
          </a:xfrm>
        </p:spPr>
        <p:txBody>
          <a:bodyPr/>
          <a:lstStyle/>
          <a:p>
            <a:r>
              <a:rPr lang="cs-CZ" dirty="0"/>
              <a:t>Presidential Plenipotentiary </a:t>
            </a:r>
            <a:r>
              <a:rPr lang="cs-CZ" dirty="0" smtClean="0"/>
              <a:t>Envoy</a:t>
            </a:r>
            <a:r>
              <a:rPr lang="en-US" dirty="0" smtClean="0"/>
              <a:t>s</a:t>
            </a:r>
            <a:r>
              <a:rPr lang="cs-CZ" dirty="0" smtClean="0"/>
              <a:t> </a:t>
            </a:r>
            <a:r>
              <a:rPr lang="en-US" dirty="0" smtClean="0"/>
              <a:t>in Federal Districts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0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interdepartmental Commissions:</a:t>
            </a:r>
            <a:br>
              <a:rPr lang="cs-CZ" dirty="0"/>
            </a:b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/>
              <a:t>security in the economic and social sphere</a:t>
            </a:r>
          </a:p>
          <a:p>
            <a:r>
              <a:rPr lang="en-US" dirty="0" smtClean="0"/>
              <a:t>on </a:t>
            </a:r>
            <a:r>
              <a:rPr lang="en-US" dirty="0"/>
              <a:t>military security</a:t>
            </a:r>
          </a:p>
          <a:p>
            <a:r>
              <a:rPr lang="en-US" dirty="0" smtClean="0"/>
              <a:t>information </a:t>
            </a:r>
            <a:r>
              <a:rPr lang="en-US" dirty="0"/>
              <a:t>security</a:t>
            </a:r>
          </a:p>
          <a:p>
            <a:r>
              <a:rPr lang="en-US" dirty="0"/>
              <a:t>civil security</a:t>
            </a:r>
          </a:p>
          <a:p>
            <a:r>
              <a:rPr lang="en-US" dirty="0" smtClean="0"/>
              <a:t>on </a:t>
            </a:r>
            <a:r>
              <a:rPr lang="en-US" dirty="0"/>
              <a:t>problems of the Commonwealth of Independent States</a:t>
            </a:r>
          </a:p>
          <a:p>
            <a:r>
              <a:rPr lang="en-US" dirty="0"/>
              <a:t>o</a:t>
            </a:r>
            <a:r>
              <a:rPr lang="en-US" dirty="0" smtClean="0"/>
              <a:t>n strategic </a:t>
            </a:r>
            <a:r>
              <a:rPr lang="en-US" dirty="0"/>
              <a:t>planning</a:t>
            </a:r>
          </a:p>
          <a:p>
            <a:r>
              <a:rPr lang="en-US" dirty="0" smtClean="0"/>
              <a:t>on </a:t>
            </a:r>
            <a:r>
              <a:rPr lang="en-US" dirty="0"/>
              <a:t>environmental </a:t>
            </a:r>
            <a:r>
              <a:rPr lang="en-US" dirty="0" smtClean="0"/>
              <a:t>security</a:t>
            </a:r>
          </a:p>
          <a:p>
            <a:r>
              <a:rPr lang="en-US" sz="3200" dirty="0"/>
              <a:t>Scientific Council - Vladimir </a:t>
            </a:r>
            <a:r>
              <a:rPr lang="en-US" sz="3200" dirty="0" err="1"/>
              <a:t>Baranovskii</a:t>
            </a:r>
            <a:r>
              <a:rPr lang="en-US" sz="3200" dirty="0"/>
              <a:t> – IWEIR of RAS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3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simulation AGENDA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minute speech:</a:t>
            </a:r>
          </a:p>
          <a:p>
            <a:pPr marL="0" indent="0">
              <a:buNone/>
            </a:pPr>
            <a:r>
              <a:rPr lang="en-US" dirty="0" smtClean="0"/>
              <a:t>-introduce yourself and your service</a:t>
            </a:r>
          </a:p>
          <a:p>
            <a:pPr marL="0" indent="0">
              <a:buNone/>
            </a:pPr>
            <a:r>
              <a:rPr lang="en-US" dirty="0" smtClean="0"/>
              <a:t>-role in SC providing</a:t>
            </a:r>
          </a:p>
          <a:p>
            <a:pPr marL="0" indent="0">
              <a:buNone/>
            </a:pPr>
            <a:r>
              <a:rPr lang="en-US" dirty="0" smtClean="0"/>
              <a:t>- proposal for agenda</a:t>
            </a:r>
          </a:p>
          <a:p>
            <a:r>
              <a:rPr lang="en-US" dirty="0" smtClean="0"/>
              <a:t>Moderator decision – shaping agenda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Results: decisions (assignments, projects of decrees, instructions, orders, drafts of Federal Laws)</a:t>
            </a:r>
          </a:p>
          <a:p>
            <a:r>
              <a:rPr lang="cs-CZ" dirty="0"/>
              <a:t>http://www.scrf.gov.ru/</a:t>
            </a:r>
          </a:p>
        </p:txBody>
      </p:sp>
    </p:spTree>
    <p:extLst>
      <p:ext uri="{BB962C8B-B14F-4D97-AF65-F5344CB8AC3E}">
        <p14:creationId xmlns:p14="http://schemas.microsoft.com/office/powerpoint/2010/main" val="8760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>
              <a:latin typeface="Calibri" pitchFamily="34" charset="0"/>
            </a:endParaRPr>
          </a:p>
        </p:txBody>
      </p:sp>
      <p:sp>
        <p:nvSpPr>
          <p:cNvPr id="37891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altLang="cs-CZ" dirty="0" smtClean="0">
              <a:latin typeface="Calibri" pitchFamily="34" charset="0"/>
            </a:endParaRPr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952672"/>
              </p:ext>
            </p:extLst>
          </p:nvPr>
        </p:nvGraphicFramePr>
        <p:xfrm>
          <a:off x="611560" y="1556792"/>
          <a:ext cx="489654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7066</TotalTime>
  <Words>331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Обычная</vt:lpstr>
      <vt:lpstr>Putin Vladimir Head of the SC of the RF </vt:lpstr>
      <vt:lpstr>PowerPoint Presentation</vt:lpstr>
      <vt:lpstr>The interdepartmental Commissions: </vt:lpstr>
      <vt:lpstr>SC simulation AGENDA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Forum0.ru</dc:creator>
  <cp:lastModifiedBy>Michal Pink</cp:lastModifiedBy>
  <cp:revision>246</cp:revision>
  <dcterms:created xsi:type="dcterms:W3CDTF">2014-10-08T02:23:10Z</dcterms:created>
  <dcterms:modified xsi:type="dcterms:W3CDTF">2014-12-05T12:12:30Z</dcterms:modified>
</cp:coreProperties>
</file>