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12"/>
  </p:notesMasterIdLst>
  <p:sldIdLst>
    <p:sldId id="324" r:id="rId3"/>
    <p:sldId id="365" r:id="rId4"/>
    <p:sldId id="366" r:id="rId5"/>
    <p:sldId id="369" r:id="rId6"/>
    <p:sldId id="372" r:id="rId7"/>
    <p:sldId id="367" r:id="rId8"/>
    <p:sldId id="370" r:id="rId9"/>
    <p:sldId id="371" r:id="rId10"/>
    <p:sldId id="373" r:id="rId11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00"/>
    <a:srgbClr val="FF9933"/>
    <a:srgbClr val="000099"/>
    <a:srgbClr val="008000"/>
    <a:srgbClr val="FF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93" autoAdjust="0"/>
  </p:normalViewPr>
  <p:slideViewPr>
    <p:cSldViewPr>
      <p:cViewPr varScale="1">
        <p:scale>
          <a:sx n="84" d="100"/>
          <a:sy n="84" d="100"/>
        </p:scale>
        <p:origin x="11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0AF4C-2385-4634-903F-E8A55F927983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E5875D-FC76-4DA7-A0A2-24AFFEDB8F40}">
      <dgm:prSet phldrT="[Text]"/>
      <dgm:spPr/>
      <dgm:t>
        <a:bodyPr/>
        <a:lstStyle/>
        <a:p>
          <a:r>
            <a:rPr lang="cs-CZ" dirty="0" smtClean="0"/>
            <a:t>Zaměstnavatel</a:t>
          </a:r>
          <a:endParaRPr lang="cs-CZ" dirty="0"/>
        </a:p>
      </dgm:t>
    </dgm:pt>
    <dgm:pt modelId="{CD69853F-BC46-4ED3-8C61-EA9E319C2462}" type="parTrans" cxnId="{03F06E7C-8BE8-487A-8333-6583F29BA96D}">
      <dgm:prSet/>
      <dgm:spPr/>
      <dgm:t>
        <a:bodyPr/>
        <a:lstStyle/>
        <a:p>
          <a:endParaRPr lang="cs-CZ"/>
        </a:p>
      </dgm:t>
    </dgm:pt>
    <dgm:pt modelId="{DA189F2C-A796-4F79-92AE-1A9F04C09AC5}" type="sibTrans" cxnId="{03F06E7C-8BE8-487A-8333-6583F29BA96D}">
      <dgm:prSet/>
      <dgm:spPr/>
      <dgm:t>
        <a:bodyPr/>
        <a:lstStyle/>
        <a:p>
          <a:endParaRPr lang="cs-CZ"/>
        </a:p>
      </dgm:t>
    </dgm:pt>
    <dgm:pt modelId="{65D8ABED-CBF4-470F-AD68-44523C17571D}">
      <dgm:prSet phldrT="[Text]"/>
      <dgm:spPr/>
      <dgm:t>
        <a:bodyPr/>
        <a:lstStyle/>
        <a:p>
          <a:r>
            <a:rPr lang="cs-CZ" dirty="0" smtClean="0"/>
            <a:t>Špatný nábor</a:t>
          </a:r>
          <a:endParaRPr lang="cs-CZ" dirty="0"/>
        </a:p>
      </dgm:t>
    </dgm:pt>
    <dgm:pt modelId="{5306386F-EFDE-4215-91E7-EBA8078C6DBB}" type="parTrans" cxnId="{33A92C2B-52F8-4C89-929B-0E020D364862}">
      <dgm:prSet/>
      <dgm:spPr/>
      <dgm:t>
        <a:bodyPr/>
        <a:lstStyle/>
        <a:p>
          <a:endParaRPr lang="cs-CZ"/>
        </a:p>
      </dgm:t>
    </dgm:pt>
    <dgm:pt modelId="{A648A9F4-193C-4065-ABEE-B2FFA48B6FCD}" type="sibTrans" cxnId="{33A92C2B-52F8-4C89-929B-0E020D364862}">
      <dgm:prSet/>
      <dgm:spPr/>
      <dgm:t>
        <a:bodyPr/>
        <a:lstStyle/>
        <a:p>
          <a:endParaRPr lang="cs-CZ"/>
        </a:p>
      </dgm:t>
    </dgm:pt>
    <dgm:pt modelId="{10B24B62-02C5-4E13-849C-65B99C9032E5}">
      <dgm:prSet phldrT="[Text]"/>
      <dgm:spPr/>
      <dgm:t>
        <a:bodyPr/>
        <a:lstStyle/>
        <a:p>
          <a:r>
            <a:rPr lang="cs-CZ" dirty="0" smtClean="0"/>
            <a:t>Zaměstnanec</a:t>
          </a:r>
          <a:endParaRPr lang="cs-CZ" dirty="0"/>
        </a:p>
      </dgm:t>
    </dgm:pt>
    <dgm:pt modelId="{D4C14E2D-6DE2-4522-9C32-CA4DA5CF4544}" type="parTrans" cxnId="{97BA120E-A28C-4B90-A7D7-449688DA8A36}">
      <dgm:prSet/>
      <dgm:spPr/>
      <dgm:t>
        <a:bodyPr/>
        <a:lstStyle/>
        <a:p>
          <a:endParaRPr lang="cs-CZ"/>
        </a:p>
      </dgm:t>
    </dgm:pt>
    <dgm:pt modelId="{A817B977-F1A9-43C8-B207-EFCE2E4A4831}" type="sibTrans" cxnId="{97BA120E-A28C-4B90-A7D7-449688DA8A36}">
      <dgm:prSet/>
      <dgm:spPr/>
      <dgm:t>
        <a:bodyPr/>
        <a:lstStyle/>
        <a:p>
          <a:endParaRPr lang="cs-CZ"/>
        </a:p>
      </dgm:t>
    </dgm:pt>
    <dgm:pt modelId="{B2B29A39-1F39-47FF-ABBF-30C9ABA25A70}">
      <dgm:prSet phldrT="[Text]"/>
      <dgm:spPr/>
      <dgm:t>
        <a:bodyPr/>
        <a:lstStyle/>
        <a:p>
          <a:r>
            <a:rPr lang="cs-CZ" dirty="0" smtClean="0"/>
            <a:t>Nenaplnění ambicí</a:t>
          </a:r>
          <a:endParaRPr lang="cs-CZ" dirty="0"/>
        </a:p>
      </dgm:t>
    </dgm:pt>
    <dgm:pt modelId="{8BD56C52-6E0A-44EA-BC00-1C06E39EB1C7}" type="parTrans" cxnId="{90FCF423-6D7B-4F25-A914-440DE0F5320B}">
      <dgm:prSet/>
      <dgm:spPr/>
      <dgm:t>
        <a:bodyPr/>
        <a:lstStyle/>
        <a:p>
          <a:endParaRPr lang="cs-CZ"/>
        </a:p>
      </dgm:t>
    </dgm:pt>
    <dgm:pt modelId="{DB049A38-BC47-4515-8987-85B9D2520554}" type="sibTrans" cxnId="{90FCF423-6D7B-4F25-A914-440DE0F5320B}">
      <dgm:prSet/>
      <dgm:spPr/>
      <dgm:t>
        <a:bodyPr/>
        <a:lstStyle/>
        <a:p>
          <a:endParaRPr lang="cs-CZ"/>
        </a:p>
      </dgm:t>
    </dgm:pt>
    <dgm:pt modelId="{9BA884D4-D864-469B-9AD2-A8A83EBC6EF6}">
      <dgm:prSet phldrT="[Text]"/>
      <dgm:spPr/>
      <dgm:t>
        <a:bodyPr/>
        <a:lstStyle/>
        <a:p>
          <a:r>
            <a:rPr lang="cs-CZ" dirty="0" smtClean="0"/>
            <a:t>Situace</a:t>
          </a:r>
          <a:endParaRPr lang="cs-CZ" dirty="0"/>
        </a:p>
      </dgm:t>
    </dgm:pt>
    <dgm:pt modelId="{4C380C52-1D46-42D1-AF99-483B587E7A77}" type="parTrans" cxnId="{E5679582-5314-4B77-97AA-84A51FC2823C}">
      <dgm:prSet/>
      <dgm:spPr/>
      <dgm:t>
        <a:bodyPr/>
        <a:lstStyle/>
        <a:p>
          <a:endParaRPr lang="cs-CZ"/>
        </a:p>
      </dgm:t>
    </dgm:pt>
    <dgm:pt modelId="{DAC6020C-EB2E-4D0D-A2C9-43C43518615F}" type="sibTrans" cxnId="{E5679582-5314-4B77-97AA-84A51FC2823C}">
      <dgm:prSet/>
      <dgm:spPr/>
      <dgm:t>
        <a:bodyPr/>
        <a:lstStyle/>
        <a:p>
          <a:endParaRPr lang="cs-CZ"/>
        </a:p>
      </dgm:t>
    </dgm:pt>
    <dgm:pt modelId="{92EE1553-225B-48A8-BB92-4F397ABE175B}">
      <dgm:prSet phldrT="[Text]"/>
      <dgm:spPr/>
      <dgm:t>
        <a:bodyPr/>
        <a:lstStyle/>
        <a:p>
          <a:r>
            <a:rPr lang="cs-CZ" dirty="0" smtClean="0"/>
            <a:t>Společenské změny</a:t>
          </a:r>
          <a:endParaRPr lang="cs-CZ" dirty="0"/>
        </a:p>
      </dgm:t>
    </dgm:pt>
    <dgm:pt modelId="{63EEDCFD-C3EA-4201-B905-86822D29450F}" type="parTrans" cxnId="{0B620455-2854-4909-AE48-B17915AFB344}">
      <dgm:prSet/>
      <dgm:spPr/>
      <dgm:t>
        <a:bodyPr/>
        <a:lstStyle/>
        <a:p>
          <a:endParaRPr lang="cs-CZ"/>
        </a:p>
      </dgm:t>
    </dgm:pt>
    <dgm:pt modelId="{3BEDB2C6-5087-4C4B-8BFF-5D7E917E69BF}" type="sibTrans" cxnId="{0B620455-2854-4909-AE48-B17915AFB344}">
      <dgm:prSet/>
      <dgm:spPr/>
      <dgm:t>
        <a:bodyPr/>
        <a:lstStyle/>
        <a:p>
          <a:endParaRPr lang="cs-CZ"/>
        </a:p>
      </dgm:t>
    </dgm:pt>
    <dgm:pt modelId="{9B76F8BB-D773-4182-9594-319E3F3EEF39}">
      <dgm:prSet phldrT="[Text]"/>
      <dgm:spPr/>
      <dgm:t>
        <a:bodyPr/>
        <a:lstStyle/>
        <a:p>
          <a:r>
            <a:rPr lang="cs-CZ" dirty="0" smtClean="0"/>
            <a:t>Nevhodný manažerský přístup (nenaslouchání, přetěžování…)</a:t>
          </a:r>
          <a:endParaRPr lang="cs-CZ" dirty="0"/>
        </a:p>
      </dgm:t>
    </dgm:pt>
    <dgm:pt modelId="{FA9006F9-CC65-4713-8578-0059CBE12E6F}" type="parTrans" cxnId="{D813AB3F-D76F-488C-9EDD-CD8B4B48FBEF}">
      <dgm:prSet/>
      <dgm:spPr/>
      <dgm:t>
        <a:bodyPr/>
        <a:lstStyle/>
        <a:p>
          <a:endParaRPr lang="cs-CZ"/>
        </a:p>
      </dgm:t>
    </dgm:pt>
    <dgm:pt modelId="{3B31DBDC-7A8F-483F-8681-72F50A6AF982}" type="sibTrans" cxnId="{D813AB3F-D76F-488C-9EDD-CD8B4B48FBEF}">
      <dgm:prSet/>
      <dgm:spPr/>
      <dgm:t>
        <a:bodyPr/>
        <a:lstStyle/>
        <a:p>
          <a:endParaRPr lang="cs-CZ"/>
        </a:p>
      </dgm:t>
    </dgm:pt>
    <dgm:pt modelId="{3867D513-9BFB-417E-99D4-6AEAB0ACF58D}">
      <dgm:prSet phldrT="[Text]"/>
      <dgm:spPr/>
      <dgm:t>
        <a:bodyPr/>
        <a:lstStyle/>
        <a:p>
          <a:r>
            <a:rPr lang="cs-CZ" dirty="0" smtClean="0"/>
            <a:t>Nejasné hodnoty</a:t>
          </a:r>
          <a:endParaRPr lang="cs-CZ" dirty="0"/>
        </a:p>
      </dgm:t>
    </dgm:pt>
    <dgm:pt modelId="{EB340325-6A9A-4314-8506-216A2DB8005C}" type="parTrans" cxnId="{E902C12B-6F89-4E7A-AAAC-D2C36E5383ED}">
      <dgm:prSet/>
      <dgm:spPr/>
      <dgm:t>
        <a:bodyPr/>
        <a:lstStyle/>
        <a:p>
          <a:endParaRPr lang="cs-CZ"/>
        </a:p>
      </dgm:t>
    </dgm:pt>
    <dgm:pt modelId="{F240375B-E48E-45F6-BD90-605D6CFA5B9C}" type="sibTrans" cxnId="{E902C12B-6F89-4E7A-AAAC-D2C36E5383ED}">
      <dgm:prSet/>
      <dgm:spPr/>
      <dgm:t>
        <a:bodyPr/>
        <a:lstStyle/>
        <a:p>
          <a:endParaRPr lang="cs-CZ"/>
        </a:p>
      </dgm:t>
    </dgm:pt>
    <dgm:pt modelId="{81158F8E-2209-4B63-842E-FDDAA1AD1ED6}">
      <dgm:prSet phldrT="[Text]"/>
      <dgm:spPr/>
      <dgm:t>
        <a:bodyPr/>
        <a:lstStyle/>
        <a:p>
          <a:r>
            <a:rPr lang="cs-CZ" dirty="0" smtClean="0"/>
            <a:t>Nevhodné motivační nástroje</a:t>
          </a:r>
          <a:endParaRPr lang="cs-CZ" dirty="0"/>
        </a:p>
      </dgm:t>
    </dgm:pt>
    <dgm:pt modelId="{11680AB8-E232-49F0-9A80-8BBB881617E8}" type="parTrans" cxnId="{9471ADF2-4075-48D2-A397-1B7387A591C2}">
      <dgm:prSet/>
      <dgm:spPr/>
      <dgm:t>
        <a:bodyPr/>
        <a:lstStyle/>
        <a:p>
          <a:endParaRPr lang="cs-CZ"/>
        </a:p>
      </dgm:t>
    </dgm:pt>
    <dgm:pt modelId="{41E5DAEA-DFE7-4385-BF0F-645527F5138C}" type="sibTrans" cxnId="{9471ADF2-4075-48D2-A397-1B7387A591C2}">
      <dgm:prSet/>
      <dgm:spPr/>
      <dgm:t>
        <a:bodyPr/>
        <a:lstStyle/>
        <a:p>
          <a:endParaRPr lang="cs-CZ"/>
        </a:p>
      </dgm:t>
    </dgm:pt>
    <dgm:pt modelId="{C2941FE3-5E9E-451F-B756-6440DD31E1AD}">
      <dgm:prSet phldrT="[Text]"/>
      <dgm:spPr/>
      <dgm:t>
        <a:bodyPr/>
        <a:lstStyle/>
        <a:p>
          <a:r>
            <a:rPr lang="cs-CZ" dirty="0" smtClean="0"/>
            <a:t>Nulový rozvoj</a:t>
          </a:r>
          <a:endParaRPr lang="cs-CZ" dirty="0"/>
        </a:p>
      </dgm:t>
    </dgm:pt>
    <dgm:pt modelId="{75705A12-E9BA-4F59-BC5A-D7F669F7AE6C}" type="parTrans" cxnId="{EAE0E1FF-D54D-41D4-BAD0-A6BC04B1F0F5}">
      <dgm:prSet/>
      <dgm:spPr/>
      <dgm:t>
        <a:bodyPr/>
        <a:lstStyle/>
        <a:p>
          <a:endParaRPr lang="cs-CZ"/>
        </a:p>
      </dgm:t>
    </dgm:pt>
    <dgm:pt modelId="{284CB2B1-6790-4B28-B45D-1FE04EEDAC87}" type="sibTrans" cxnId="{EAE0E1FF-D54D-41D4-BAD0-A6BC04B1F0F5}">
      <dgm:prSet/>
      <dgm:spPr/>
      <dgm:t>
        <a:bodyPr/>
        <a:lstStyle/>
        <a:p>
          <a:endParaRPr lang="cs-CZ"/>
        </a:p>
      </dgm:t>
    </dgm:pt>
    <dgm:pt modelId="{F96F2684-BA1F-4A45-B37F-3ACDABD884CE}">
      <dgm:prSet phldrT="[Text]"/>
      <dgm:spPr/>
      <dgm:t>
        <a:bodyPr/>
        <a:lstStyle/>
        <a:p>
          <a:r>
            <a:rPr lang="cs-CZ" dirty="0" smtClean="0"/>
            <a:t>Neuplatnění kompetencí</a:t>
          </a:r>
          <a:endParaRPr lang="cs-CZ" dirty="0"/>
        </a:p>
      </dgm:t>
    </dgm:pt>
    <dgm:pt modelId="{5B06CC8C-1B1D-492B-8803-90570B31E131}" type="parTrans" cxnId="{8971B884-5DF5-476A-99D0-6AB16959B9FF}">
      <dgm:prSet/>
      <dgm:spPr/>
      <dgm:t>
        <a:bodyPr/>
        <a:lstStyle/>
        <a:p>
          <a:endParaRPr lang="cs-CZ"/>
        </a:p>
      </dgm:t>
    </dgm:pt>
    <dgm:pt modelId="{5E3A8152-7224-459A-ADF4-4713BB6A6822}" type="sibTrans" cxnId="{8971B884-5DF5-476A-99D0-6AB16959B9FF}">
      <dgm:prSet/>
      <dgm:spPr/>
      <dgm:t>
        <a:bodyPr/>
        <a:lstStyle/>
        <a:p>
          <a:endParaRPr lang="cs-CZ"/>
        </a:p>
      </dgm:t>
    </dgm:pt>
    <dgm:pt modelId="{D781E6DC-72F9-47A6-B73B-01744FC7BAC7}">
      <dgm:prSet phldrT="[Text]"/>
      <dgm:spPr/>
      <dgm:t>
        <a:bodyPr/>
        <a:lstStyle/>
        <a:p>
          <a:r>
            <a:rPr lang="cs-CZ" dirty="0" smtClean="0"/>
            <a:t>Nevhodná osobnost a návyky</a:t>
          </a:r>
          <a:endParaRPr lang="cs-CZ" dirty="0"/>
        </a:p>
      </dgm:t>
    </dgm:pt>
    <dgm:pt modelId="{3E1841F1-75D1-443A-B25D-77EB3C02B40F}" type="parTrans" cxnId="{7D625C9B-5DEB-47BC-B514-F5AA5BCA455F}">
      <dgm:prSet/>
      <dgm:spPr/>
      <dgm:t>
        <a:bodyPr/>
        <a:lstStyle/>
        <a:p>
          <a:endParaRPr lang="cs-CZ"/>
        </a:p>
      </dgm:t>
    </dgm:pt>
    <dgm:pt modelId="{B8740B5C-A2BD-4BFA-8A32-5671F11AF594}" type="sibTrans" cxnId="{7D625C9B-5DEB-47BC-B514-F5AA5BCA455F}">
      <dgm:prSet/>
      <dgm:spPr/>
      <dgm:t>
        <a:bodyPr/>
        <a:lstStyle/>
        <a:p>
          <a:endParaRPr lang="cs-CZ"/>
        </a:p>
      </dgm:t>
    </dgm:pt>
    <dgm:pt modelId="{E616875B-E115-4995-9E17-C9323AD4F41A}">
      <dgm:prSet phldrT="[Text]"/>
      <dgm:spPr/>
      <dgm:t>
        <a:bodyPr/>
        <a:lstStyle/>
        <a:p>
          <a:r>
            <a:rPr lang="cs-CZ" dirty="0" smtClean="0"/>
            <a:t>Slabá kultura organizace</a:t>
          </a:r>
        </a:p>
        <a:p>
          <a:endParaRPr lang="cs-CZ" dirty="0"/>
        </a:p>
      </dgm:t>
    </dgm:pt>
    <dgm:pt modelId="{55974BB8-1310-43B9-AC0F-A5C95D59A98A}" type="parTrans" cxnId="{BE482544-167D-412A-B216-E37BF4BD5809}">
      <dgm:prSet/>
      <dgm:spPr/>
      <dgm:t>
        <a:bodyPr/>
        <a:lstStyle/>
        <a:p>
          <a:endParaRPr lang="cs-CZ"/>
        </a:p>
      </dgm:t>
    </dgm:pt>
    <dgm:pt modelId="{047846F8-442E-4153-8F88-49725B84C73D}" type="sibTrans" cxnId="{BE482544-167D-412A-B216-E37BF4BD5809}">
      <dgm:prSet/>
      <dgm:spPr/>
      <dgm:t>
        <a:bodyPr/>
        <a:lstStyle/>
        <a:p>
          <a:endParaRPr lang="cs-CZ"/>
        </a:p>
      </dgm:t>
    </dgm:pt>
    <dgm:pt modelId="{75FB99D1-0776-4CAA-BDFA-852AEDBC6454}">
      <dgm:prSet phldrT="[Text]"/>
      <dgm:spPr/>
      <dgm:t>
        <a:bodyPr/>
        <a:lstStyle/>
        <a:p>
          <a:r>
            <a:rPr lang="cs-CZ" dirty="0" smtClean="0"/>
            <a:t>Významné změny na trhu</a:t>
          </a:r>
          <a:endParaRPr lang="cs-CZ" dirty="0"/>
        </a:p>
      </dgm:t>
    </dgm:pt>
    <dgm:pt modelId="{7C569BDC-C239-412C-807E-6ADA96E5A751}" type="parTrans" cxnId="{58425922-1F19-441B-ADE8-DEBF414F9DF7}">
      <dgm:prSet/>
      <dgm:spPr/>
      <dgm:t>
        <a:bodyPr/>
        <a:lstStyle/>
        <a:p>
          <a:endParaRPr lang="cs-CZ"/>
        </a:p>
      </dgm:t>
    </dgm:pt>
    <dgm:pt modelId="{4BE4BAFC-961B-4015-8E25-E1CEF8D572A1}" type="sibTrans" cxnId="{58425922-1F19-441B-ADE8-DEBF414F9DF7}">
      <dgm:prSet/>
      <dgm:spPr/>
      <dgm:t>
        <a:bodyPr/>
        <a:lstStyle/>
        <a:p>
          <a:endParaRPr lang="cs-CZ"/>
        </a:p>
      </dgm:t>
    </dgm:pt>
    <dgm:pt modelId="{16676813-7A56-4D5D-80D6-7760EF125046}">
      <dgm:prSet phldrT="[Text]"/>
      <dgm:spPr/>
      <dgm:t>
        <a:bodyPr/>
        <a:lstStyle/>
        <a:p>
          <a:r>
            <a:rPr lang="cs-CZ" dirty="0" smtClean="0"/>
            <a:t>Legislativní změny</a:t>
          </a:r>
          <a:endParaRPr lang="cs-CZ" dirty="0"/>
        </a:p>
      </dgm:t>
    </dgm:pt>
    <dgm:pt modelId="{CEA27BA9-5E6B-452B-9FFB-9D45FACB367B}" type="parTrans" cxnId="{E0797AF4-CC66-40A4-96EE-339FF1D12E6A}">
      <dgm:prSet/>
      <dgm:spPr/>
      <dgm:t>
        <a:bodyPr/>
        <a:lstStyle/>
        <a:p>
          <a:endParaRPr lang="cs-CZ"/>
        </a:p>
      </dgm:t>
    </dgm:pt>
    <dgm:pt modelId="{FFF661BF-DBE4-4B63-85F3-C11D8596F8EE}" type="sibTrans" cxnId="{E0797AF4-CC66-40A4-96EE-339FF1D12E6A}">
      <dgm:prSet/>
      <dgm:spPr/>
      <dgm:t>
        <a:bodyPr/>
        <a:lstStyle/>
        <a:p>
          <a:endParaRPr lang="cs-CZ"/>
        </a:p>
      </dgm:t>
    </dgm:pt>
    <dgm:pt modelId="{76237EA8-3200-4F64-8F75-EC871CDB2648}" type="pres">
      <dgm:prSet presAssocID="{E910AF4C-2385-4634-903F-E8A55F9279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EA7B6AB-BD7F-4D3F-B486-140FF03F4C95}" type="pres">
      <dgm:prSet presAssocID="{E6E5875D-FC76-4DA7-A0A2-24AFFEDB8F40}" presName="composite" presStyleCnt="0"/>
      <dgm:spPr/>
    </dgm:pt>
    <dgm:pt modelId="{AE3C58BB-9713-44AB-A731-FE43D34BC667}" type="pres">
      <dgm:prSet presAssocID="{E6E5875D-FC76-4DA7-A0A2-24AFFEDB8F4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F8F77B-E2B6-41FC-AE9B-07EC281DBF09}" type="pres">
      <dgm:prSet presAssocID="{E6E5875D-FC76-4DA7-A0A2-24AFFEDB8F4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3E1717-B38E-4752-B697-27DCA811C5F0}" type="pres">
      <dgm:prSet presAssocID="{DA189F2C-A796-4F79-92AE-1A9F04C09AC5}" presName="space" presStyleCnt="0"/>
      <dgm:spPr/>
    </dgm:pt>
    <dgm:pt modelId="{5614ED10-F4BE-493E-BCC0-16F792709F31}" type="pres">
      <dgm:prSet presAssocID="{10B24B62-02C5-4E13-849C-65B99C9032E5}" presName="composite" presStyleCnt="0"/>
      <dgm:spPr/>
    </dgm:pt>
    <dgm:pt modelId="{D7BF31D3-E5B4-464D-A012-ADC2C3D5609C}" type="pres">
      <dgm:prSet presAssocID="{10B24B62-02C5-4E13-849C-65B99C9032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36E206-E176-40E9-8D78-0431BC295098}" type="pres">
      <dgm:prSet presAssocID="{10B24B62-02C5-4E13-849C-65B99C9032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659555-1D1D-499B-AE46-79FD944CD96C}" type="pres">
      <dgm:prSet presAssocID="{A817B977-F1A9-43C8-B207-EFCE2E4A4831}" presName="space" presStyleCnt="0"/>
      <dgm:spPr/>
    </dgm:pt>
    <dgm:pt modelId="{BB42485F-525F-4822-BAA2-D5B9D560A3B0}" type="pres">
      <dgm:prSet presAssocID="{9BA884D4-D864-469B-9AD2-A8A83EBC6EF6}" presName="composite" presStyleCnt="0"/>
      <dgm:spPr/>
    </dgm:pt>
    <dgm:pt modelId="{B1CBD174-F6A0-4EA5-9383-B77155681FDE}" type="pres">
      <dgm:prSet presAssocID="{9BA884D4-D864-469B-9AD2-A8A83EBC6EF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D03FCA-7886-43A1-AC75-9E6FC37C7789}" type="pres">
      <dgm:prSet presAssocID="{9BA884D4-D864-469B-9AD2-A8A83EBC6EF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B04A14-420F-4863-BDF3-11E88FA0E0E0}" type="presOf" srcId="{E6E5875D-FC76-4DA7-A0A2-24AFFEDB8F40}" destId="{AE3C58BB-9713-44AB-A731-FE43D34BC667}" srcOrd="0" destOrd="0" presId="urn:microsoft.com/office/officeart/2005/8/layout/hList1"/>
    <dgm:cxn modelId="{ED1BF3D2-3EDF-4445-BEB9-11C02BC8BFF3}" type="presOf" srcId="{10B24B62-02C5-4E13-849C-65B99C9032E5}" destId="{D7BF31D3-E5B4-464D-A012-ADC2C3D5609C}" srcOrd="0" destOrd="0" presId="urn:microsoft.com/office/officeart/2005/8/layout/hList1"/>
    <dgm:cxn modelId="{584F2726-AE22-4A83-A58F-DAF9470D6AE2}" type="presOf" srcId="{E910AF4C-2385-4634-903F-E8A55F927983}" destId="{76237EA8-3200-4F64-8F75-EC871CDB2648}" srcOrd="0" destOrd="0" presId="urn:microsoft.com/office/officeart/2005/8/layout/hList1"/>
    <dgm:cxn modelId="{E7FFBF34-CC1B-4CA4-B2A3-70C104CBF579}" type="presOf" srcId="{F96F2684-BA1F-4A45-B37F-3ACDABD884CE}" destId="{3E36E206-E176-40E9-8D78-0431BC295098}" srcOrd="0" destOrd="1" presId="urn:microsoft.com/office/officeart/2005/8/layout/hList1"/>
    <dgm:cxn modelId="{E5679582-5314-4B77-97AA-84A51FC2823C}" srcId="{E910AF4C-2385-4634-903F-E8A55F927983}" destId="{9BA884D4-D864-469B-9AD2-A8A83EBC6EF6}" srcOrd="2" destOrd="0" parTransId="{4C380C52-1D46-42D1-AF99-483B587E7A77}" sibTransId="{DAC6020C-EB2E-4D0D-A2C9-43C43518615F}"/>
    <dgm:cxn modelId="{D813AB3F-D76F-488C-9EDD-CD8B4B48FBEF}" srcId="{E6E5875D-FC76-4DA7-A0A2-24AFFEDB8F40}" destId="{9B76F8BB-D773-4182-9594-319E3F3EEF39}" srcOrd="1" destOrd="0" parTransId="{FA9006F9-CC65-4713-8578-0059CBE12E6F}" sibTransId="{3B31DBDC-7A8F-483F-8681-72F50A6AF982}"/>
    <dgm:cxn modelId="{90FCF423-6D7B-4F25-A914-440DE0F5320B}" srcId="{10B24B62-02C5-4E13-849C-65B99C9032E5}" destId="{B2B29A39-1F39-47FF-ABBF-30C9ABA25A70}" srcOrd="0" destOrd="0" parTransId="{8BD56C52-6E0A-44EA-BC00-1C06E39EB1C7}" sibTransId="{DB049A38-BC47-4515-8987-85B9D2520554}"/>
    <dgm:cxn modelId="{CE6B9BA1-85D2-4A33-9DA0-E0A58ADBEB46}" type="presOf" srcId="{9BA884D4-D864-469B-9AD2-A8A83EBC6EF6}" destId="{B1CBD174-F6A0-4EA5-9383-B77155681FDE}" srcOrd="0" destOrd="0" presId="urn:microsoft.com/office/officeart/2005/8/layout/hList1"/>
    <dgm:cxn modelId="{FE260A3A-3097-4481-983F-E99032D5899C}" type="presOf" srcId="{65D8ABED-CBF4-470F-AD68-44523C17571D}" destId="{8EF8F77B-E2B6-41FC-AE9B-07EC281DBF09}" srcOrd="0" destOrd="0" presId="urn:microsoft.com/office/officeart/2005/8/layout/hList1"/>
    <dgm:cxn modelId="{33A92C2B-52F8-4C89-929B-0E020D364862}" srcId="{E6E5875D-FC76-4DA7-A0A2-24AFFEDB8F40}" destId="{65D8ABED-CBF4-470F-AD68-44523C17571D}" srcOrd="0" destOrd="0" parTransId="{5306386F-EFDE-4215-91E7-EBA8078C6DBB}" sibTransId="{A648A9F4-193C-4065-ABEE-B2FFA48B6FCD}"/>
    <dgm:cxn modelId="{7D625C9B-5DEB-47BC-B514-F5AA5BCA455F}" srcId="{10B24B62-02C5-4E13-849C-65B99C9032E5}" destId="{D781E6DC-72F9-47A6-B73B-01744FC7BAC7}" srcOrd="2" destOrd="0" parTransId="{3E1841F1-75D1-443A-B25D-77EB3C02B40F}" sibTransId="{B8740B5C-A2BD-4BFA-8A32-5671F11AF594}"/>
    <dgm:cxn modelId="{BE482544-167D-412A-B216-E37BF4BD5809}" srcId="{E6E5875D-FC76-4DA7-A0A2-24AFFEDB8F40}" destId="{E616875B-E115-4995-9E17-C9323AD4F41A}" srcOrd="5" destOrd="0" parTransId="{55974BB8-1310-43B9-AC0F-A5C95D59A98A}" sibTransId="{047846F8-442E-4153-8F88-49725B84C73D}"/>
    <dgm:cxn modelId="{3E6727DA-D937-429A-8C16-435731BA33CD}" type="presOf" srcId="{16676813-7A56-4D5D-80D6-7760EF125046}" destId="{48D03FCA-7886-43A1-AC75-9E6FC37C7789}" srcOrd="0" destOrd="2" presId="urn:microsoft.com/office/officeart/2005/8/layout/hList1"/>
    <dgm:cxn modelId="{C9854544-6DC4-4ABC-A2DE-97F5F8A3B603}" type="presOf" srcId="{92EE1553-225B-48A8-BB92-4F397ABE175B}" destId="{48D03FCA-7886-43A1-AC75-9E6FC37C7789}" srcOrd="0" destOrd="0" presId="urn:microsoft.com/office/officeart/2005/8/layout/hList1"/>
    <dgm:cxn modelId="{58425922-1F19-441B-ADE8-DEBF414F9DF7}" srcId="{9BA884D4-D864-469B-9AD2-A8A83EBC6EF6}" destId="{75FB99D1-0776-4CAA-BDFA-852AEDBC6454}" srcOrd="1" destOrd="0" parTransId="{7C569BDC-C239-412C-807E-6ADA96E5A751}" sibTransId="{4BE4BAFC-961B-4015-8E25-E1CEF8D572A1}"/>
    <dgm:cxn modelId="{0000497A-21D6-4042-892B-64F50D847C82}" type="presOf" srcId="{75FB99D1-0776-4CAA-BDFA-852AEDBC6454}" destId="{48D03FCA-7886-43A1-AC75-9E6FC37C7789}" srcOrd="0" destOrd="1" presId="urn:microsoft.com/office/officeart/2005/8/layout/hList1"/>
    <dgm:cxn modelId="{E580978A-E792-4A2D-8AE4-94C3D9F07117}" type="presOf" srcId="{3867D513-9BFB-417E-99D4-6AEAB0ACF58D}" destId="{8EF8F77B-E2B6-41FC-AE9B-07EC281DBF09}" srcOrd="0" destOrd="4" presId="urn:microsoft.com/office/officeart/2005/8/layout/hList1"/>
    <dgm:cxn modelId="{03F06E7C-8BE8-487A-8333-6583F29BA96D}" srcId="{E910AF4C-2385-4634-903F-E8A55F927983}" destId="{E6E5875D-FC76-4DA7-A0A2-24AFFEDB8F40}" srcOrd="0" destOrd="0" parTransId="{CD69853F-BC46-4ED3-8C61-EA9E319C2462}" sibTransId="{DA189F2C-A796-4F79-92AE-1A9F04C09AC5}"/>
    <dgm:cxn modelId="{8971B884-5DF5-476A-99D0-6AB16959B9FF}" srcId="{10B24B62-02C5-4E13-849C-65B99C9032E5}" destId="{F96F2684-BA1F-4A45-B37F-3ACDABD884CE}" srcOrd="1" destOrd="0" parTransId="{5B06CC8C-1B1D-492B-8803-90570B31E131}" sibTransId="{5E3A8152-7224-459A-ADF4-4713BB6A6822}"/>
    <dgm:cxn modelId="{9471ADF2-4075-48D2-A397-1B7387A591C2}" srcId="{E6E5875D-FC76-4DA7-A0A2-24AFFEDB8F40}" destId="{81158F8E-2209-4B63-842E-FDDAA1AD1ED6}" srcOrd="2" destOrd="0" parTransId="{11680AB8-E232-49F0-9A80-8BBB881617E8}" sibTransId="{41E5DAEA-DFE7-4385-BF0F-645527F5138C}"/>
    <dgm:cxn modelId="{E0797AF4-CC66-40A4-96EE-339FF1D12E6A}" srcId="{9BA884D4-D864-469B-9AD2-A8A83EBC6EF6}" destId="{16676813-7A56-4D5D-80D6-7760EF125046}" srcOrd="2" destOrd="0" parTransId="{CEA27BA9-5E6B-452B-9FFB-9D45FACB367B}" sibTransId="{FFF661BF-DBE4-4B63-85F3-C11D8596F8EE}"/>
    <dgm:cxn modelId="{6887ECBE-93D5-4269-8907-B6ECF101FEDB}" type="presOf" srcId="{D781E6DC-72F9-47A6-B73B-01744FC7BAC7}" destId="{3E36E206-E176-40E9-8D78-0431BC295098}" srcOrd="0" destOrd="2" presId="urn:microsoft.com/office/officeart/2005/8/layout/hList1"/>
    <dgm:cxn modelId="{97BA120E-A28C-4B90-A7D7-449688DA8A36}" srcId="{E910AF4C-2385-4634-903F-E8A55F927983}" destId="{10B24B62-02C5-4E13-849C-65B99C9032E5}" srcOrd="1" destOrd="0" parTransId="{D4C14E2D-6DE2-4522-9C32-CA4DA5CF4544}" sibTransId="{A817B977-F1A9-43C8-B207-EFCE2E4A4831}"/>
    <dgm:cxn modelId="{4681F1A9-48A8-422C-AB6A-FF25F8A3F8CA}" type="presOf" srcId="{B2B29A39-1F39-47FF-ABBF-30C9ABA25A70}" destId="{3E36E206-E176-40E9-8D78-0431BC295098}" srcOrd="0" destOrd="0" presId="urn:microsoft.com/office/officeart/2005/8/layout/hList1"/>
    <dgm:cxn modelId="{BC0BBE17-9730-4ECB-A90B-A651629E81BD}" type="presOf" srcId="{E616875B-E115-4995-9E17-C9323AD4F41A}" destId="{8EF8F77B-E2B6-41FC-AE9B-07EC281DBF09}" srcOrd="0" destOrd="5" presId="urn:microsoft.com/office/officeart/2005/8/layout/hList1"/>
    <dgm:cxn modelId="{EAE0E1FF-D54D-41D4-BAD0-A6BC04B1F0F5}" srcId="{E6E5875D-FC76-4DA7-A0A2-24AFFEDB8F40}" destId="{C2941FE3-5E9E-451F-B756-6440DD31E1AD}" srcOrd="3" destOrd="0" parTransId="{75705A12-E9BA-4F59-BC5A-D7F669F7AE6C}" sibTransId="{284CB2B1-6790-4B28-B45D-1FE04EEDAC87}"/>
    <dgm:cxn modelId="{B847905C-AB43-4933-B6AF-5BFAF94CA69A}" type="presOf" srcId="{C2941FE3-5E9E-451F-B756-6440DD31E1AD}" destId="{8EF8F77B-E2B6-41FC-AE9B-07EC281DBF09}" srcOrd="0" destOrd="3" presId="urn:microsoft.com/office/officeart/2005/8/layout/hList1"/>
    <dgm:cxn modelId="{0B620455-2854-4909-AE48-B17915AFB344}" srcId="{9BA884D4-D864-469B-9AD2-A8A83EBC6EF6}" destId="{92EE1553-225B-48A8-BB92-4F397ABE175B}" srcOrd="0" destOrd="0" parTransId="{63EEDCFD-C3EA-4201-B905-86822D29450F}" sibTransId="{3BEDB2C6-5087-4C4B-8BFF-5D7E917E69BF}"/>
    <dgm:cxn modelId="{E902C12B-6F89-4E7A-AAAC-D2C36E5383ED}" srcId="{E6E5875D-FC76-4DA7-A0A2-24AFFEDB8F40}" destId="{3867D513-9BFB-417E-99D4-6AEAB0ACF58D}" srcOrd="4" destOrd="0" parTransId="{EB340325-6A9A-4314-8506-216A2DB8005C}" sibTransId="{F240375B-E48E-45F6-BD90-605D6CFA5B9C}"/>
    <dgm:cxn modelId="{1540B230-174F-4A83-8186-4ACD5C2ACF7D}" type="presOf" srcId="{81158F8E-2209-4B63-842E-FDDAA1AD1ED6}" destId="{8EF8F77B-E2B6-41FC-AE9B-07EC281DBF09}" srcOrd="0" destOrd="2" presId="urn:microsoft.com/office/officeart/2005/8/layout/hList1"/>
    <dgm:cxn modelId="{5DB9598A-FD64-467D-AAB1-A3EFD150FD38}" type="presOf" srcId="{9B76F8BB-D773-4182-9594-319E3F3EEF39}" destId="{8EF8F77B-E2B6-41FC-AE9B-07EC281DBF09}" srcOrd="0" destOrd="1" presId="urn:microsoft.com/office/officeart/2005/8/layout/hList1"/>
    <dgm:cxn modelId="{AD8708C8-1824-45ED-8147-B52D30135755}" type="presParOf" srcId="{76237EA8-3200-4F64-8F75-EC871CDB2648}" destId="{4EA7B6AB-BD7F-4D3F-B486-140FF03F4C95}" srcOrd="0" destOrd="0" presId="urn:microsoft.com/office/officeart/2005/8/layout/hList1"/>
    <dgm:cxn modelId="{06953D69-308F-4B5E-9C1B-350531F6C791}" type="presParOf" srcId="{4EA7B6AB-BD7F-4D3F-B486-140FF03F4C95}" destId="{AE3C58BB-9713-44AB-A731-FE43D34BC667}" srcOrd="0" destOrd="0" presId="urn:microsoft.com/office/officeart/2005/8/layout/hList1"/>
    <dgm:cxn modelId="{8BAE8AB1-03AC-4B0C-98EA-E8240C32C71D}" type="presParOf" srcId="{4EA7B6AB-BD7F-4D3F-B486-140FF03F4C95}" destId="{8EF8F77B-E2B6-41FC-AE9B-07EC281DBF09}" srcOrd="1" destOrd="0" presId="urn:microsoft.com/office/officeart/2005/8/layout/hList1"/>
    <dgm:cxn modelId="{20910212-3B34-427C-AB04-FB227C9374A0}" type="presParOf" srcId="{76237EA8-3200-4F64-8F75-EC871CDB2648}" destId="{EC3E1717-B38E-4752-B697-27DCA811C5F0}" srcOrd="1" destOrd="0" presId="urn:microsoft.com/office/officeart/2005/8/layout/hList1"/>
    <dgm:cxn modelId="{1EC6368C-C0B2-40A9-B133-11C67CAA740A}" type="presParOf" srcId="{76237EA8-3200-4F64-8F75-EC871CDB2648}" destId="{5614ED10-F4BE-493E-BCC0-16F792709F31}" srcOrd="2" destOrd="0" presId="urn:microsoft.com/office/officeart/2005/8/layout/hList1"/>
    <dgm:cxn modelId="{859DACA7-098C-4E43-9BCF-186E6ECCEDFD}" type="presParOf" srcId="{5614ED10-F4BE-493E-BCC0-16F792709F31}" destId="{D7BF31D3-E5B4-464D-A012-ADC2C3D5609C}" srcOrd="0" destOrd="0" presId="urn:microsoft.com/office/officeart/2005/8/layout/hList1"/>
    <dgm:cxn modelId="{42CB6125-E96D-402C-B29B-C448B13BF150}" type="presParOf" srcId="{5614ED10-F4BE-493E-BCC0-16F792709F31}" destId="{3E36E206-E176-40E9-8D78-0431BC295098}" srcOrd="1" destOrd="0" presId="urn:microsoft.com/office/officeart/2005/8/layout/hList1"/>
    <dgm:cxn modelId="{01760A0D-1691-4DD9-8936-5997E9B48670}" type="presParOf" srcId="{76237EA8-3200-4F64-8F75-EC871CDB2648}" destId="{DE659555-1D1D-499B-AE46-79FD944CD96C}" srcOrd="3" destOrd="0" presId="urn:microsoft.com/office/officeart/2005/8/layout/hList1"/>
    <dgm:cxn modelId="{9B68ADC5-7B9C-46BC-9023-90208DA53C68}" type="presParOf" srcId="{76237EA8-3200-4F64-8F75-EC871CDB2648}" destId="{BB42485F-525F-4822-BAA2-D5B9D560A3B0}" srcOrd="4" destOrd="0" presId="urn:microsoft.com/office/officeart/2005/8/layout/hList1"/>
    <dgm:cxn modelId="{4A450DF4-64AC-4111-9101-0E45502E3A2F}" type="presParOf" srcId="{BB42485F-525F-4822-BAA2-D5B9D560A3B0}" destId="{B1CBD174-F6A0-4EA5-9383-B77155681FDE}" srcOrd="0" destOrd="0" presId="urn:microsoft.com/office/officeart/2005/8/layout/hList1"/>
    <dgm:cxn modelId="{5BF147F2-3F79-4746-888E-E87285C89A77}" type="presParOf" srcId="{BB42485F-525F-4822-BAA2-D5B9D560A3B0}" destId="{48D03FCA-7886-43A1-AC75-9E6FC37C77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810388-0230-457D-BE27-8F055AAEE16E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 phldr="1"/>
      <dgm:spPr/>
    </dgm:pt>
    <dgm:pt modelId="{3A0FC4F4-BDCA-475D-A9EC-63E223EB6D15}">
      <dgm:prSet phldrT="[Text]"/>
      <dgm:spPr/>
      <dgm:t>
        <a:bodyPr/>
        <a:lstStyle/>
        <a:p>
          <a:r>
            <a:rPr lang="cs-CZ" dirty="0" smtClean="0"/>
            <a:t>V čem jsem dobrý?</a:t>
          </a:r>
          <a:endParaRPr lang="cs-CZ" dirty="0"/>
        </a:p>
      </dgm:t>
    </dgm:pt>
    <dgm:pt modelId="{F1989CB0-0578-4BDD-9AB6-432D2E31FC37}" type="parTrans" cxnId="{73790C1E-8EFD-4D35-8123-4C54069D52E7}">
      <dgm:prSet/>
      <dgm:spPr/>
      <dgm:t>
        <a:bodyPr/>
        <a:lstStyle/>
        <a:p>
          <a:endParaRPr lang="cs-CZ"/>
        </a:p>
      </dgm:t>
    </dgm:pt>
    <dgm:pt modelId="{AC9D0A16-D091-45B0-82E0-E299ECD9CDEE}" type="sibTrans" cxnId="{73790C1E-8EFD-4D35-8123-4C54069D52E7}">
      <dgm:prSet/>
      <dgm:spPr/>
      <dgm:t>
        <a:bodyPr/>
        <a:lstStyle/>
        <a:p>
          <a:endParaRPr lang="cs-CZ"/>
        </a:p>
      </dgm:t>
    </dgm:pt>
    <dgm:pt modelId="{9BF99961-EB17-455E-8F0A-BA6AF09C31D4}">
      <dgm:prSet phldrT="[Text]"/>
      <dgm:spPr/>
      <dgm:t>
        <a:bodyPr/>
        <a:lstStyle/>
        <a:p>
          <a:r>
            <a:rPr lang="cs-CZ" dirty="0" smtClean="0"/>
            <a:t>Co mě uživí?</a:t>
          </a:r>
          <a:endParaRPr lang="cs-CZ" dirty="0"/>
        </a:p>
      </dgm:t>
    </dgm:pt>
    <dgm:pt modelId="{C216A87A-D5E7-4EA6-A9DF-83D635C5E4E0}" type="parTrans" cxnId="{872A517A-D674-4F0C-9B9E-B745C9C08D43}">
      <dgm:prSet/>
      <dgm:spPr/>
      <dgm:t>
        <a:bodyPr/>
        <a:lstStyle/>
        <a:p>
          <a:endParaRPr lang="cs-CZ"/>
        </a:p>
      </dgm:t>
    </dgm:pt>
    <dgm:pt modelId="{7FBFCF23-9A69-4F85-A7AA-1A6A381002A2}" type="sibTrans" cxnId="{872A517A-D674-4F0C-9B9E-B745C9C08D43}">
      <dgm:prSet/>
      <dgm:spPr/>
      <dgm:t>
        <a:bodyPr/>
        <a:lstStyle/>
        <a:p>
          <a:endParaRPr lang="cs-CZ"/>
        </a:p>
      </dgm:t>
    </dgm:pt>
    <dgm:pt modelId="{036305D1-2751-4A3B-AC87-56F308550EAF}">
      <dgm:prSet phldrT="[Text]"/>
      <dgm:spPr/>
      <dgm:t>
        <a:bodyPr/>
        <a:lstStyle/>
        <a:p>
          <a:r>
            <a:rPr lang="cs-CZ" dirty="0" smtClean="0"/>
            <a:t>Pro co planu nadšením?</a:t>
          </a:r>
          <a:endParaRPr lang="cs-CZ" dirty="0"/>
        </a:p>
      </dgm:t>
    </dgm:pt>
    <dgm:pt modelId="{640AF8CF-A1F2-46ED-8DAF-9CCC307D1088}" type="parTrans" cxnId="{7099DA70-434F-4DCF-A1CE-EB5C47B6E511}">
      <dgm:prSet/>
      <dgm:spPr/>
      <dgm:t>
        <a:bodyPr/>
        <a:lstStyle/>
        <a:p>
          <a:endParaRPr lang="cs-CZ"/>
        </a:p>
      </dgm:t>
    </dgm:pt>
    <dgm:pt modelId="{FAF3CE4C-DDB9-48CA-BBBC-1E35C13FD279}" type="sibTrans" cxnId="{7099DA70-434F-4DCF-A1CE-EB5C47B6E511}">
      <dgm:prSet/>
      <dgm:spPr/>
      <dgm:t>
        <a:bodyPr/>
        <a:lstStyle/>
        <a:p>
          <a:endParaRPr lang="cs-CZ"/>
        </a:p>
      </dgm:t>
    </dgm:pt>
    <dgm:pt modelId="{FE187D78-BE41-4602-A04F-1B2C9F21ED9B}" type="pres">
      <dgm:prSet presAssocID="{F8810388-0230-457D-BE27-8F055AAEE16E}" presName="compositeShape" presStyleCnt="0">
        <dgm:presLayoutVars>
          <dgm:chMax val="7"/>
          <dgm:dir/>
          <dgm:resizeHandles val="exact"/>
        </dgm:presLayoutVars>
      </dgm:prSet>
      <dgm:spPr/>
    </dgm:pt>
    <dgm:pt modelId="{3EF80F72-651E-4216-B99D-74A77DF7EB1F}" type="pres">
      <dgm:prSet presAssocID="{3A0FC4F4-BDCA-475D-A9EC-63E223EB6D15}" presName="circ1" presStyleLbl="vennNode1" presStyleIdx="0" presStyleCnt="3"/>
      <dgm:spPr/>
      <dgm:t>
        <a:bodyPr/>
        <a:lstStyle/>
        <a:p>
          <a:endParaRPr lang="cs-CZ"/>
        </a:p>
      </dgm:t>
    </dgm:pt>
    <dgm:pt modelId="{FCCAE960-6711-45D4-9E10-2556177922A8}" type="pres">
      <dgm:prSet presAssocID="{3A0FC4F4-BDCA-475D-A9EC-63E223EB6D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042CE0-DEC9-4386-961B-62A5916B5FA0}" type="pres">
      <dgm:prSet presAssocID="{9BF99961-EB17-455E-8F0A-BA6AF09C31D4}" presName="circ2" presStyleLbl="vennNode1" presStyleIdx="1" presStyleCnt="3"/>
      <dgm:spPr/>
      <dgm:t>
        <a:bodyPr/>
        <a:lstStyle/>
        <a:p>
          <a:endParaRPr lang="cs-CZ"/>
        </a:p>
      </dgm:t>
    </dgm:pt>
    <dgm:pt modelId="{A06EBF80-CE92-4F5B-8A60-C6CA08F7E8BD}" type="pres">
      <dgm:prSet presAssocID="{9BF99961-EB17-455E-8F0A-BA6AF09C31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C11F08-595A-4BB0-AC53-036BE768E6C4}" type="pres">
      <dgm:prSet presAssocID="{036305D1-2751-4A3B-AC87-56F308550EAF}" presName="circ3" presStyleLbl="vennNode1" presStyleIdx="2" presStyleCnt="3"/>
      <dgm:spPr/>
      <dgm:t>
        <a:bodyPr/>
        <a:lstStyle/>
        <a:p>
          <a:endParaRPr lang="cs-CZ"/>
        </a:p>
      </dgm:t>
    </dgm:pt>
    <dgm:pt modelId="{CD7299D6-D5E9-4EAD-9FA2-D7A0DB2FA512}" type="pres">
      <dgm:prSet presAssocID="{036305D1-2751-4A3B-AC87-56F308550EA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26166C-7540-477C-B4E7-D52BA30C0267}" type="presOf" srcId="{F8810388-0230-457D-BE27-8F055AAEE16E}" destId="{FE187D78-BE41-4602-A04F-1B2C9F21ED9B}" srcOrd="0" destOrd="0" presId="urn:microsoft.com/office/officeart/2005/8/layout/venn1"/>
    <dgm:cxn modelId="{7099DA70-434F-4DCF-A1CE-EB5C47B6E511}" srcId="{F8810388-0230-457D-BE27-8F055AAEE16E}" destId="{036305D1-2751-4A3B-AC87-56F308550EAF}" srcOrd="2" destOrd="0" parTransId="{640AF8CF-A1F2-46ED-8DAF-9CCC307D1088}" sibTransId="{FAF3CE4C-DDB9-48CA-BBBC-1E35C13FD279}"/>
    <dgm:cxn modelId="{E01DBD67-9989-4BE7-89F6-4303AB296CB7}" type="presOf" srcId="{3A0FC4F4-BDCA-475D-A9EC-63E223EB6D15}" destId="{3EF80F72-651E-4216-B99D-74A77DF7EB1F}" srcOrd="0" destOrd="0" presId="urn:microsoft.com/office/officeart/2005/8/layout/venn1"/>
    <dgm:cxn modelId="{CDEC3B6E-FD20-40A6-B415-E789F05F282D}" type="presOf" srcId="{9BF99961-EB17-455E-8F0A-BA6AF09C31D4}" destId="{BF042CE0-DEC9-4386-961B-62A5916B5FA0}" srcOrd="0" destOrd="0" presId="urn:microsoft.com/office/officeart/2005/8/layout/venn1"/>
    <dgm:cxn modelId="{1BF7EA07-F86D-4EE3-B0A2-0927F0B8900D}" type="presOf" srcId="{036305D1-2751-4A3B-AC87-56F308550EAF}" destId="{06C11F08-595A-4BB0-AC53-036BE768E6C4}" srcOrd="0" destOrd="0" presId="urn:microsoft.com/office/officeart/2005/8/layout/venn1"/>
    <dgm:cxn modelId="{872A517A-D674-4F0C-9B9E-B745C9C08D43}" srcId="{F8810388-0230-457D-BE27-8F055AAEE16E}" destId="{9BF99961-EB17-455E-8F0A-BA6AF09C31D4}" srcOrd="1" destOrd="0" parTransId="{C216A87A-D5E7-4EA6-A9DF-83D635C5E4E0}" sibTransId="{7FBFCF23-9A69-4F85-A7AA-1A6A381002A2}"/>
    <dgm:cxn modelId="{73790C1E-8EFD-4D35-8123-4C54069D52E7}" srcId="{F8810388-0230-457D-BE27-8F055AAEE16E}" destId="{3A0FC4F4-BDCA-475D-A9EC-63E223EB6D15}" srcOrd="0" destOrd="0" parTransId="{F1989CB0-0578-4BDD-9AB6-432D2E31FC37}" sibTransId="{AC9D0A16-D091-45B0-82E0-E299ECD9CDEE}"/>
    <dgm:cxn modelId="{5E2714A9-6DF1-41F2-A435-4ECBCB5071FD}" type="presOf" srcId="{3A0FC4F4-BDCA-475D-A9EC-63E223EB6D15}" destId="{FCCAE960-6711-45D4-9E10-2556177922A8}" srcOrd="1" destOrd="0" presId="urn:microsoft.com/office/officeart/2005/8/layout/venn1"/>
    <dgm:cxn modelId="{CB660AA5-ECDF-4C52-A1D2-24430F00247A}" type="presOf" srcId="{036305D1-2751-4A3B-AC87-56F308550EAF}" destId="{CD7299D6-D5E9-4EAD-9FA2-D7A0DB2FA512}" srcOrd="1" destOrd="0" presId="urn:microsoft.com/office/officeart/2005/8/layout/venn1"/>
    <dgm:cxn modelId="{47C90341-206F-45A2-A283-A1D86D5BF7D0}" type="presOf" srcId="{9BF99961-EB17-455E-8F0A-BA6AF09C31D4}" destId="{A06EBF80-CE92-4F5B-8A60-C6CA08F7E8BD}" srcOrd="1" destOrd="0" presId="urn:microsoft.com/office/officeart/2005/8/layout/venn1"/>
    <dgm:cxn modelId="{6C729F05-29D3-480F-ADBA-BE40138D850A}" type="presParOf" srcId="{FE187D78-BE41-4602-A04F-1B2C9F21ED9B}" destId="{3EF80F72-651E-4216-B99D-74A77DF7EB1F}" srcOrd="0" destOrd="0" presId="urn:microsoft.com/office/officeart/2005/8/layout/venn1"/>
    <dgm:cxn modelId="{60723341-4E41-445A-B793-A316B78EE852}" type="presParOf" srcId="{FE187D78-BE41-4602-A04F-1B2C9F21ED9B}" destId="{FCCAE960-6711-45D4-9E10-2556177922A8}" srcOrd="1" destOrd="0" presId="urn:microsoft.com/office/officeart/2005/8/layout/venn1"/>
    <dgm:cxn modelId="{B3613737-3260-4E9D-81D6-0C3571006BFE}" type="presParOf" srcId="{FE187D78-BE41-4602-A04F-1B2C9F21ED9B}" destId="{BF042CE0-DEC9-4386-961B-62A5916B5FA0}" srcOrd="2" destOrd="0" presId="urn:microsoft.com/office/officeart/2005/8/layout/venn1"/>
    <dgm:cxn modelId="{EAE26872-944B-4A8B-B20B-C0C30B2B34B5}" type="presParOf" srcId="{FE187D78-BE41-4602-A04F-1B2C9F21ED9B}" destId="{A06EBF80-CE92-4F5B-8A60-C6CA08F7E8BD}" srcOrd="3" destOrd="0" presId="urn:microsoft.com/office/officeart/2005/8/layout/venn1"/>
    <dgm:cxn modelId="{E9C5079F-F53E-4F78-9BD2-E5E6C80C732C}" type="presParOf" srcId="{FE187D78-BE41-4602-A04F-1B2C9F21ED9B}" destId="{06C11F08-595A-4BB0-AC53-036BE768E6C4}" srcOrd="4" destOrd="0" presId="urn:microsoft.com/office/officeart/2005/8/layout/venn1"/>
    <dgm:cxn modelId="{6C08ED52-A746-4BE9-ABD6-AE9AFFE8851D}" type="presParOf" srcId="{FE187D78-BE41-4602-A04F-1B2C9F21ED9B}" destId="{CD7299D6-D5E9-4EAD-9FA2-D7A0DB2FA51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C58BB-9713-44AB-A731-FE43D34BC667}">
      <dsp:nvSpPr>
        <dsp:cNvPr id="0" name=""/>
        <dsp:cNvSpPr/>
      </dsp:nvSpPr>
      <dsp:spPr>
        <a:xfrm>
          <a:off x="2571" y="111801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Zaměstnavatel</a:t>
          </a:r>
          <a:endParaRPr lang="cs-CZ" sz="1900" kern="1200" dirty="0"/>
        </a:p>
      </dsp:txBody>
      <dsp:txXfrm>
        <a:off x="2571" y="111801"/>
        <a:ext cx="2507456" cy="547200"/>
      </dsp:txXfrm>
    </dsp:sp>
    <dsp:sp modelId="{8EF8F77B-E2B6-41FC-AE9B-07EC281DBF09}">
      <dsp:nvSpPr>
        <dsp:cNvPr id="0" name=""/>
        <dsp:cNvSpPr/>
      </dsp:nvSpPr>
      <dsp:spPr>
        <a:xfrm>
          <a:off x="2571" y="659001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Špatný nábor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Nevhodný manažerský přístup (nenaslouchání, přetěžování…)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Nevhodné motivační nástroje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Nulový rozvoj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Nejasné hodnoty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Slabá kultura organizace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/>
        </a:p>
      </dsp:txBody>
      <dsp:txXfrm>
        <a:off x="2571" y="659001"/>
        <a:ext cx="2507456" cy="3755159"/>
      </dsp:txXfrm>
    </dsp:sp>
    <dsp:sp modelId="{D7BF31D3-E5B4-464D-A012-ADC2C3D5609C}">
      <dsp:nvSpPr>
        <dsp:cNvPr id="0" name=""/>
        <dsp:cNvSpPr/>
      </dsp:nvSpPr>
      <dsp:spPr>
        <a:xfrm>
          <a:off x="2861071" y="111801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Zaměstnanec</a:t>
          </a:r>
          <a:endParaRPr lang="cs-CZ" sz="1900" kern="1200" dirty="0"/>
        </a:p>
      </dsp:txBody>
      <dsp:txXfrm>
        <a:off x="2861071" y="111801"/>
        <a:ext cx="2507456" cy="547200"/>
      </dsp:txXfrm>
    </dsp:sp>
    <dsp:sp modelId="{3E36E206-E176-40E9-8D78-0431BC295098}">
      <dsp:nvSpPr>
        <dsp:cNvPr id="0" name=""/>
        <dsp:cNvSpPr/>
      </dsp:nvSpPr>
      <dsp:spPr>
        <a:xfrm>
          <a:off x="2861071" y="659001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Nenaplnění ambicí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Neuplatnění kompetencí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Nevhodná osobnost a návyky</a:t>
          </a:r>
          <a:endParaRPr lang="cs-CZ" sz="1900" kern="1200" dirty="0"/>
        </a:p>
      </dsp:txBody>
      <dsp:txXfrm>
        <a:off x="2861071" y="659001"/>
        <a:ext cx="2507456" cy="3755159"/>
      </dsp:txXfrm>
    </dsp:sp>
    <dsp:sp modelId="{B1CBD174-F6A0-4EA5-9383-B77155681FDE}">
      <dsp:nvSpPr>
        <dsp:cNvPr id="0" name=""/>
        <dsp:cNvSpPr/>
      </dsp:nvSpPr>
      <dsp:spPr>
        <a:xfrm>
          <a:off x="5719571" y="111801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Situace</a:t>
          </a:r>
          <a:endParaRPr lang="cs-CZ" sz="1900" kern="1200" dirty="0"/>
        </a:p>
      </dsp:txBody>
      <dsp:txXfrm>
        <a:off x="5719571" y="111801"/>
        <a:ext cx="2507456" cy="547200"/>
      </dsp:txXfrm>
    </dsp:sp>
    <dsp:sp modelId="{48D03FCA-7886-43A1-AC75-9E6FC37C7789}">
      <dsp:nvSpPr>
        <dsp:cNvPr id="0" name=""/>
        <dsp:cNvSpPr/>
      </dsp:nvSpPr>
      <dsp:spPr>
        <a:xfrm>
          <a:off x="5719571" y="659001"/>
          <a:ext cx="2507456" cy="37551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Společenské změny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Významné změny na trhu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Legislativní změny</a:t>
          </a:r>
          <a:endParaRPr lang="cs-CZ" sz="1900" kern="1200" dirty="0"/>
        </a:p>
      </dsp:txBody>
      <dsp:txXfrm>
        <a:off x="5719571" y="659001"/>
        <a:ext cx="2507456" cy="3755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80F72-651E-4216-B99D-74A77DF7EB1F}">
      <dsp:nvSpPr>
        <dsp:cNvPr id="0" name=""/>
        <dsp:cNvSpPr/>
      </dsp:nvSpPr>
      <dsp:spPr>
        <a:xfrm>
          <a:off x="1713688" y="55103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 čem jsem dobrý?</a:t>
          </a:r>
          <a:endParaRPr lang="cs-CZ" sz="2800" kern="1200" dirty="0"/>
        </a:p>
      </dsp:txBody>
      <dsp:txXfrm>
        <a:off x="2066349" y="517971"/>
        <a:ext cx="1939636" cy="1190231"/>
      </dsp:txXfrm>
    </dsp:sp>
    <dsp:sp modelId="{BF042CE0-DEC9-4386-961B-62A5916B5FA0}">
      <dsp:nvSpPr>
        <dsp:cNvPr id="0" name=""/>
        <dsp:cNvSpPr/>
      </dsp:nvSpPr>
      <dsp:spPr>
        <a:xfrm>
          <a:off x="2668077" y="1708202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Co mě uživí?</a:t>
          </a:r>
          <a:endParaRPr lang="cs-CZ" sz="2800" kern="1200" dirty="0"/>
        </a:p>
      </dsp:txBody>
      <dsp:txXfrm>
        <a:off x="3476994" y="2391483"/>
        <a:ext cx="1586975" cy="1454727"/>
      </dsp:txXfrm>
    </dsp:sp>
    <dsp:sp modelId="{06C11F08-595A-4BB0-AC53-036BE768E6C4}">
      <dsp:nvSpPr>
        <dsp:cNvPr id="0" name=""/>
        <dsp:cNvSpPr/>
      </dsp:nvSpPr>
      <dsp:spPr>
        <a:xfrm>
          <a:off x="759299" y="1708202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Pro co planu nadšením?</a:t>
          </a:r>
          <a:endParaRPr lang="cs-CZ" sz="2800" kern="1200" dirty="0"/>
        </a:p>
      </dsp:txBody>
      <dsp:txXfrm>
        <a:off x="1008366" y="2391483"/>
        <a:ext cx="1586975" cy="14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63339CCF-8A18-46CB-AEB6-5DE59E9DD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6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80047-0E0D-4C5E-80EF-3427A03C5B64}" type="slidenum">
              <a:rPr lang="cs-CZ"/>
              <a:pPr/>
              <a:t>1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8286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83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49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0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749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35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60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ACAB-37E7-496B-A0E6-A32D89653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492C-EFCE-4C75-9011-69E160E6A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6829-164B-4BCD-A257-931842D281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04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76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11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77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87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605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87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43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98D0-160B-4B8A-B22A-3E96F4D5C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8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330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41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AE9DB-BD1F-4523-91F7-0059A7A48C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EBB4-77EE-416E-A9B6-CB1D0FC8F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0EA09-218D-4283-BBEB-086B96DE1D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F0AD2-08CC-4D60-8A48-A5432842B0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4909-28B1-42CA-848B-FABFE05F3B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A97B3-3A72-4812-8039-7696742F3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E38F-22C2-4ABB-944D-5AB7E2A19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 b="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8D9567E-E543-4894-8966-54BB92B3F3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1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Vnitřní výpověď</a:t>
            </a:r>
            <a:endParaRPr 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40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4000" b="1" dirty="0" smtClean="0"/>
          </a:p>
        </p:txBody>
      </p:sp>
      <p:pic>
        <p:nvPicPr>
          <p:cNvPr id="6" name="Picture 2" descr="http://media.novinky.cz/765/217651-top_foto1-bk7ls.jpg?1357300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541664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člověka, který výpověď formálně nepodal, ale mentálně se rozloučil.</a:t>
            </a:r>
          </a:p>
          <a:p>
            <a:r>
              <a:rPr lang="cs-CZ" dirty="0" smtClean="0"/>
              <a:t>Vnitřní </a:t>
            </a:r>
            <a:r>
              <a:rPr lang="cs-CZ" dirty="0"/>
              <a:t>výpověď je stav narušeného spojení člověka s organizací.</a:t>
            </a:r>
          </a:p>
        </p:txBody>
      </p:sp>
    </p:spTree>
    <p:extLst>
      <p:ext uri="{BB962C8B-B14F-4D97-AF65-F5344CB8AC3E}">
        <p14:creationId xmlns:p14="http://schemas.microsoft.com/office/powerpoint/2010/main" val="8983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4290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Dvojnásobek míry dobrovolné fluktuace</a:t>
            </a:r>
            <a:r>
              <a:rPr lang="en-US" dirty="0" smtClean="0"/>
              <a:t>=</a:t>
            </a:r>
            <a:r>
              <a:rPr lang="cs-CZ" dirty="0" smtClean="0"/>
              <a:t>počet lidí ve vnitřní výpovědi</a:t>
            </a:r>
            <a:endParaRPr lang="cs-CZ" dirty="0"/>
          </a:p>
        </p:txBody>
      </p:sp>
      <p:pic>
        <p:nvPicPr>
          <p:cNvPr id="3074" name="Picture 2" descr="http://www.theepochtimes.com/n2/images/stories/large/2009/12/24/877294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22" y="2924944"/>
            <a:ext cx="4335438" cy="32486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příznaky vnitřní výpovědi</a:t>
            </a:r>
            <a:endParaRPr lang="cs-CZ" dirty="0"/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465137" y="1484784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Změna chování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Snížení výkonnosti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Negativní nálada</a:t>
            </a:r>
            <a:endParaRPr lang="cs-CZ" dirty="0"/>
          </a:p>
        </p:txBody>
      </p:sp>
      <p:pic>
        <p:nvPicPr>
          <p:cNvPr id="5" name="Picture 2" descr="http://www.yourthoughtpartner.com/Portals/83405/images/Disengaged-Employ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82648"/>
            <a:ext cx="6984776" cy="3242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01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cs-CZ" dirty="0" smtClean="0"/>
              <a:t>Pasivní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556792"/>
            <a:ext cx="37547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</a:pPr>
            <a:r>
              <a:rPr lang="cs-CZ" dirty="0" smtClean="0"/>
              <a:t>Aktivní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>
                <a:latin typeface="Arial Narrow" pitchFamily="34" charset="0"/>
              </a:rPr>
              <a:t>Vymezuje </a:t>
            </a:r>
            <a:r>
              <a:rPr lang="cs-CZ" sz="2400" dirty="0" smtClean="0">
                <a:latin typeface="Arial Narrow" pitchFamily="34" charset="0"/>
              </a:rPr>
              <a:t>hranice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Přesně dodržuje pravidla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„Švejkování“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Zájem o rozvoj a osobní výhody</a:t>
            </a:r>
            <a:endParaRPr lang="cs-CZ" sz="2400" dirty="0">
              <a:latin typeface="Arial Narrow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3548" y="2132856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Nereaguje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Nevybočuje z řady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Kýve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Roste nemocnost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předcházet vnitřní výpovědi?</a:t>
            </a:r>
          </a:p>
          <a:p>
            <a:r>
              <a:rPr lang="cs-CZ" dirty="0" smtClean="0"/>
              <a:t>Jak řešit, když ji rozpoznáme?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0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</a:t>
            </a:r>
            <a:r>
              <a:rPr lang="cs-CZ" dirty="0" err="1" smtClean="0"/>
              <a:t>Collins</a:t>
            </a:r>
            <a:r>
              <a:rPr lang="cs-CZ" dirty="0" smtClean="0"/>
              <a:t>: Ježčí koncepce</a:t>
            </a:r>
            <a:endParaRPr lang="cs-CZ" dirty="0"/>
          </a:p>
        </p:txBody>
      </p:sp>
      <p:pic>
        <p:nvPicPr>
          <p:cNvPr id="2050" name="Picture 2" descr="https://encrypted-tbn3.gstatic.com/images?q=tbn:ANd9GcQWNjLwRcBlgg11clEBm5WoF_LdTJkpBTgCwHbYeIvO1kbbBbnRCkOz80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68960"/>
            <a:ext cx="1695450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7227841"/>
              </p:ext>
            </p:extLst>
          </p:nvPr>
        </p:nvGraphicFramePr>
        <p:xfrm>
          <a:off x="683568" y="1628800"/>
          <a:ext cx="607233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6545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Jaká firma/organizace?</a:t>
            </a:r>
          </a:p>
          <a:p>
            <a:pPr marL="514350" indent="-514350">
              <a:buAutoNum type="arabicPeriod"/>
            </a:pPr>
            <a:r>
              <a:rPr lang="cs-CZ" dirty="0" smtClean="0"/>
              <a:t>Cíl projektu</a:t>
            </a:r>
          </a:p>
          <a:p>
            <a:pPr marL="514350" indent="-514350">
              <a:buAutoNum type="arabicPeriod"/>
            </a:pPr>
            <a:r>
              <a:rPr lang="cs-CZ" dirty="0" smtClean="0"/>
              <a:t>Možné přístupy</a:t>
            </a:r>
          </a:p>
          <a:p>
            <a:pPr marL="514350" indent="-514350">
              <a:buAutoNum type="arabicPeriod"/>
            </a:pPr>
            <a:r>
              <a:rPr lang="cs-CZ" dirty="0" smtClean="0"/>
              <a:t>Výběr vhodného přístupu</a:t>
            </a:r>
          </a:p>
          <a:p>
            <a:pPr marL="514350" indent="-514350">
              <a:buAutoNum type="arabicPeriod"/>
            </a:pPr>
            <a:r>
              <a:rPr lang="cs-CZ" dirty="0" smtClean="0"/>
              <a:t>Postup a milníky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Rozdělení úkolů</a:t>
            </a:r>
          </a:p>
          <a:p>
            <a:pPr marL="514350" indent="-514350">
              <a:buAutoNum type="arabicPeriod"/>
            </a:pPr>
            <a:r>
              <a:rPr lang="cs-CZ" dirty="0" smtClean="0"/>
              <a:t>Komunikace v průběhu projektu</a:t>
            </a:r>
          </a:p>
          <a:p>
            <a:pPr marL="514350" indent="-514350">
              <a:buAutoNum type="arabicPeriod"/>
            </a:pPr>
            <a:r>
              <a:rPr lang="cs-CZ" dirty="0" smtClean="0"/>
              <a:t>Zpětná vazba a kontrola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otivP">
  <a:themeElements>
    <a:clrScheme name="MotivP 9">
      <a:dk1>
        <a:srgbClr val="000000"/>
      </a:dk1>
      <a:lt1>
        <a:srgbClr val="FFFFFF"/>
      </a:lt1>
      <a:dk2>
        <a:srgbClr val="CC330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D"/>
      </a:accent5>
      <a:accent6>
        <a:srgbClr val="955A46"/>
      </a:accent6>
      <a:hlink>
        <a:srgbClr val="FF6600"/>
      </a:hlink>
      <a:folHlink>
        <a:srgbClr val="FFCC66"/>
      </a:folHlink>
    </a:clrScheme>
    <a:fontScheme name="MotivP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MotivP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9">
        <a:dk1>
          <a:srgbClr val="000000"/>
        </a:dk1>
        <a:lt1>
          <a:srgbClr val="FFFFFF"/>
        </a:lt1>
        <a:dk2>
          <a:srgbClr val="CC330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D"/>
        </a:accent5>
        <a:accent6>
          <a:srgbClr val="955A46"/>
        </a:accent6>
        <a:hlink>
          <a:srgbClr val="FF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Zpětná vazba ČEZ - e-learning</Template>
  <TotalTime>6911</TotalTime>
  <Words>180</Words>
  <Application>Microsoft Office PowerPoint</Application>
  <PresentationFormat>Předvádění na obrazovce (4:3)</PresentationFormat>
  <Paragraphs>61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Wingdings</vt:lpstr>
      <vt:lpstr>MotivP</vt:lpstr>
      <vt:lpstr>Motiv systému Office</vt:lpstr>
      <vt:lpstr>Vnitřní výpověď</vt:lpstr>
      <vt:lpstr>Co to je</vt:lpstr>
      <vt:lpstr>Příčiny</vt:lpstr>
      <vt:lpstr>Frekvence</vt:lpstr>
      <vt:lpstr>Klíčové příznaky vnitřní výpovědi</vt:lpstr>
      <vt:lpstr>Další příznaky</vt:lpstr>
      <vt:lpstr>Cvičení</vt:lpstr>
      <vt:lpstr>J. Collins: Ježčí koncepce</vt:lpstr>
      <vt:lpstr>Struktura projektu</vt:lpstr>
    </vt:vector>
  </TitlesOfParts>
  <Company>MotivP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 – poskytování zpětné vazby</dc:title>
  <dc:creator>hronik</dc:creator>
  <cp:lastModifiedBy>Ucitel</cp:lastModifiedBy>
  <cp:revision>94</cp:revision>
  <dcterms:created xsi:type="dcterms:W3CDTF">2008-11-05T10:22:58Z</dcterms:created>
  <dcterms:modified xsi:type="dcterms:W3CDTF">2014-10-11T14:13:34Z</dcterms:modified>
</cp:coreProperties>
</file>