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28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29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9"/>
  </p:notesMasterIdLst>
  <p:sldIdLst>
    <p:sldId id="332" r:id="rId2"/>
    <p:sldId id="262" r:id="rId3"/>
    <p:sldId id="264" r:id="rId4"/>
    <p:sldId id="265" r:id="rId5"/>
    <p:sldId id="268" r:id="rId6"/>
    <p:sldId id="361" r:id="rId7"/>
    <p:sldId id="406" r:id="rId8"/>
    <p:sldId id="413" r:id="rId9"/>
    <p:sldId id="415" r:id="rId10"/>
    <p:sldId id="271" r:id="rId11"/>
    <p:sldId id="272" r:id="rId12"/>
    <p:sldId id="396" r:id="rId13"/>
    <p:sldId id="276" r:id="rId14"/>
    <p:sldId id="364" r:id="rId15"/>
    <p:sldId id="367" r:id="rId16"/>
    <p:sldId id="382" r:id="rId17"/>
    <p:sldId id="362" r:id="rId18"/>
    <p:sldId id="277" r:id="rId19"/>
    <p:sldId id="407" r:id="rId20"/>
    <p:sldId id="408" r:id="rId21"/>
    <p:sldId id="416" r:id="rId22"/>
    <p:sldId id="418" r:id="rId23"/>
    <p:sldId id="426" r:id="rId24"/>
    <p:sldId id="419" r:id="rId25"/>
    <p:sldId id="427" r:id="rId26"/>
    <p:sldId id="430" r:id="rId27"/>
    <p:sldId id="421" r:id="rId28"/>
    <p:sldId id="422" r:id="rId29"/>
    <p:sldId id="423" r:id="rId30"/>
    <p:sldId id="424" r:id="rId31"/>
    <p:sldId id="425" r:id="rId32"/>
    <p:sldId id="400" r:id="rId33"/>
    <p:sldId id="402" r:id="rId34"/>
    <p:sldId id="403" r:id="rId35"/>
    <p:sldId id="404" r:id="rId36"/>
    <p:sldId id="431" r:id="rId37"/>
    <p:sldId id="390" r:id="rId38"/>
  </p:sldIdLst>
  <p:sldSz cx="9144000" cy="6858000" type="screen4x3"/>
  <p:notesSz cx="7559675" cy="10691813"/>
  <p:defaultTextStyle>
    <a:defPPr>
      <a:defRPr lang="en-US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33CC33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0821" autoAdjust="0"/>
  </p:normalViewPr>
  <p:slideViewPr>
    <p:cSldViewPr snapToObjects="1">
      <p:cViewPr varScale="1">
        <p:scale>
          <a:sx n="89" d="100"/>
          <a:sy n="89" d="100"/>
        </p:scale>
        <p:origin x="1282" y="82"/>
      </p:cViewPr>
      <p:guideLst>
        <p:guide orient="horz" pos="214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Skóre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27</c:v>
                </c:pt>
                <c:pt idx="1">
                  <c:v>28</c:v>
                </c:pt>
                <c:pt idx="2">
                  <c:v>29</c:v>
                </c:pt>
                <c:pt idx="3">
                  <c:v>30</c:v>
                </c:pt>
                <c:pt idx="4">
                  <c:v>31</c:v>
                </c:pt>
                <c:pt idx="5">
                  <c:v>32</c:v>
                </c:pt>
                <c:pt idx="6">
                  <c:v>33</c:v>
                </c:pt>
                <c:pt idx="7">
                  <c:v>34</c:v>
                </c:pt>
                <c:pt idx="8">
                  <c:v>35</c:v>
                </c:pt>
                <c:pt idx="9">
                  <c:v>36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3</c:v>
                </c:pt>
                <c:pt idx="1">
                  <c:v>3.8</c:v>
                </c:pt>
                <c:pt idx="2">
                  <c:v>5</c:v>
                </c:pt>
                <c:pt idx="3">
                  <c:v>6.5</c:v>
                </c:pt>
                <c:pt idx="4">
                  <c:v>7</c:v>
                </c:pt>
                <c:pt idx="5">
                  <c:v>7.4</c:v>
                </c:pt>
                <c:pt idx="6">
                  <c:v>7.5</c:v>
                </c:pt>
                <c:pt idx="7">
                  <c:v>7.8</c:v>
                </c:pt>
                <c:pt idx="8">
                  <c:v>8</c:v>
                </c:pt>
                <c:pt idx="9">
                  <c:v>8.4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9325920"/>
        <c:axId val="229327552"/>
      </c:lineChart>
      <c:catAx>
        <c:axId val="229325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9327552"/>
        <c:crosses val="autoZero"/>
        <c:auto val="1"/>
        <c:lblAlgn val="ctr"/>
        <c:lblOffset val="100"/>
        <c:noMultiLvlLbl val="0"/>
      </c:catAx>
      <c:valAx>
        <c:axId val="229327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9325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0BBC4B-249A-45E6-9FBE-C891C617230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8774E18-2AAD-4A77-88A4-3F274259D299}">
      <dgm:prSet phldrT="[Text]" custT="1"/>
      <dgm:spPr>
        <a:solidFill>
          <a:schemeClr val="accent3"/>
        </a:solidFill>
        <a:ln>
          <a:noFill/>
        </a:ln>
        <a:effectLst/>
      </dgm:spPr>
      <dgm:t>
        <a:bodyPr/>
        <a:lstStyle/>
        <a:p>
          <a:r>
            <a:rPr lang="sk-SK" sz="3200" smtClean="0"/>
            <a:t>Kontext</a:t>
          </a:r>
          <a:endParaRPr lang="en-GB" sz="3200" dirty="0"/>
        </a:p>
      </dgm:t>
    </dgm:pt>
    <dgm:pt modelId="{8ED4C73D-EF5D-4B11-A410-0FC7E10A03B9}" type="parTrans" cxnId="{AAB84597-6DFE-488F-9E62-03A6C06DD5CD}">
      <dgm:prSet/>
      <dgm:spPr/>
      <dgm:t>
        <a:bodyPr/>
        <a:lstStyle/>
        <a:p>
          <a:endParaRPr lang="en-GB" sz="1600"/>
        </a:p>
      </dgm:t>
    </dgm:pt>
    <dgm:pt modelId="{EE17920A-6533-4105-9669-103A07A6F100}" type="sibTrans" cxnId="{AAB84597-6DFE-488F-9E62-03A6C06DD5CD}">
      <dgm:prSet custT="1"/>
      <dgm:spPr>
        <a:solidFill>
          <a:schemeClr val="tx1"/>
        </a:solidFill>
      </dgm:spPr>
      <dgm:t>
        <a:bodyPr/>
        <a:lstStyle/>
        <a:p>
          <a:endParaRPr lang="en-GB" sz="2000"/>
        </a:p>
      </dgm:t>
    </dgm:pt>
    <dgm:pt modelId="{F89E238E-3DE5-4232-AC60-143441B0E1B0}">
      <dgm:prSet phldrT="[Text]" custT="1"/>
      <dgm:spPr>
        <a:solidFill>
          <a:schemeClr val="accent3"/>
        </a:solidFill>
        <a:ln>
          <a:noFill/>
        </a:ln>
      </dgm:spPr>
      <dgm:t>
        <a:bodyPr/>
        <a:lstStyle/>
        <a:p>
          <a:r>
            <a:rPr lang="sk-SK" sz="3200" smtClean="0"/>
            <a:t>Obsah</a:t>
          </a:r>
          <a:endParaRPr lang="en-GB" sz="3200" dirty="0"/>
        </a:p>
      </dgm:t>
    </dgm:pt>
    <dgm:pt modelId="{B138DEA7-D396-4716-9C88-72C0DE474249}" type="parTrans" cxnId="{AD78D0FF-B027-4622-9855-0AFC25494E7B}">
      <dgm:prSet/>
      <dgm:spPr/>
      <dgm:t>
        <a:bodyPr/>
        <a:lstStyle/>
        <a:p>
          <a:endParaRPr lang="en-GB" sz="1600"/>
        </a:p>
      </dgm:t>
    </dgm:pt>
    <dgm:pt modelId="{F06BC457-C718-42A3-97A9-6124D30EA2AD}" type="sibTrans" cxnId="{AD78D0FF-B027-4622-9855-0AFC25494E7B}">
      <dgm:prSet custT="1"/>
      <dgm:spPr>
        <a:solidFill>
          <a:schemeClr val="tx1"/>
        </a:solidFill>
      </dgm:spPr>
      <dgm:t>
        <a:bodyPr/>
        <a:lstStyle/>
        <a:p>
          <a:endParaRPr lang="en-GB" sz="2000"/>
        </a:p>
      </dgm:t>
    </dgm:pt>
    <dgm:pt modelId="{05F00DAB-91EC-403B-BEE8-364D739814CF}">
      <dgm:prSet phldrT="[Text]" custT="1"/>
      <dgm:spPr>
        <a:solidFill>
          <a:schemeClr val="accent3"/>
        </a:solidFill>
        <a:ln>
          <a:noFill/>
        </a:ln>
      </dgm:spPr>
      <dgm:t>
        <a:bodyPr/>
        <a:lstStyle/>
        <a:p>
          <a:r>
            <a:rPr lang="sk-SK" sz="3200" smtClean="0"/>
            <a:t>Podanie</a:t>
          </a:r>
          <a:endParaRPr lang="en-GB" sz="3200" dirty="0"/>
        </a:p>
      </dgm:t>
    </dgm:pt>
    <dgm:pt modelId="{8231FE78-97FD-447A-ADCD-76FE440D24FC}" type="parTrans" cxnId="{2AFE0878-BC22-4DDD-A505-30368F2DBFE7}">
      <dgm:prSet/>
      <dgm:spPr/>
      <dgm:t>
        <a:bodyPr/>
        <a:lstStyle/>
        <a:p>
          <a:endParaRPr lang="en-GB" sz="1600"/>
        </a:p>
      </dgm:t>
    </dgm:pt>
    <dgm:pt modelId="{6D345E52-8539-46EE-844B-69D5E769EBC3}" type="sibTrans" cxnId="{2AFE0878-BC22-4DDD-A505-30368F2DBFE7}">
      <dgm:prSet/>
      <dgm:spPr/>
      <dgm:t>
        <a:bodyPr/>
        <a:lstStyle/>
        <a:p>
          <a:endParaRPr lang="en-GB" sz="1600"/>
        </a:p>
      </dgm:t>
    </dgm:pt>
    <dgm:pt modelId="{7A231797-0526-40C7-9C72-D1656D837F24}" type="pres">
      <dgm:prSet presAssocID="{D10BBC4B-249A-45E6-9FBE-C891C617230C}" presName="Name0" presStyleCnt="0">
        <dgm:presLayoutVars>
          <dgm:dir/>
          <dgm:resizeHandles val="exact"/>
        </dgm:presLayoutVars>
      </dgm:prSet>
      <dgm:spPr/>
    </dgm:pt>
    <dgm:pt modelId="{1800CC32-99E1-4CC3-9207-33F305014248}" type="pres">
      <dgm:prSet presAssocID="{48774E18-2AAD-4A77-88A4-3F274259D29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58A484-966C-4957-9C9B-36A767E3B2A8}" type="pres">
      <dgm:prSet presAssocID="{EE17920A-6533-4105-9669-103A07A6F100}" presName="sibTrans" presStyleLbl="sibTrans2D1" presStyleIdx="0" presStyleCnt="2"/>
      <dgm:spPr/>
      <dgm:t>
        <a:bodyPr/>
        <a:lstStyle/>
        <a:p>
          <a:endParaRPr lang="en-US"/>
        </a:p>
      </dgm:t>
    </dgm:pt>
    <dgm:pt modelId="{9F6C767F-1837-4EFC-9703-0A4D8D903FAD}" type="pres">
      <dgm:prSet presAssocID="{EE17920A-6533-4105-9669-103A07A6F100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A30D7089-3253-44CA-83E0-95253D07D5B4}" type="pres">
      <dgm:prSet presAssocID="{F89E238E-3DE5-4232-AC60-143441B0E1B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1F0468-9DE2-44CB-B3BF-C12F1430CE4A}" type="pres">
      <dgm:prSet presAssocID="{F06BC457-C718-42A3-97A9-6124D30EA2AD}" presName="sibTrans" presStyleLbl="sibTrans2D1" presStyleIdx="1" presStyleCnt="2"/>
      <dgm:spPr/>
      <dgm:t>
        <a:bodyPr/>
        <a:lstStyle/>
        <a:p>
          <a:endParaRPr lang="en-US"/>
        </a:p>
      </dgm:t>
    </dgm:pt>
    <dgm:pt modelId="{EE7AAD3D-ED17-4ABE-A134-079D585507F4}" type="pres">
      <dgm:prSet presAssocID="{F06BC457-C718-42A3-97A9-6124D30EA2AD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2F165C02-81C3-401F-B168-FF447225C7B5}" type="pres">
      <dgm:prSet presAssocID="{05F00DAB-91EC-403B-BEE8-364D739814C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3BF809A-B033-4C04-967C-AE65DA49362F}" type="presOf" srcId="{F06BC457-C718-42A3-97A9-6124D30EA2AD}" destId="{EE7AAD3D-ED17-4ABE-A134-079D585507F4}" srcOrd="1" destOrd="0" presId="urn:microsoft.com/office/officeart/2005/8/layout/process1"/>
    <dgm:cxn modelId="{AD78D0FF-B027-4622-9855-0AFC25494E7B}" srcId="{D10BBC4B-249A-45E6-9FBE-C891C617230C}" destId="{F89E238E-3DE5-4232-AC60-143441B0E1B0}" srcOrd="1" destOrd="0" parTransId="{B138DEA7-D396-4716-9C88-72C0DE474249}" sibTransId="{F06BC457-C718-42A3-97A9-6124D30EA2AD}"/>
    <dgm:cxn modelId="{2AFE0878-BC22-4DDD-A505-30368F2DBFE7}" srcId="{D10BBC4B-249A-45E6-9FBE-C891C617230C}" destId="{05F00DAB-91EC-403B-BEE8-364D739814CF}" srcOrd="2" destOrd="0" parTransId="{8231FE78-97FD-447A-ADCD-76FE440D24FC}" sibTransId="{6D345E52-8539-46EE-844B-69D5E769EBC3}"/>
    <dgm:cxn modelId="{70819559-E4B4-41EB-A7FA-D12660936478}" type="presOf" srcId="{EE17920A-6533-4105-9669-103A07A6F100}" destId="{3F58A484-966C-4957-9C9B-36A767E3B2A8}" srcOrd="0" destOrd="0" presId="urn:microsoft.com/office/officeart/2005/8/layout/process1"/>
    <dgm:cxn modelId="{C1DDC8B0-0883-42DA-9870-D9EC57B4A880}" type="presOf" srcId="{F89E238E-3DE5-4232-AC60-143441B0E1B0}" destId="{A30D7089-3253-44CA-83E0-95253D07D5B4}" srcOrd="0" destOrd="0" presId="urn:microsoft.com/office/officeart/2005/8/layout/process1"/>
    <dgm:cxn modelId="{2E3BD541-18DE-418C-AB91-F8054E9DE73B}" type="presOf" srcId="{F06BC457-C718-42A3-97A9-6124D30EA2AD}" destId="{611F0468-9DE2-44CB-B3BF-C12F1430CE4A}" srcOrd="0" destOrd="0" presId="urn:microsoft.com/office/officeart/2005/8/layout/process1"/>
    <dgm:cxn modelId="{EEBBD83F-C53D-43A7-A136-AE5DDFDCA21A}" type="presOf" srcId="{D10BBC4B-249A-45E6-9FBE-C891C617230C}" destId="{7A231797-0526-40C7-9C72-D1656D837F24}" srcOrd="0" destOrd="0" presId="urn:microsoft.com/office/officeart/2005/8/layout/process1"/>
    <dgm:cxn modelId="{CDC4B3A9-C6CA-46C9-8A9E-FA86E010FE73}" type="presOf" srcId="{48774E18-2AAD-4A77-88A4-3F274259D299}" destId="{1800CC32-99E1-4CC3-9207-33F305014248}" srcOrd="0" destOrd="0" presId="urn:microsoft.com/office/officeart/2005/8/layout/process1"/>
    <dgm:cxn modelId="{AAB84597-6DFE-488F-9E62-03A6C06DD5CD}" srcId="{D10BBC4B-249A-45E6-9FBE-C891C617230C}" destId="{48774E18-2AAD-4A77-88A4-3F274259D299}" srcOrd="0" destOrd="0" parTransId="{8ED4C73D-EF5D-4B11-A410-0FC7E10A03B9}" sibTransId="{EE17920A-6533-4105-9669-103A07A6F100}"/>
    <dgm:cxn modelId="{25E6FA03-11AE-47D4-8B93-716D8D8810AD}" type="presOf" srcId="{EE17920A-6533-4105-9669-103A07A6F100}" destId="{9F6C767F-1837-4EFC-9703-0A4D8D903FAD}" srcOrd="1" destOrd="0" presId="urn:microsoft.com/office/officeart/2005/8/layout/process1"/>
    <dgm:cxn modelId="{7A0C8576-B691-4187-A061-FF574DD4ED4A}" type="presOf" srcId="{05F00DAB-91EC-403B-BEE8-364D739814CF}" destId="{2F165C02-81C3-401F-B168-FF447225C7B5}" srcOrd="0" destOrd="0" presId="urn:microsoft.com/office/officeart/2005/8/layout/process1"/>
    <dgm:cxn modelId="{947E4E30-56C5-404C-9221-267970D07F53}" type="presParOf" srcId="{7A231797-0526-40C7-9C72-D1656D837F24}" destId="{1800CC32-99E1-4CC3-9207-33F305014248}" srcOrd="0" destOrd="0" presId="urn:microsoft.com/office/officeart/2005/8/layout/process1"/>
    <dgm:cxn modelId="{C62DDF70-E5B8-46FB-94C9-DF5F87C905C7}" type="presParOf" srcId="{7A231797-0526-40C7-9C72-D1656D837F24}" destId="{3F58A484-966C-4957-9C9B-36A767E3B2A8}" srcOrd="1" destOrd="0" presId="urn:microsoft.com/office/officeart/2005/8/layout/process1"/>
    <dgm:cxn modelId="{DAFF115F-0BA6-46FB-91E4-D7CE49700930}" type="presParOf" srcId="{3F58A484-966C-4957-9C9B-36A767E3B2A8}" destId="{9F6C767F-1837-4EFC-9703-0A4D8D903FAD}" srcOrd="0" destOrd="0" presId="urn:microsoft.com/office/officeart/2005/8/layout/process1"/>
    <dgm:cxn modelId="{FBFDAF5D-DCBE-4268-B79A-B4E91804CC4E}" type="presParOf" srcId="{7A231797-0526-40C7-9C72-D1656D837F24}" destId="{A30D7089-3253-44CA-83E0-95253D07D5B4}" srcOrd="2" destOrd="0" presId="urn:microsoft.com/office/officeart/2005/8/layout/process1"/>
    <dgm:cxn modelId="{9D2D543B-DFB2-4C87-A1B7-CA4C9D5B0853}" type="presParOf" srcId="{7A231797-0526-40C7-9C72-D1656D837F24}" destId="{611F0468-9DE2-44CB-B3BF-C12F1430CE4A}" srcOrd="3" destOrd="0" presId="urn:microsoft.com/office/officeart/2005/8/layout/process1"/>
    <dgm:cxn modelId="{3F10C7C3-88F8-4445-89CB-E6185B2BC684}" type="presParOf" srcId="{611F0468-9DE2-44CB-B3BF-C12F1430CE4A}" destId="{EE7AAD3D-ED17-4ABE-A134-079D585507F4}" srcOrd="0" destOrd="0" presId="urn:microsoft.com/office/officeart/2005/8/layout/process1"/>
    <dgm:cxn modelId="{2550E466-624D-46E9-9943-8571FDA7C5B4}" type="presParOf" srcId="{7A231797-0526-40C7-9C72-D1656D837F24}" destId="{2F165C02-81C3-401F-B168-FF447225C7B5}" srcOrd="4" destOrd="0" presId="urn:microsoft.com/office/officeart/2005/8/layout/process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0BBC4B-249A-45E6-9FBE-C891C617230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8774E18-2AAD-4A77-88A4-3F274259D299}">
      <dgm:prSet phldrT="[Text]" custT="1"/>
      <dgm:spPr>
        <a:solidFill>
          <a:schemeClr val="accent3"/>
        </a:solidFill>
        <a:ln>
          <a:noFill/>
        </a:ln>
        <a:effectLst/>
      </dgm:spPr>
      <dgm:t>
        <a:bodyPr/>
        <a:lstStyle/>
        <a:p>
          <a:r>
            <a:rPr lang="sk-SK" sz="2800" smtClean="0"/>
            <a:t>Tvrdenie</a:t>
          </a:r>
          <a:endParaRPr lang="en-GB" sz="2800" dirty="0"/>
        </a:p>
      </dgm:t>
    </dgm:pt>
    <dgm:pt modelId="{8ED4C73D-EF5D-4B11-A410-0FC7E10A03B9}" type="parTrans" cxnId="{AAB84597-6DFE-488F-9E62-03A6C06DD5CD}">
      <dgm:prSet/>
      <dgm:spPr/>
      <dgm:t>
        <a:bodyPr/>
        <a:lstStyle/>
        <a:p>
          <a:endParaRPr lang="en-GB" sz="1600"/>
        </a:p>
      </dgm:t>
    </dgm:pt>
    <dgm:pt modelId="{EE17920A-6533-4105-9669-103A07A6F100}" type="sibTrans" cxnId="{AAB84597-6DFE-488F-9E62-03A6C06DD5CD}">
      <dgm:prSet custT="1"/>
      <dgm:spPr>
        <a:solidFill>
          <a:schemeClr val="tx1"/>
        </a:solidFill>
      </dgm:spPr>
      <dgm:t>
        <a:bodyPr/>
        <a:lstStyle/>
        <a:p>
          <a:endParaRPr lang="en-GB" sz="2000"/>
        </a:p>
      </dgm:t>
    </dgm:pt>
    <dgm:pt modelId="{F89E238E-3DE5-4232-AC60-143441B0E1B0}">
      <dgm:prSet phldrT="[Text]" custT="1"/>
      <dgm:spPr>
        <a:solidFill>
          <a:schemeClr val="accent3"/>
        </a:solidFill>
        <a:ln>
          <a:noFill/>
        </a:ln>
      </dgm:spPr>
      <dgm:t>
        <a:bodyPr/>
        <a:lstStyle/>
        <a:p>
          <a:r>
            <a:rPr lang="sk-SK" sz="2800" smtClean="0"/>
            <a:t>Vysvetlenie</a:t>
          </a:r>
          <a:endParaRPr lang="en-GB" sz="2800" dirty="0"/>
        </a:p>
      </dgm:t>
    </dgm:pt>
    <dgm:pt modelId="{B138DEA7-D396-4716-9C88-72C0DE474249}" type="parTrans" cxnId="{AD78D0FF-B027-4622-9855-0AFC25494E7B}">
      <dgm:prSet/>
      <dgm:spPr/>
      <dgm:t>
        <a:bodyPr/>
        <a:lstStyle/>
        <a:p>
          <a:endParaRPr lang="en-GB" sz="1600"/>
        </a:p>
      </dgm:t>
    </dgm:pt>
    <dgm:pt modelId="{F06BC457-C718-42A3-97A9-6124D30EA2AD}" type="sibTrans" cxnId="{AD78D0FF-B027-4622-9855-0AFC25494E7B}">
      <dgm:prSet custT="1"/>
      <dgm:spPr>
        <a:solidFill>
          <a:schemeClr val="tx1"/>
        </a:solidFill>
      </dgm:spPr>
      <dgm:t>
        <a:bodyPr/>
        <a:lstStyle/>
        <a:p>
          <a:endParaRPr lang="en-GB" sz="2000"/>
        </a:p>
      </dgm:t>
    </dgm:pt>
    <dgm:pt modelId="{05F00DAB-91EC-403B-BEE8-364D739814CF}">
      <dgm:prSet phldrT="[Text]" custT="1"/>
      <dgm:spPr>
        <a:solidFill>
          <a:schemeClr val="accent3"/>
        </a:solidFill>
        <a:ln>
          <a:noFill/>
        </a:ln>
      </dgm:spPr>
      <dgm:t>
        <a:bodyPr/>
        <a:lstStyle/>
        <a:p>
          <a:r>
            <a:rPr lang="sk-SK" sz="2800" smtClean="0"/>
            <a:t>Dôkaz</a:t>
          </a:r>
          <a:endParaRPr lang="en-GB" sz="2800" dirty="0"/>
        </a:p>
      </dgm:t>
    </dgm:pt>
    <dgm:pt modelId="{8231FE78-97FD-447A-ADCD-76FE440D24FC}" type="parTrans" cxnId="{2AFE0878-BC22-4DDD-A505-30368F2DBFE7}">
      <dgm:prSet/>
      <dgm:spPr/>
      <dgm:t>
        <a:bodyPr/>
        <a:lstStyle/>
        <a:p>
          <a:endParaRPr lang="en-GB" sz="1600"/>
        </a:p>
      </dgm:t>
    </dgm:pt>
    <dgm:pt modelId="{6D345E52-8539-46EE-844B-69D5E769EBC3}" type="sibTrans" cxnId="{2AFE0878-BC22-4DDD-A505-30368F2DBFE7}">
      <dgm:prSet/>
      <dgm:spPr/>
      <dgm:t>
        <a:bodyPr/>
        <a:lstStyle/>
        <a:p>
          <a:endParaRPr lang="en-GB" sz="1600"/>
        </a:p>
      </dgm:t>
    </dgm:pt>
    <dgm:pt modelId="{7A231797-0526-40C7-9C72-D1656D837F24}" type="pres">
      <dgm:prSet presAssocID="{D10BBC4B-249A-45E6-9FBE-C891C617230C}" presName="Name0" presStyleCnt="0">
        <dgm:presLayoutVars>
          <dgm:dir/>
          <dgm:resizeHandles val="exact"/>
        </dgm:presLayoutVars>
      </dgm:prSet>
      <dgm:spPr/>
    </dgm:pt>
    <dgm:pt modelId="{1800CC32-99E1-4CC3-9207-33F305014248}" type="pres">
      <dgm:prSet presAssocID="{48774E18-2AAD-4A77-88A4-3F274259D29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58A484-966C-4957-9C9B-36A767E3B2A8}" type="pres">
      <dgm:prSet presAssocID="{EE17920A-6533-4105-9669-103A07A6F100}" presName="sibTrans" presStyleLbl="sibTrans2D1" presStyleIdx="0" presStyleCnt="2"/>
      <dgm:spPr/>
      <dgm:t>
        <a:bodyPr/>
        <a:lstStyle/>
        <a:p>
          <a:endParaRPr lang="en-US"/>
        </a:p>
      </dgm:t>
    </dgm:pt>
    <dgm:pt modelId="{9F6C767F-1837-4EFC-9703-0A4D8D903FAD}" type="pres">
      <dgm:prSet presAssocID="{EE17920A-6533-4105-9669-103A07A6F100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A30D7089-3253-44CA-83E0-95253D07D5B4}" type="pres">
      <dgm:prSet presAssocID="{F89E238E-3DE5-4232-AC60-143441B0E1B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1F0468-9DE2-44CB-B3BF-C12F1430CE4A}" type="pres">
      <dgm:prSet presAssocID="{F06BC457-C718-42A3-97A9-6124D30EA2AD}" presName="sibTrans" presStyleLbl="sibTrans2D1" presStyleIdx="1" presStyleCnt="2"/>
      <dgm:spPr/>
      <dgm:t>
        <a:bodyPr/>
        <a:lstStyle/>
        <a:p>
          <a:endParaRPr lang="en-US"/>
        </a:p>
      </dgm:t>
    </dgm:pt>
    <dgm:pt modelId="{EE7AAD3D-ED17-4ABE-A134-079D585507F4}" type="pres">
      <dgm:prSet presAssocID="{F06BC457-C718-42A3-97A9-6124D30EA2AD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2F165C02-81C3-401F-B168-FF447225C7B5}" type="pres">
      <dgm:prSet presAssocID="{05F00DAB-91EC-403B-BEE8-364D739814C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67683C-CA28-4249-A2A7-E41C054C9655}" type="presOf" srcId="{D10BBC4B-249A-45E6-9FBE-C891C617230C}" destId="{7A231797-0526-40C7-9C72-D1656D837F24}" srcOrd="0" destOrd="0" presId="urn:microsoft.com/office/officeart/2005/8/layout/process1"/>
    <dgm:cxn modelId="{1158B652-A8D4-49B8-BF9E-C7B37217EB80}" type="presOf" srcId="{EE17920A-6533-4105-9669-103A07A6F100}" destId="{3F58A484-966C-4957-9C9B-36A767E3B2A8}" srcOrd="0" destOrd="0" presId="urn:microsoft.com/office/officeart/2005/8/layout/process1"/>
    <dgm:cxn modelId="{E8AEA06C-A9A5-4128-8D10-236C8E383DEB}" type="presOf" srcId="{F06BC457-C718-42A3-97A9-6124D30EA2AD}" destId="{611F0468-9DE2-44CB-B3BF-C12F1430CE4A}" srcOrd="0" destOrd="0" presId="urn:microsoft.com/office/officeart/2005/8/layout/process1"/>
    <dgm:cxn modelId="{AAB84597-6DFE-488F-9E62-03A6C06DD5CD}" srcId="{D10BBC4B-249A-45E6-9FBE-C891C617230C}" destId="{48774E18-2AAD-4A77-88A4-3F274259D299}" srcOrd="0" destOrd="0" parTransId="{8ED4C73D-EF5D-4B11-A410-0FC7E10A03B9}" sibTransId="{EE17920A-6533-4105-9669-103A07A6F100}"/>
    <dgm:cxn modelId="{86DFAD62-E204-4EEF-9C92-22EF972FC020}" type="presOf" srcId="{F89E238E-3DE5-4232-AC60-143441B0E1B0}" destId="{A30D7089-3253-44CA-83E0-95253D07D5B4}" srcOrd="0" destOrd="0" presId="urn:microsoft.com/office/officeart/2005/8/layout/process1"/>
    <dgm:cxn modelId="{C108B275-1218-44CA-8E95-4154A8555210}" type="presOf" srcId="{F06BC457-C718-42A3-97A9-6124D30EA2AD}" destId="{EE7AAD3D-ED17-4ABE-A134-079D585507F4}" srcOrd="1" destOrd="0" presId="urn:microsoft.com/office/officeart/2005/8/layout/process1"/>
    <dgm:cxn modelId="{055D7D60-19C1-4937-9F65-5EC59A035858}" type="presOf" srcId="{EE17920A-6533-4105-9669-103A07A6F100}" destId="{9F6C767F-1837-4EFC-9703-0A4D8D903FAD}" srcOrd="1" destOrd="0" presId="urn:microsoft.com/office/officeart/2005/8/layout/process1"/>
    <dgm:cxn modelId="{1B263BB9-62DF-4E07-80DE-BDF2F03EAC47}" type="presOf" srcId="{48774E18-2AAD-4A77-88A4-3F274259D299}" destId="{1800CC32-99E1-4CC3-9207-33F305014248}" srcOrd="0" destOrd="0" presId="urn:microsoft.com/office/officeart/2005/8/layout/process1"/>
    <dgm:cxn modelId="{5C3ACE15-0B8B-4B3C-A8C8-1E899F735B7C}" type="presOf" srcId="{05F00DAB-91EC-403B-BEE8-364D739814CF}" destId="{2F165C02-81C3-401F-B168-FF447225C7B5}" srcOrd="0" destOrd="0" presId="urn:microsoft.com/office/officeart/2005/8/layout/process1"/>
    <dgm:cxn modelId="{AD78D0FF-B027-4622-9855-0AFC25494E7B}" srcId="{D10BBC4B-249A-45E6-9FBE-C891C617230C}" destId="{F89E238E-3DE5-4232-AC60-143441B0E1B0}" srcOrd="1" destOrd="0" parTransId="{B138DEA7-D396-4716-9C88-72C0DE474249}" sibTransId="{F06BC457-C718-42A3-97A9-6124D30EA2AD}"/>
    <dgm:cxn modelId="{2AFE0878-BC22-4DDD-A505-30368F2DBFE7}" srcId="{D10BBC4B-249A-45E6-9FBE-C891C617230C}" destId="{05F00DAB-91EC-403B-BEE8-364D739814CF}" srcOrd="2" destOrd="0" parTransId="{8231FE78-97FD-447A-ADCD-76FE440D24FC}" sibTransId="{6D345E52-8539-46EE-844B-69D5E769EBC3}"/>
    <dgm:cxn modelId="{31439E6E-B69F-41D0-95E7-34437AECF3EA}" type="presParOf" srcId="{7A231797-0526-40C7-9C72-D1656D837F24}" destId="{1800CC32-99E1-4CC3-9207-33F305014248}" srcOrd="0" destOrd="0" presId="urn:microsoft.com/office/officeart/2005/8/layout/process1"/>
    <dgm:cxn modelId="{EB5C1B0B-1064-46AB-B124-BF9264D260CE}" type="presParOf" srcId="{7A231797-0526-40C7-9C72-D1656D837F24}" destId="{3F58A484-966C-4957-9C9B-36A767E3B2A8}" srcOrd="1" destOrd="0" presId="urn:microsoft.com/office/officeart/2005/8/layout/process1"/>
    <dgm:cxn modelId="{9446291E-1D1C-4401-9445-77E6F32D2D3C}" type="presParOf" srcId="{3F58A484-966C-4957-9C9B-36A767E3B2A8}" destId="{9F6C767F-1837-4EFC-9703-0A4D8D903FAD}" srcOrd="0" destOrd="0" presId="urn:microsoft.com/office/officeart/2005/8/layout/process1"/>
    <dgm:cxn modelId="{5AC2E580-BCDA-4D24-8981-EDD9DF220F14}" type="presParOf" srcId="{7A231797-0526-40C7-9C72-D1656D837F24}" destId="{A30D7089-3253-44CA-83E0-95253D07D5B4}" srcOrd="2" destOrd="0" presId="urn:microsoft.com/office/officeart/2005/8/layout/process1"/>
    <dgm:cxn modelId="{01689FDF-EFF6-44F2-A58C-926814CD66EB}" type="presParOf" srcId="{7A231797-0526-40C7-9C72-D1656D837F24}" destId="{611F0468-9DE2-44CB-B3BF-C12F1430CE4A}" srcOrd="3" destOrd="0" presId="urn:microsoft.com/office/officeart/2005/8/layout/process1"/>
    <dgm:cxn modelId="{495C58D3-D479-4A03-8759-93F5D3106CB0}" type="presParOf" srcId="{611F0468-9DE2-44CB-B3BF-C12F1430CE4A}" destId="{EE7AAD3D-ED17-4ABE-A134-079D585507F4}" srcOrd="0" destOrd="0" presId="urn:microsoft.com/office/officeart/2005/8/layout/process1"/>
    <dgm:cxn modelId="{E16FD208-28DC-4566-8FAF-11A155910300}" type="presParOf" srcId="{7A231797-0526-40C7-9C72-D1656D837F24}" destId="{2F165C02-81C3-401F-B168-FF447225C7B5}" srcOrd="4" destOrd="0" presId="urn:microsoft.com/office/officeart/2005/8/layout/process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045464-6C7A-4527-93A1-169D4420CDC6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653FAC-EAA6-4523-8335-C2FFFBA4742A}">
      <dgm:prSet phldrT="[Text]"/>
      <dgm:spPr/>
      <dgm:t>
        <a:bodyPr/>
        <a:lstStyle/>
        <a:p>
          <a:r>
            <a:rPr lang="sk-SK" smtClean="0"/>
            <a:t>Vek</a:t>
          </a:r>
          <a:endParaRPr lang="en-US"/>
        </a:p>
      </dgm:t>
    </dgm:pt>
    <dgm:pt modelId="{5771C318-82EA-4C49-B593-4B6DB502C6EF}" type="parTrans" cxnId="{5692292E-02BC-46B1-B543-666EF8AE97A1}">
      <dgm:prSet/>
      <dgm:spPr/>
      <dgm:t>
        <a:bodyPr/>
        <a:lstStyle/>
        <a:p>
          <a:endParaRPr lang="en-US"/>
        </a:p>
      </dgm:t>
    </dgm:pt>
    <dgm:pt modelId="{B57551B1-719C-4658-8B12-B86438172CFC}" type="sibTrans" cxnId="{5692292E-02BC-46B1-B543-666EF8AE97A1}">
      <dgm:prSet/>
      <dgm:spPr/>
      <dgm:t>
        <a:bodyPr/>
        <a:lstStyle/>
        <a:p>
          <a:endParaRPr lang="en-US"/>
        </a:p>
      </dgm:t>
    </dgm:pt>
    <dgm:pt modelId="{3ECB3695-99B4-46D5-B89F-B78DF3443EAC}">
      <dgm:prSet phldrT="[Text]"/>
      <dgm:spPr/>
      <dgm:t>
        <a:bodyPr/>
        <a:lstStyle/>
        <a:p>
          <a:r>
            <a:rPr lang="sk-SK" smtClean="0"/>
            <a:t>Veľkosť nohy</a:t>
          </a:r>
          <a:endParaRPr lang="en-US"/>
        </a:p>
      </dgm:t>
    </dgm:pt>
    <dgm:pt modelId="{4C44698F-2992-4633-833E-59F251648CC9}" type="parTrans" cxnId="{8109B9EA-7C53-494A-9A8C-5649F6A1364F}">
      <dgm:prSet/>
      <dgm:spPr/>
      <dgm:t>
        <a:bodyPr/>
        <a:lstStyle/>
        <a:p>
          <a:endParaRPr lang="en-US"/>
        </a:p>
      </dgm:t>
    </dgm:pt>
    <dgm:pt modelId="{CD99DD31-4D4C-4733-B6CA-B3F8109D2426}" type="sibTrans" cxnId="{8109B9EA-7C53-494A-9A8C-5649F6A1364F}">
      <dgm:prSet/>
      <dgm:spPr/>
      <dgm:t>
        <a:bodyPr/>
        <a:lstStyle/>
        <a:p>
          <a:endParaRPr lang="en-US"/>
        </a:p>
      </dgm:t>
    </dgm:pt>
    <dgm:pt modelId="{6515C021-4B76-4A17-AD82-EC17E7E8FCE9}">
      <dgm:prSet phldrT="[Text]"/>
      <dgm:spPr/>
      <dgm:t>
        <a:bodyPr/>
        <a:lstStyle/>
        <a:p>
          <a:r>
            <a:rPr lang="sk-SK" smtClean="0"/>
            <a:t>Čítanie</a:t>
          </a:r>
          <a:endParaRPr lang="en-US"/>
        </a:p>
      </dgm:t>
    </dgm:pt>
    <dgm:pt modelId="{89C14922-B9DE-48A0-B8AF-1497F8A7A47C}" type="parTrans" cxnId="{FB6A266B-C8E1-4FF2-ACBC-9C896CC3CB0E}">
      <dgm:prSet/>
      <dgm:spPr/>
      <dgm:t>
        <a:bodyPr/>
        <a:lstStyle/>
        <a:p>
          <a:endParaRPr lang="en-US"/>
        </a:p>
      </dgm:t>
    </dgm:pt>
    <dgm:pt modelId="{513B9CB1-C904-483E-BDC8-6CFE21A6EA1A}" type="sibTrans" cxnId="{FB6A266B-C8E1-4FF2-ACBC-9C896CC3CB0E}">
      <dgm:prSet/>
      <dgm:spPr/>
      <dgm:t>
        <a:bodyPr/>
        <a:lstStyle/>
        <a:p>
          <a:endParaRPr lang="en-US"/>
        </a:p>
      </dgm:t>
    </dgm:pt>
    <dgm:pt modelId="{0D676F2B-949D-4D88-AC23-406021828BC9}" type="pres">
      <dgm:prSet presAssocID="{97045464-6C7A-4527-93A1-169D4420CDC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14C3831-4474-4AC6-A7CB-C3ECC61C92D3}" type="pres">
      <dgm:prSet presAssocID="{9A653FAC-EAA6-4523-8335-C2FFFBA4742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7B7CE1-8201-4282-A51D-070626DA0738}" type="pres">
      <dgm:prSet presAssocID="{B57551B1-719C-4658-8B12-B86438172CFC}" presName="sibTrans" presStyleLbl="sibTrans2D1" presStyleIdx="0" presStyleCnt="3"/>
      <dgm:spPr>
        <a:prstGeom prst="rightArrow">
          <a:avLst/>
        </a:prstGeom>
      </dgm:spPr>
      <dgm:t>
        <a:bodyPr/>
        <a:lstStyle/>
        <a:p>
          <a:endParaRPr lang="en-US"/>
        </a:p>
      </dgm:t>
    </dgm:pt>
    <dgm:pt modelId="{13EA0907-D28C-4A7F-9969-4631A5CF8405}" type="pres">
      <dgm:prSet presAssocID="{B57551B1-719C-4658-8B12-B86438172CFC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C6005755-EEDD-4C0D-8B22-71A555AA62B3}" type="pres">
      <dgm:prSet presAssocID="{3ECB3695-99B4-46D5-B89F-B78DF3443EA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4D7514-8E6E-49E3-827C-A24A6B7C2400}" type="pres">
      <dgm:prSet presAssocID="{CD99DD31-4D4C-4733-B6CA-B3F8109D2426}" presName="sibTrans" presStyleLbl="sibTrans2D1" presStyleIdx="1" presStyleCnt="3"/>
      <dgm:spPr/>
      <dgm:t>
        <a:bodyPr/>
        <a:lstStyle/>
        <a:p>
          <a:endParaRPr lang="en-US"/>
        </a:p>
      </dgm:t>
    </dgm:pt>
    <dgm:pt modelId="{4FC34A26-42BE-4093-8CF1-88256B8C2EBA}" type="pres">
      <dgm:prSet presAssocID="{CD99DD31-4D4C-4733-B6CA-B3F8109D2426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4978C263-C5A8-49BB-AC48-4A0894A9AFDD}" type="pres">
      <dgm:prSet presAssocID="{6515C021-4B76-4A17-AD82-EC17E7E8FCE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82024B-43FA-4E27-AA49-9840C3368463}" type="pres">
      <dgm:prSet presAssocID="{513B9CB1-C904-483E-BDC8-6CFE21A6EA1A}" presName="sibTrans" presStyleLbl="sibTrans2D1" presStyleIdx="2" presStyleCnt="3"/>
      <dgm:spPr>
        <a:prstGeom prst="leftArrow">
          <a:avLst/>
        </a:prstGeom>
      </dgm:spPr>
      <dgm:t>
        <a:bodyPr/>
        <a:lstStyle/>
        <a:p>
          <a:endParaRPr lang="en-US"/>
        </a:p>
      </dgm:t>
    </dgm:pt>
    <dgm:pt modelId="{BA3F0B3B-1A77-4F57-AEFB-B9B56FBB9366}" type="pres">
      <dgm:prSet presAssocID="{513B9CB1-C904-483E-BDC8-6CFE21A6EA1A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8CAF1A5B-0239-4A3D-9D79-5B40BD91ECD9}" type="presOf" srcId="{3ECB3695-99B4-46D5-B89F-B78DF3443EAC}" destId="{C6005755-EEDD-4C0D-8B22-71A555AA62B3}" srcOrd="0" destOrd="0" presId="urn:microsoft.com/office/officeart/2005/8/layout/cycle7"/>
    <dgm:cxn modelId="{5AEC572B-D5F5-4C82-96CA-E55AC637C5A8}" type="presOf" srcId="{B57551B1-719C-4658-8B12-B86438172CFC}" destId="{13EA0907-D28C-4A7F-9969-4631A5CF8405}" srcOrd="1" destOrd="0" presId="urn:microsoft.com/office/officeart/2005/8/layout/cycle7"/>
    <dgm:cxn modelId="{99AD9F29-91B4-4DE3-9133-7BFC2819E881}" type="presOf" srcId="{CD99DD31-4D4C-4733-B6CA-B3F8109D2426}" destId="{024D7514-8E6E-49E3-827C-A24A6B7C2400}" srcOrd="0" destOrd="0" presId="urn:microsoft.com/office/officeart/2005/8/layout/cycle7"/>
    <dgm:cxn modelId="{5C2F95A9-E859-4D68-B72B-1EE893A3CD53}" type="presOf" srcId="{97045464-6C7A-4527-93A1-169D4420CDC6}" destId="{0D676F2B-949D-4D88-AC23-406021828BC9}" srcOrd="0" destOrd="0" presId="urn:microsoft.com/office/officeart/2005/8/layout/cycle7"/>
    <dgm:cxn modelId="{519DFABB-A813-415C-9261-96E3C73F8559}" type="presOf" srcId="{B57551B1-719C-4658-8B12-B86438172CFC}" destId="{4E7B7CE1-8201-4282-A51D-070626DA0738}" srcOrd="0" destOrd="0" presId="urn:microsoft.com/office/officeart/2005/8/layout/cycle7"/>
    <dgm:cxn modelId="{8109B9EA-7C53-494A-9A8C-5649F6A1364F}" srcId="{97045464-6C7A-4527-93A1-169D4420CDC6}" destId="{3ECB3695-99B4-46D5-B89F-B78DF3443EAC}" srcOrd="1" destOrd="0" parTransId="{4C44698F-2992-4633-833E-59F251648CC9}" sibTransId="{CD99DD31-4D4C-4733-B6CA-B3F8109D2426}"/>
    <dgm:cxn modelId="{5692292E-02BC-46B1-B543-666EF8AE97A1}" srcId="{97045464-6C7A-4527-93A1-169D4420CDC6}" destId="{9A653FAC-EAA6-4523-8335-C2FFFBA4742A}" srcOrd="0" destOrd="0" parTransId="{5771C318-82EA-4C49-B593-4B6DB502C6EF}" sibTransId="{B57551B1-719C-4658-8B12-B86438172CFC}"/>
    <dgm:cxn modelId="{63F0B464-79F7-4B06-B047-38E47AC682C8}" type="presOf" srcId="{6515C021-4B76-4A17-AD82-EC17E7E8FCE9}" destId="{4978C263-C5A8-49BB-AC48-4A0894A9AFDD}" srcOrd="0" destOrd="0" presId="urn:microsoft.com/office/officeart/2005/8/layout/cycle7"/>
    <dgm:cxn modelId="{4026764B-E6D7-49CA-B62C-8CA58935D505}" type="presOf" srcId="{CD99DD31-4D4C-4733-B6CA-B3F8109D2426}" destId="{4FC34A26-42BE-4093-8CF1-88256B8C2EBA}" srcOrd="1" destOrd="0" presId="urn:microsoft.com/office/officeart/2005/8/layout/cycle7"/>
    <dgm:cxn modelId="{FB6A266B-C8E1-4FF2-ACBC-9C896CC3CB0E}" srcId="{97045464-6C7A-4527-93A1-169D4420CDC6}" destId="{6515C021-4B76-4A17-AD82-EC17E7E8FCE9}" srcOrd="2" destOrd="0" parTransId="{89C14922-B9DE-48A0-B8AF-1497F8A7A47C}" sibTransId="{513B9CB1-C904-483E-BDC8-6CFE21A6EA1A}"/>
    <dgm:cxn modelId="{FC5AE2A9-7143-49AA-8A1E-CE108AAAF48D}" type="presOf" srcId="{513B9CB1-C904-483E-BDC8-6CFE21A6EA1A}" destId="{BA3F0B3B-1A77-4F57-AEFB-B9B56FBB9366}" srcOrd="1" destOrd="0" presId="urn:microsoft.com/office/officeart/2005/8/layout/cycle7"/>
    <dgm:cxn modelId="{1A3F6F86-C8CC-407E-B69E-9699597E8A22}" type="presOf" srcId="{9A653FAC-EAA6-4523-8335-C2FFFBA4742A}" destId="{214C3831-4474-4AC6-A7CB-C3ECC61C92D3}" srcOrd="0" destOrd="0" presId="urn:microsoft.com/office/officeart/2005/8/layout/cycle7"/>
    <dgm:cxn modelId="{DFEB8420-CB5E-46AE-A272-6D8DE87C8B83}" type="presOf" srcId="{513B9CB1-C904-483E-BDC8-6CFE21A6EA1A}" destId="{CA82024B-43FA-4E27-AA49-9840C3368463}" srcOrd="0" destOrd="0" presId="urn:microsoft.com/office/officeart/2005/8/layout/cycle7"/>
    <dgm:cxn modelId="{56A50403-F230-420D-8645-396347692658}" type="presParOf" srcId="{0D676F2B-949D-4D88-AC23-406021828BC9}" destId="{214C3831-4474-4AC6-A7CB-C3ECC61C92D3}" srcOrd="0" destOrd="0" presId="urn:microsoft.com/office/officeart/2005/8/layout/cycle7"/>
    <dgm:cxn modelId="{B073380A-1DA5-4522-8151-41B74E93408D}" type="presParOf" srcId="{0D676F2B-949D-4D88-AC23-406021828BC9}" destId="{4E7B7CE1-8201-4282-A51D-070626DA0738}" srcOrd="1" destOrd="0" presId="urn:microsoft.com/office/officeart/2005/8/layout/cycle7"/>
    <dgm:cxn modelId="{34AF44C9-FFA5-4009-8C32-7E070CA58EB8}" type="presParOf" srcId="{4E7B7CE1-8201-4282-A51D-070626DA0738}" destId="{13EA0907-D28C-4A7F-9969-4631A5CF8405}" srcOrd="0" destOrd="0" presId="urn:microsoft.com/office/officeart/2005/8/layout/cycle7"/>
    <dgm:cxn modelId="{52985EEA-1609-486C-AA8A-3E1F64CF4E6B}" type="presParOf" srcId="{0D676F2B-949D-4D88-AC23-406021828BC9}" destId="{C6005755-EEDD-4C0D-8B22-71A555AA62B3}" srcOrd="2" destOrd="0" presId="urn:microsoft.com/office/officeart/2005/8/layout/cycle7"/>
    <dgm:cxn modelId="{53BC9F87-ABF6-438E-AB6B-1DE76DBD83AB}" type="presParOf" srcId="{0D676F2B-949D-4D88-AC23-406021828BC9}" destId="{024D7514-8E6E-49E3-827C-A24A6B7C2400}" srcOrd="3" destOrd="0" presId="urn:microsoft.com/office/officeart/2005/8/layout/cycle7"/>
    <dgm:cxn modelId="{AAC80936-3EEA-46D7-B82E-04B2603F9CCD}" type="presParOf" srcId="{024D7514-8E6E-49E3-827C-A24A6B7C2400}" destId="{4FC34A26-42BE-4093-8CF1-88256B8C2EBA}" srcOrd="0" destOrd="0" presId="urn:microsoft.com/office/officeart/2005/8/layout/cycle7"/>
    <dgm:cxn modelId="{E15142FE-A1FD-41D9-B04F-A2C8C1D69790}" type="presParOf" srcId="{0D676F2B-949D-4D88-AC23-406021828BC9}" destId="{4978C263-C5A8-49BB-AC48-4A0894A9AFDD}" srcOrd="4" destOrd="0" presId="urn:microsoft.com/office/officeart/2005/8/layout/cycle7"/>
    <dgm:cxn modelId="{AD9485CF-C418-4E3E-96F1-D4D2330927B0}" type="presParOf" srcId="{0D676F2B-949D-4D88-AC23-406021828BC9}" destId="{CA82024B-43FA-4E27-AA49-9840C3368463}" srcOrd="5" destOrd="0" presId="urn:microsoft.com/office/officeart/2005/8/layout/cycle7"/>
    <dgm:cxn modelId="{046D78D1-D135-49F5-AC23-3BADE24E4CD6}" type="presParOf" srcId="{CA82024B-43FA-4E27-AA49-9840C3368463}" destId="{BA3F0B3B-1A77-4F57-AEFB-B9B56FBB9366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7045464-6C7A-4527-93A1-169D4420CDC6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653FAC-EAA6-4523-8335-C2FFFBA4742A}">
      <dgm:prSet phldrT="[Text]"/>
      <dgm:spPr/>
      <dgm:t>
        <a:bodyPr/>
        <a:lstStyle/>
        <a:p>
          <a:r>
            <a:rPr lang="sk-SK" smtClean="0"/>
            <a:t>Nepozornosť</a:t>
          </a:r>
          <a:endParaRPr lang="en-US"/>
        </a:p>
      </dgm:t>
    </dgm:pt>
    <dgm:pt modelId="{5771C318-82EA-4C49-B593-4B6DB502C6EF}" type="parTrans" cxnId="{5692292E-02BC-46B1-B543-666EF8AE97A1}">
      <dgm:prSet/>
      <dgm:spPr/>
      <dgm:t>
        <a:bodyPr/>
        <a:lstStyle/>
        <a:p>
          <a:endParaRPr lang="en-US"/>
        </a:p>
      </dgm:t>
    </dgm:pt>
    <dgm:pt modelId="{B57551B1-719C-4658-8B12-B86438172CFC}" type="sibTrans" cxnId="{5692292E-02BC-46B1-B543-666EF8AE97A1}">
      <dgm:prSet/>
      <dgm:spPr/>
      <dgm:t>
        <a:bodyPr/>
        <a:lstStyle/>
        <a:p>
          <a:endParaRPr lang="en-US"/>
        </a:p>
      </dgm:t>
    </dgm:pt>
    <dgm:pt modelId="{3ECB3695-99B4-46D5-B89F-B78DF3443EAC}">
      <dgm:prSet phldrT="[Text]"/>
      <dgm:spPr/>
      <dgm:t>
        <a:bodyPr/>
        <a:lstStyle/>
        <a:p>
          <a:r>
            <a:rPr lang="sk-SK" smtClean="0"/>
            <a:t>Pád na zem</a:t>
          </a:r>
          <a:endParaRPr lang="en-US"/>
        </a:p>
      </dgm:t>
    </dgm:pt>
    <dgm:pt modelId="{4C44698F-2992-4633-833E-59F251648CC9}" type="parTrans" cxnId="{8109B9EA-7C53-494A-9A8C-5649F6A1364F}">
      <dgm:prSet/>
      <dgm:spPr/>
      <dgm:t>
        <a:bodyPr/>
        <a:lstStyle/>
        <a:p>
          <a:endParaRPr lang="en-US"/>
        </a:p>
      </dgm:t>
    </dgm:pt>
    <dgm:pt modelId="{CD99DD31-4D4C-4733-B6CA-B3F8109D2426}" type="sibTrans" cxnId="{8109B9EA-7C53-494A-9A8C-5649F6A1364F}">
      <dgm:prSet/>
      <dgm:spPr/>
      <dgm:t>
        <a:bodyPr/>
        <a:lstStyle/>
        <a:p>
          <a:endParaRPr lang="en-US"/>
        </a:p>
      </dgm:t>
    </dgm:pt>
    <dgm:pt modelId="{6515C021-4B76-4A17-AD82-EC17E7E8FCE9}">
      <dgm:prSet phldrT="[Text]"/>
      <dgm:spPr/>
      <dgm:t>
        <a:bodyPr/>
        <a:lstStyle/>
        <a:p>
          <a:r>
            <a:rPr lang="sk-SK" smtClean="0"/>
            <a:t>Čierna mačka</a:t>
          </a:r>
          <a:endParaRPr lang="en-US"/>
        </a:p>
      </dgm:t>
    </dgm:pt>
    <dgm:pt modelId="{89C14922-B9DE-48A0-B8AF-1497F8A7A47C}" type="parTrans" cxnId="{FB6A266B-C8E1-4FF2-ACBC-9C896CC3CB0E}">
      <dgm:prSet/>
      <dgm:spPr/>
      <dgm:t>
        <a:bodyPr/>
        <a:lstStyle/>
        <a:p>
          <a:endParaRPr lang="en-US"/>
        </a:p>
      </dgm:t>
    </dgm:pt>
    <dgm:pt modelId="{513B9CB1-C904-483E-BDC8-6CFE21A6EA1A}" type="sibTrans" cxnId="{FB6A266B-C8E1-4FF2-ACBC-9C896CC3CB0E}">
      <dgm:prSet/>
      <dgm:spPr>
        <a:noFill/>
      </dgm:spPr>
      <dgm:t>
        <a:bodyPr/>
        <a:lstStyle/>
        <a:p>
          <a:endParaRPr lang="en-US"/>
        </a:p>
      </dgm:t>
    </dgm:pt>
    <dgm:pt modelId="{0D676F2B-949D-4D88-AC23-406021828BC9}" type="pres">
      <dgm:prSet presAssocID="{97045464-6C7A-4527-93A1-169D4420CDC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14C3831-4474-4AC6-A7CB-C3ECC61C92D3}" type="pres">
      <dgm:prSet presAssocID="{9A653FAC-EAA6-4523-8335-C2FFFBA4742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7B7CE1-8201-4282-A51D-070626DA0738}" type="pres">
      <dgm:prSet presAssocID="{B57551B1-719C-4658-8B12-B86438172CFC}" presName="sibTrans" presStyleLbl="sibTrans2D1" presStyleIdx="0" presStyleCnt="3"/>
      <dgm:spPr>
        <a:prstGeom prst="rightArrow">
          <a:avLst/>
        </a:prstGeom>
      </dgm:spPr>
      <dgm:t>
        <a:bodyPr/>
        <a:lstStyle/>
        <a:p>
          <a:endParaRPr lang="en-US"/>
        </a:p>
      </dgm:t>
    </dgm:pt>
    <dgm:pt modelId="{13EA0907-D28C-4A7F-9969-4631A5CF8405}" type="pres">
      <dgm:prSet presAssocID="{B57551B1-719C-4658-8B12-B86438172CFC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C6005755-EEDD-4C0D-8B22-71A555AA62B3}" type="pres">
      <dgm:prSet presAssocID="{3ECB3695-99B4-46D5-B89F-B78DF3443EA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4D7514-8E6E-49E3-827C-A24A6B7C2400}" type="pres">
      <dgm:prSet presAssocID="{CD99DD31-4D4C-4733-B6CA-B3F8109D2426}" presName="sibTrans" presStyleLbl="sibTrans2D1" presStyleIdx="1" presStyleCnt="3"/>
      <dgm:spPr>
        <a:prstGeom prst="leftArrow">
          <a:avLst/>
        </a:prstGeom>
      </dgm:spPr>
      <dgm:t>
        <a:bodyPr/>
        <a:lstStyle/>
        <a:p>
          <a:endParaRPr lang="en-US"/>
        </a:p>
      </dgm:t>
    </dgm:pt>
    <dgm:pt modelId="{4FC34A26-42BE-4093-8CF1-88256B8C2EBA}" type="pres">
      <dgm:prSet presAssocID="{CD99DD31-4D4C-4733-B6CA-B3F8109D2426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4978C263-C5A8-49BB-AC48-4A0894A9AFDD}" type="pres">
      <dgm:prSet presAssocID="{6515C021-4B76-4A17-AD82-EC17E7E8FCE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82024B-43FA-4E27-AA49-9840C3368463}" type="pres">
      <dgm:prSet presAssocID="{513B9CB1-C904-483E-BDC8-6CFE21A6EA1A}" presName="sibTrans" presStyleLbl="sibTrans2D1" presStyleIdx="2" presStyleCnt="3"/>
      <dgm:spPr>
        <a:prstGeom prst="leftArrow">
          <a:avLst/>
        </a:prstGeom>
      </dgm:spPr>
      <dgm:t>
        <a:bodyPr/>
        <a:lstStyle/>
        <a:p>
          <a:endParaRPr lang="en-US"/>
        </a:p>
      </dgm:t>
    </dgm:pt>
    <dgm:pt modelId="{BA3F0B3B-1A77-4F57-AEFB-B9B56FBB9366}" type="pres">
      <dgm:prSet presAssocID="{513B9CB1-C904-483E-BDC8-6CFE21A6EA1A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BFB1D95E-B7B4-48EF-AA66-1913A5549897}" type="presOf" srcId="{513B9CB1-C904-483E-BDC8-6CFE21A6EA1A}" destId="{CA82024B-43FA-4E27-AA49-9840C3368463}" srcOrd="0" destOrd="0" presId="urn:microsoft.com/office/officeart/2005/8/layout/cycle7"/>
    <dgm:cxn modelId="{C5339552-4BF0-4C17-A45C-84DAA1952967}" type="presOf" srcId="{9A653FAC-EAA6-4523-8335-C2FFFBA4742A}" destId="{214C3831-4474-4AC6-A7CB-C3ECC61C92D3}" srcOrd="0" destOrd="0" presId="urn:microsoft.com/office/officeart/2005/8/layout/cycle7"/>
    <dgm:cxn modelId="{C87FBC0F-847E-44E5-B6B7-369E36EC1C3C}" type="presOf" srcId="{513B9CB1-C904-483E-BDC8-6CFE21A6EA1A}" destId="{BA3F0B3B-1A77-4F57-AEFB-B9B56FBB9366}" srcOrd="1" destOrd="0" presId="urn:microsoft.com/office/officeart/2005/8/layout/cycle7"/>
    <dgm:cxn modelId="{9B682968-F90D-4ED8-BF95-35E0A89251EE}" type="presOf" srcId="{CD99DD31-4D4C-4733-B6CA-B3F8109D2426}" destId="{4FC34A26-42BE-4093-8CF1-88256B8C2EBA}" srcOrd="1" destOrd="0" presId="urn:microsoft.com/office/officeart/2005/8/layout/cycle7"/>
    <dgm:cxn modelId="{01D01BC2-D6D6-4354-9957-CEDACB8F4C5C}" type="presOf" srcId="{3ECB3695-99B4-46D5-B89F-B78DF3443EAC}" destId="{C6005755-EEDD-4C0D-8B22-71A555AA62B3}" srcOrd="0" destOrd="0" presId="urn:microsoft.com/office/officeart/2005/8/layout/cycle7"/>
    <dgm:cxn modelId="{9EC7FCB3-6F09-4FAF-A155-99D1D3936ACD}" type="presOf" srcId="{B57551B1-719C-4658-8B12-B86438172CFC}" destId="{13EA0907-D28C-4A7F-9969-4631A5CF8405}" srcOrd="1" destOrd="0" presId="urn:microsoft.com/office/officeart/2005/8/layout/cycle7"/>
    <dgm:cxn modelId="{FD6B3028-1D71-4F58-9C65-57586B096288}" type="presOf" srcId="{6515C021-4B76-4A17-AD82-EC17E7E8FCE9}" destId="{4978C263-C5A8-49BB-AC48-4A0894A9AFDD}" srcOrd="0" destOrd="0" presId="urn:microsoft.com/office/officeart/2005/8/layout/cycle7"/>
    <dgm:cxn modelId="{8109B9EA-7C53-494A-9A8C-5649F6A1364F}" srcId="{97045464-6C7A-4527-93A1-169D4420CDC6}" destId="{3ECB3695-99B4-46D5-B89F-B78DF3443EAC}" srcOrd="1" destOrd="0" parTransId="{4C44698F-2992-4633-833E-59F251648CC9}" sibTransId="{CD99DD31-4D4C-4733-B6CA-B3F8109D2426}"/>
    <dgm:cxn modelId="{642A9005-D36A-44EF-A26E-750968CF28F9}" type="presOf" srcId="{B57551B1-719C-4658-8B12-B86438172CFC}" destId="{4E7B7CE1-8201-4282-A51D-070626DA0738}" srcOrd="0" destOrd="0" presId="urn:microsoft.com/office/officeart/2005/8/layout/cycle7"/>
    <dgm:cxn modelId="{5692292E-02BC-46B1-B543-666EF8AE97A1}" srcId="{97045464-6C7A-4527-93A1-169D4420CDC6}" destId="{9A653FAC-EAA6-4523-8335-C2FFFBA4742A}" srcOrd="0" destOrd="0" parTransId="{5771C318-82EA-4C49-B593-4B6DB502C6EF}" sibTransId="{B57551B1-719C-4658-8B12-B86438172CFC}"/>
    <dgm:cxn modelId="{37D32587-1E6A-4AA4-87E3-89C1CE3242A0}" type="presOf" srcId="{CD99DD31-4D4C-4733-B6CA-B3F8109D2426}" destId="{024D7514-8E6E-49E3-827C-A24A6B7C2400}" srcOrd="0" destOrd="0" presId="urn:microsoft.com/office/officeart/2005/8/layout/cycle7"/>
    <dgm:cxn modelId="{FB6A266B-C8E1-4FF2-ACBC-9C896CC3CB0E}" srcId="{97045464-6C7A-4527-93A1-169D4420CDC6}" destId="{6515C021-4B76-4A17-AD82-EC17E7E8FCE9}" srcOrd="2" destOrd="0" parTransId="{89C14922-B9DE-48A0-B8AF-1497F8A7A47C}" sibTransId="{513B9CB1-C904-483E-BDC8-6CFE21A6EA1A}"/>
    <dgm:cxn modelId="{3592C614-858D-423C-B036-D03D9FAC0BE1}" type="presOf" srcId="{97045464-6C7A-4527-93A1-169D4420CDC6}" destId="{0D676F2B-949D-4D88-AC23-406021828BC9}" srcOrd="0" destOrd="0" presId="urn:microsoft.com/office/officeart/2005/8/layout/cycle7"/>
    <dgm:cxn modelId="{C2457EBB-B9FD-47F8-B659-04E60CB4B910}" type="presParOf" srcId="{0D676F2B-949D-4D88-AC23-406021828BC9}" destId="{214C3831-4474-4AC6-A7CB-C3ECC61C92D3}" srcOrd="0" destOrd="0" presId="urn:microsoft.com/office/officeart/2005/8/layout/cycle7"/>
    <dgm:cxn modelId="{8E5655D8-7195-4E62-BC03-D947B89833DC}" type="presParOf" srcId="{0D676F2B-949D-4D88-AC23-406021828BC9}" destId="{4E7B7CE1-8201-4282-A51D-070626DA0738}" srcOrd="1" destOrd="0" presId="urn:microsoft.com/office/officeart/2005/8/layout/cycle7"/>
    <dgm:cxn modelId="{7BD0C06E-EF4F-4346-8C31-847FC7CBBE92}" type="presParOf" srcId="{4E7B7CE1-8201-4282-A51D-070626DA0738}" destId="{13EA0907-D28C-4A7F-9969-4631A5CF8405}" srcOrd="0" destOrd="0" presId="urn:microsoft.com/office/officeart/2005/8/layout/cycle7"/>
    <dgm:cxn modelId="{8FD38515-C822-43CC-80CB-CE7EBC1CDBB0}" type="presParOf" srcId="{0D676F2B-949D-4D88-AC23-406021828BC9}" destId="{C6005755-EEDD-4C0D-8B22-71A555AA62B3}" srcOrd="2" destOrd="0" presId="urn:microsoft.com/office/officeart/2005/8/layout/cycle7"/>
    <dgm:cxn modelId="{B4A0CD46-3D1C-47CA-90D4-C44A1E087375}" type="presParOf" srcId="{0D676F2B-949D-4D88-AC23-406021828BC9}" destId="{024D7514-8E6E-49E3-827C-A24A6B7C2400}" srcOrd="3" destOrd="0" presId="urn:microsoft.com/office/officeart/2005/8/layout/cycle7"/>
    <dgm:cxn modelId="{CF446AF0-A9C9-4953-A468-359742B61F06}" type="presParOf" srcId="{024D7514-8E6E-49E3-827C-A24A6B7C2400}" destId="{4FC34A26-42BE-4093-8CF1-88256B8C2EBA}" srcOrd="0" destOrd="0" presId="urn:microsoft.com/office/officeart/2005/8/layout/cycle7"/>
    <dgm:cxn modelId="{4D90BFB0-BA68-4FB0-B111-4688BA7B0A2A}" type="presParOf" srcId="{0D676F2B-949D-4D88-AC23-406021828BC9}" destId="{4978C263-C5A8-49BB-AC48-4A0894A9AFDD}" srcOrd="4" destOrd="0" presId="urn:microsoft.com/office/officeart/2005/8/layout/cycle7"/>
    <dgm:cxn modelId="{FAC182B7-51A7-402A-A5D5-6B73A8309EFD}" type="presParOf" srcId="{0D676F2B-949D-4D88-AC23-406021828BC9}" destId="{CA82024B-43FA-4E27-AA49-9840C3368463}" srcOrd="5" destOrd="0" presId="urn:microsoft.com/office/officeart/2005/8/layout/cycle7"/>
    <dgm:cxn modelId="{08370DAB-96BB-4042-AA7B-17CF0C455229}" type="presParOf" srcId="{CA82024B-43FA-4E27-AA49-9840C3368463}" destId="{BA3F0B3B-1A77-4F57-AEFB-B9B56FBB9366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00CC32-99E1-4CC3-9207-33F305014248}">
      <dsp:nvSpPr>
        <dsp:cNvPr id="0" name=""/>
        <dsp:cNvSpPr/>
      </dsp:nvSpPr>
      <dsp:spPr>
        <a:xfrm>
          <a:off x="6835" y="1807272"/>
          <a:ext cx="2042945" cy="1225767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200" kern="1200" smtClean="0"/>
            <a:t>Kontext</a:t>
          </a:r>
          <a:endParaRPr lang="en-GB" sz="3200" kern="1200" dirty="0"/>
        </a:p>
      </dsp:txBody>
      <dsp:txXfrm>
        <a:off x="42736" y="1843173"/>
        <a:ext cx="1971143" cy="1153965"/>
      </dsp:txXfrm>
    </dsp:sp>
    <dsp:sp modelId="{3F58A484-966C-4957-9C9B-36A767E3B2A8}">
      <dsp:nvSpPr>
        <dsp:cNvPr id="0" name=""/>
        <dsp:cNvSpPr/>
      </dsp:nvSpPr>
      <dsp:spPr>
        <a:xfrm>
          <a:off x="2254075" y="2166830"/>
          <a:ext cx="433104" cy="506650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/>
        </a:p>
      </dsp:txBody>
      <dsp:txXfrm>
        <a:off x="2254075" y="2268160"/>
        <a:ext cx="303173" cy="303990"/>
      </dsp:txXfrm>
    </dsp:sp>
    <dsp:sp modelId="{A30D7089-3253-44CA-83E0-95253D07D5B4}">
      <dsp:nvSpPr>
        <dsp:cNvPr id="0" name=""/>
        <dsp:cNvSpPr/>
      </dsp:nvSpPr>
      <dsp:spPr>
        <a:xfrm>
          <a:off x="2866959" y="1807272"/>
          <a:ext cx="2042945" cy="1225767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200" kern="1200" smtClean="0"/>
            <a:t>Obsah</a:t>
          </a:r>
          <a:endParaRPr lang="en-GB" sz="3200" kern="1200" dirty="0"/>
        </a:p>
      </dsp:txBody>
      <dsp:txXfrm>
        <a:off x="2902860" y="1843173"/>
        <a:ext cx="1971143" cy="1153965"/>
      </dsp:txXfrm>
    </dsp:sp>
    <dsp:sp modelId="{611F0468-9DE2-44CB-B3BF-C12F1430CE4A}">
      <dsp:nvSpPr>
        <dsp:cNvPr id="0" name=""/>
        <dsp:cNvSpPr/>
      </dsp:nvSpPr>
      <dsp:spPr>
        <a:xfrm>
          <a:off x="5114199" y="2166830"/>
          <a:ext cx="433104" cy="506650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/>
        </a:p>
      </dsp:txBody>
      <dsp:txXfrm>
        <a:off x="5114199" y="2268160"/>
        <a:ext cx="303173" cy="303990"/>
      </dsp:txXfrm>
    </dsp:sp>
    <dsp:sp modelId="{2F165C02-81C3-401F-B168-FF447225C7B5}">
      <dsp:nvSpPr>
        <dsp:cNvPr id="0" name=""/>
        <dsp:cNvSpPr/>
      </dsp:nvSpPr>
      <dsp:spPr>
        <a:xfrm>
          <a:off x="5727083" y="1807272"/>
          <a:ext cx="2042945" cy="1225767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200" kern="1200" smtClean="0"/>
            <a:t>Podanie</a:t>
          </a:r>
          <a:endParaRPr lang="en-GB" sz="3200" kern="1200" dirty="0"/>
        </a:p>
      </dsp:txBody>
      <dsp:txXfrm>
        <a:off x="5762984" y="1843173"/>
        <a:ext cx="1971143" cy="11539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00CC32-99E1-4CC3-9207-33F305014248}">
      <dsp:nvSpPr>
        <dsp:cNvPr id="0" name=""/>
        <dsp:cNvSpPr/>
      </dsp:nvSpPr>
      <dsp:spPr>
        <a:xfrm>
          <a:off x="6835" y="1807272"/>
          <a:ext cx="2042945" cy="1225767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800" kern="1200" smtClean="0"/>
            <a:t>Tvrdenie</a:t>
          </a:r>
          <a:endParaRPr lang="en-GB" sz="2800" kern="1200" dirty="0"/>
        </a:p>
      </dsp:txBody>
      <dsp:txXfrm>
        <a:off x="42736" y="1843173"/>
        <a:ext cx="1971143" cy="1153965"/>
      </dsp:txXfrm>
    </dsp:sp>
    <dsp:sp modelId="{3F58A484-966C-4957-9C9B-36A767E3B2A8}">
      <dsp:nvSpPr>
        <dsp:cNvPr id="0" name=""/>
        <dsp:cNvSpPr/>
      </dsp:nvSpPr>
      <dsp:spPr>
        <a:xfrm>
          <a:off x="2254075" y="2166830"/>
          <a:ext cx="433104" cy="506650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/>
        </a:p>
      </dsp:txBody>
      <dsp:txXfrm>
        <a:off x="2254075" y="2268160"/>
        <a:ext cx="303173" cy="303990"/>
      </dsp:txXfrm>
    </dsp:sp>
    <dsp:sp modelId="{A30D7089-3253-44CA-83E0-95253D07D5B4}">
      <dsp:nvSpPr>
        <dsp:cNvPr id="0" name=""/>
        <dsp:cNvSpPr/>
      </dsp:nvSpPr>
      <dsp:spPr>
        <a:xfrm>
          <a:off x="2866959" y="1807272"/>
          <a:ext cx="2042945" cy="1225767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800" kern="1200" smtClean="0"/>
            <a:t>Vysvetlenie</a:t>
          </a:r>
          <a:endParaRPr lang="en-GB" sz="2800" kern="1200" dirty="0"/>
        </a:p>
      </dsp:txBody>
      <dsp:txXfrm>
        <a:off x="2902860" y="1843173"/>
        <a:ext cx="1971143" cy="1153965"/>
      </dsp:txXfrm>
    </dsp:sp>
    <dsp:sp modelId="{611F0468-9DE2-44CB-B3BF-C12F1430CE4A}">
      <dsp:nvSpPr>
        <dsp:cNvPr id="0" name=""/>
        <dsp:cNvSpPr/>
      </dsp:nvSpPr>
      <dsp:spPr>
        <a:xfrm>
          <a:off x="5114199" y="2166830"/>
          <a:ext cx="433104" cy="506650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/>
        </a:p>
      </dsp:txBody>
      <dsp:txXfrm>
        <a:off x="5114199" y="2268160"/>
        <a:ext cx="303173" cy="303990"/>
      </dsp:txXfrm>
    </dsp:sp>
    <dsp:sp modelId="{2F165C02-81C3-401F-B168-FF447225C7B5}">
      <dsp:nvSpPr>
        <dsp:cNvPr id="0" name=""/>
        <dsp:cNvSpPr/>
      </dsp:nvSpPr>
      <dsp:spPr>
        <a:xfrm>
          <a:off x="5727083" y="1807272"/>
          <a:ext cx="2042945" cy="1225767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800" kern="1200" smtClean="0"/>
            <a:t>Dôkaz</a:t>
          </a:r>
          <a:endParaRPr lang="en-GB" sz="2800" kern="1200" dirty="0"/>
        </a:p>
      </dsp:txBody>
      <dsp:txXfrm>
        <a:off x="5762984" y="1843173"/>
        <a:ext cx="1971143" cy="11539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4C3831-4474-4AC6-A7CB-C3ECC61C92D3}">
      <dsp:nvSpPr>
        <dsp:cNvPr id="0" name=""/>
        <dsp:cNvSpPr/>
      </dsp:nvSpPr>
      <dsp:spPr>
        <a:xfrm>
          <a:off x="2969567" y="1601"/>
          <a:ext cx="2290464" cy="11452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000" kern="1200" smtClean="0"/>
            <a:t>Vek</a:t>
          </a:r>
          <a:endParaRPr lang="en-US" sz="3000" kern="1200"/>
        </a:p>
      </dsp:txBody>
      <dsp:txXfrm>
        <a:off x="3003110" y="35144"/>
        <a:ext cx="2223378" cy="1078146"/>
      </dsp:txXfrm>
    </dsp:sp>
    <dsp:sp modelId="{4E7B7CE1-8201-4282-A51D-070626DA0738}">
      <dsp:nvSpPr>
        <dsp:cNvPr id="0" name=""/>
        <dsp:cNvSpPr/>
      </dsp:nvSpPr>
      <dsp:spPr>
        <a:xfrm rot="3600000">
          <a:off x="4463303" y="2012559"/>
          <a:ext cx="1195265" cy="400831"/>
        </a:xfrm>
        <a:prstGeom prst="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4583552" y="2092725"/>
        <a:ext cx="954767" cy="240499"/>
      </dsp:txXfrm>
    </dsp:sp>
    <dsp:sp modelId="{C6005755-EEDD-4C0D-8B22-71A555AA62B3}">
      <dsp:nvSpPr>
        <dsp:cNvPr id="0" name=""/>
        <dsp:cNvSpPr/>
      </dsp:nvSpPr>
      <dsp:spPr>
        <a:xfrm>
          <a:off x="4861840" y="3279115"/>
          <a:ext cx="2290464" cy="11452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000" kern="1200" smtClean="0"/>
            <a:t>Veľkosť nohy</a:t>
          </a:r>
          <a:endParaRPr lang="en-US" sz="3000" kern="1200"/>
        </a:p>
      </dsp:txBody>
      <dsp:txXfrm>
        <a:off x="4895383" y="3312658"/>
        <a:ext cx="2223378" cy="1078146"/>
      </dsp:txXfrm>
    </dsp:sp>
    <dsp:sp modelId="{024D7514-8E6E-49E3-827C-A24A6B7C2400}">
      <dsp:nvSpPr>
        <dsp:cNvPr id="0" name=""/>
        <dsp:cNvSpPr/>
      </dsp:nvSpPr>
      <dsp:spPr>
        <a:xfrm rot="10800000">
          <a:off x="3517167" y="3651316"/>
          <a:ext cx="1195265" cy="40083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0800000">
        <a:off x="3637416" y="3731482"/>
        <a:ext cx="954767" cy="240499"/>
      </dsp:txXfrm>
    </dsp:sp>
    <dsp:sp modelId="{4978C263-C5A8-49BB-AC48-4A0894A9AFDD}">
      <dsp:nvSpPr>
        <dsp:cNvPr id="0" name=""/>
        <dsp:cNvSpPr/>
      </dsp:nvSpPr>
      <dsp:spPr>
        <a:xfrm>
          <a:off x="1077294" y="3279115"/>
          <a:ext cx="2290464" cy="11452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000" kern="1200" smtClean="0"/>
            <a:t>Čítanie</a:t>
          </a:r>
          <a:endParaRPr lang="en-US" sz="3000" kern="1200"/>
        </a:p>
      </dsp:txBody>
      <dsp:txXfrm>
        <a:off x="1110837" y="3312658"/>
        <a:ext cx="2223378" cy="1078146"/>
      </dsp:txXfrm>
    </dsp:sp>
    <dsp:sp modelId="{CA82024B-43FA-4E27-AA49-9840C3368463}">
      <dsp:nvSpPr>
        <dsp:cNvPr id="0" name=""/>
        <dsp:cNvSpPr/>
      </dsp:nvSpPr>
      <dsp:spPr>
        <a:xfrm rot="18000000">
          <a:off x="2571030" y="2012559"/>
          <a:ext cx="1195265" cy="400831"/>
        </a:xfrm>
        <a:prstGeom prst="lef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2691279" y="2092725"/>
        <a:ext cx="954767" cy="2404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4C3831-4474-4AC6-A7CB-C3ECC61C92D3}">
      <dsp:nvSpPr>
        <dsp:cNvPr id="0" name=""/>
        <dsp:cNvSpPr/>
      </dsp:nvSpPr>
      <dsp:spPr>
        <a:xfrm>
          <a:off x="2969567" y="1601"/>
          <a:ext cx="2290464" cy="11452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000" kern="1200" smtClean="0"/>
            <a:t>Nepozornosť</a:t>
          </a:r>
          <a:endParaRPr lang="en-US" sz="3000" kern="1200"/>
        </a:p>
      </dsp:txBody>
      <dsp:txXfrm>
        <a:off x="3003110" y="35144"/>
        <a:ext cx="2223378" cy="1078146"/>
      </dsp:txXfrm>
    </dsp:sp>
    <dsp:sp modelId="{4E7B7CE1-8201-4282-A51D-070626DA0738}">
      <dsp:nvSpPr>
        <dsp:cNvPr id="0" name=""/>
        <dsp:cNvSpPr/>
      </dsp:nvSpPr>
      <dsp:spPr>
        <a:xfrm rot="3600000">
          <a:off x="4463303" y="2012559"/>
          <a:ext cx="1195265" cy="400831"/>
        </a:xfrm>
        <a:prstGeom prst="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4583552" y="2092725"/>
        <a:ext cx="954767" cy="240499"/>
      </dsp:txXfrm>
    </dsp:sp>
    <dsp:sp modelId="{C6005755-EEDD-4C0D-8B22-71A555AA62B3}">
      <dsp:nvSpPr>
        <dsp:cNvPr id="0" name=""/>
        <dsp:cNvSpPr/>
      </dsp:nvSpPr>
      <dsp:spPr>
        <a:xfrm>
          <a:off x="4861840" y="3279115"/>
          <a:ext cx="2290464" cy="11452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000" kern="1200" smtClean="0"/>
            <a:t>Pád na zem</a:t>
          </a:r>
          <a:endParaRPr lang="en-US" sz="3000" kern="1200"/>
        </a:p>
      </dsp:txBody>
      <dsp:txXfrm>
        <a:off x="4895383" y="3312658"/>
        <a:ext cx="2223378" cy="1078146"/>
      </dsp:txXfrm>
    </dsp:sp>
    <dsp:sp modelId="{024D7514-8E6E-49E3-827C-A24A6B7C2400}">
      <dsp:nvSpPr>
        <dsp:cNvPr id="0" name=""/>
        <dsp:cNvSpPr/>
      </dsp:nvSpPr>
      <dsp:spPr>
        <a:xfrm rot="10800000">
          <a:off x="3517167" y="3651316"/>
          <a:ext cx="1195265" cy="400831"/>
        </a:xfrm>
        <a:prstGeom prst="lef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0800000">
        <a:off x="3637416" y="3731482"/>
        <a:ext cx="954767" cy="240499"/>
      </dsp:txXfrm>
    </dsp:sp>
    <dsp:sp modelId="{4978C263-C5A8-49BB-AC48-4A0894A9AFDD}">
      <dsp:nvSpPr>
        <dsp:cNvPr id="0" name=""/>
        <dsp:cNvSpPr/>
      </dsp:nvSpPr>
      <dsp:spPr>
        <a:xfrm>
          <a:off x="1077294" y="3279115"/>
          <a:ext cx="2290464" cy="11452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000" kern="1200" smtClean="0"/>
            <a:t>Čierna mačka</a:t>
          </a:r>
          <a:endParaRPr lang="en-US" sz="3000" kern="1200"/>
        </a:p>
      </dsp:txBody>
      <dsp:txXfrm>
        <a:off x="1110837" y="3312658"/>
        <a:ext cx="2223378" cy="1078146"/>
      </dsp:txXfrm>
    </dsp:sp>
    <dsp:sp modelId="{CA82024B-43FA-4E27-AA49-9840C3368463}">
      <dsp:nvSpPr>
        <dsp:cNvPr id="0" name=""/>
        <dsp:cNvSpPr/>
      </dsp:nvSpPr>
      <dsp:spPr>
        <a:xfrm rot="18000000">
          <a:off x="2571030" y="2012559"/>
          <a:ext cx="1195265" cy="400831"/>
        </a:xfrm>
        <a:prstGeom prst="leftArrow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2691279" y="2092725"/>
        <a:ext cx="954767" cy="240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58875" y="881063"/>
            <a:ext cx="5040313" cy="385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>
                    <a:alpha val="0"/>
                  </a:schemeClr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93725" y="5132388"/>
            <a:ext cx="6372225" cy="462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>
                    <a:alpha val="0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
Second level
Third level
Fourth level
Fifth level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78188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>
                    <a:alpha val="0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4281488" y="0"/>
            <a:ext cx="3278187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>
                    <a:alpha val="0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0156825"/>
            <a:ext cx="3278188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>
                    <a:alpha val="0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281488" y="10156825"/>
            <a:ext cx="3278187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>
                    <a:alpha val="0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DF68F36-5DF4-4921-89AB-23E126D859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6168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3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3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4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4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5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5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68F36-5DF4-4921-89AB-23E126D859BE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65432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68F36-5DF4-4921-89AB-23E126D859BE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9727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68F36-5DF4-4921-89AB-23E126D859BE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18950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68F36-5DF4-4921-89AB-23E126D859BE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08208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68F36-5DF4-4921-89AB-23E126D859BE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05872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b="0" baseline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68F36-5DF4-4921-89AB-23E126D859BE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56030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11250" y="881063"/>
            <a:ext cx="5135563" cy="3852862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 sz="1000" b="0" dirty="0" smtClean="0"/>
          </a:p>
        </p:txBody>
      </p:sp>
    </p:spTree>
    <p:extLst>
      <p:ext uri="{BB962C8B-B14F-4D97-AF65-F5344CB8AC3E}">
        <p14:creationId xmlns:p14="http://schemas.microsoft.com/office/powerpoint/2010/main" val="3318757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68F36-5DF4-4921-89AB-23E126D859BE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62952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68F36-5DF4-4921-89AB-23E126D859BE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29154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68F36-5DF4-4921-89AB-23E126D859BE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60821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FC451-1563-476C-B5A8-CD62A24E97F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070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68F36-5DF4-4921-89AB-23E126D859BE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07796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FC451-1563-476C-B5A8-CD62A24E97F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2347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FC451-1563-476C-B5A8-CD62A24E97F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9194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FC451-1563-476C-B5A8-CD62A24E97F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0379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FC451-1563-476C-B5A8-CD62A24E97F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9408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FC451-1563-476C-B5A8-CD62A24E97F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6879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68F36-5DF4-4921-89AB-23E126D859BE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85802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68F36-5DF4-4921-89AB-23E126D859BE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35164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9663" y="881063"/>
            <a:ext cx="5138737" cy="3852862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56167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9663" y="881063"/>
            <a:ext cx="5138737" cy="3852862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137523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9663" y="881063"/>
            <a:ext cx="5138737" cy="3852862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62282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altLang="en-US" b="0" baseline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68F36-5DF4-4921-89AB-23E126D859BE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56070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68F36-5DF4-4921-89AB-23E126D859BE}" type="slidenum">
              <a:rPr lang="en-US" altLang="en-US" smtClean="0"/>
              <a:pPr/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54922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68F36-5DF4-4921-89AB-23E126D859BE}" type="slidenum">
              <a:rPr lang="en-US" altLang="en-US" smtClean="0"/>
              <a:pPr/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9086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11250" y="881063"/>
            <a:ext cx="5135563" cy="3852862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360115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68F36-5DF4-4921-89AB-23E126D859BE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58889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sk-SK" altLang="en-US" b="0" baseline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68F36-5DF4-4921-89AB-23E126D859BE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23132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baseline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68F36-5DF4-4921-89AB-23E126D859BE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67237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68F36-5DF4-4921-89AB-23E126D859BE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11785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11250" y="881063"/>
            <a:ext cx="5135563" cy="3852862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858951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556792"/>
            <a:ext cx="7920880" cy="2387600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4256327"/>
            <a:ext cx="792088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4BBCB1-4A4E-40B1-BCEC-6A458389AB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9434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717950-3B2F-46E6-9ABA-566F983AD4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5319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F024A2-4145-4FCC-8664-1AA6A4C178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7181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085ED8D-A8AC-4F6F-BEE3-E544DFF1AA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4390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241E45-F6F9-41E3-A8F5-11EE5FC5A5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5944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474A72-492A-4389-B89B-E1DD7AFDBDC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8668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7E68BD-4270-4F00-A4CD-DDE1ADE5E8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0558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FF6340-466C-4A54-9734-4035164DA6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0808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560D1F-6156-4221-A05B-87EADECF8B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5881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D00E2B-D098-4BB5-AE5D-7FE5A3AEDD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5585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3C93B2-F7A1-46C8-8F95-5C47DD4F20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9245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43DFAF-6026-4A52-9445-43E29FB62C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2628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37736B4-1CCF-4F76-BB6B-07434BA18BA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2025055"/>
            <a:ext cx="8064896" cy="2387600"/>
          </a:xfrm>
        </p:spPr>
        <p:txBody>
          <a:bodyPr/>
          <a:lstStyle/>
          <a:p>
            <a:r>
              <a:rPr lang="sk-SK" altLang="en-US" sz="5400" smtClean="0"/>
              <a:t>Základy argumentácie</a:t>
            </a:r>
            <a:endParaRPr lang="en-US" altLang="en-US" sz="54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689351"/>
            <a:ext cx="6858000" cy="1655762"/>
          </a:xfrm>
        </p:spPr>
        <p:txBody>
          <a:bodyPr/>
          <a:lstStyle/>
          <a:p>
            <a:r>
              <a:rPr lang="sk-SK" altLang="en-US" smtClean="0"/>
              <a:t>Lukáš Lehotský (llehotsky</a:t>
            </a:r>
            <a:r>
              <a:rPr lang="en-US" altLang="en-US" smtClean="0"/>
              <a:t>@</a:t>
            </a:r>
            <a:r>
              <a:rPr lang="sk-SK" altLang="en-US" smtClean="0"/>
              <a:t>mail.muni.cz</a:t>
            </a:r>
            <a:r>
              <a:rPr lang="en-US" altLang="en-US" smtClean="0"/>
              <a:t>)</a:t>
            </a:r>
            <a:endParaRPr lang="sk-SK" altLang="en-US" smtClean="0"/>
          </a:p>
          <a:p>
            <a:r>
              <a:rPr lang="sk-SK" altLang="en-US" smtClean="0"/>
              <a:t>POL231 Debatování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mtClean="0"/>
              <a:t>Obsah</a:t>
            </a:r>
            <a:endParaRPr lang="en-US" alt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smtClean="0"/>
              <a:t>„vajce dokáže skákať “</a:t>
            </a:r>
            <a:endParaRPr lang="en-GB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en-US" smtClean="0"/>
              <a:t>3 komponenty argumentu</a:t>
            </a:r>
            <a:endParaRPr lang="en-US" altLang="en-US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274053518"/>
              </p:ext>
            </p:extLst>
          </p:nvPr>
        </p:nvGraphicFramePr>
        <p:xfrm>
          <a:off x="683568" y="1397000"/>
          <a:ext cx="7776864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831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k-SK" altLang="en-US" smtClean="0"/>
              <a:t>Tvrdenie</a:t>
            </a:r>
            <a:endParaRPr lang="en-US" alt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k-SK" altLang="en-US" smtClean="0"/>
              <a:t>Vysvetlenie</a:t>
            </a:r>
            <a:endParaRPr lang="en-US" alt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k-SK" altLang="en-US" smtClean="0"/>
              <a:t>Dôkaz</a:t>
            </a:r>
            <a:endParaRPr lang="en-US" alt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en-US" smtClean="0"/>
              <a:t>Príklad argumentu</a:t>
            </a:r>
            <a:endParaRPr lang="en-US" alt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altLang="en-US" sz="2800" smtClean="0"/>
              <a:t>Tvrdenie</a:t>
            </a:r>
            <a:endParaRPr lang="en-US" altLang="en-US" sz="2800" smtClean="0"/>
          </a:p>
          <a:p>
            <a:pPr lvl="1"/>
            <a:r>
              <a:rPr lang="sk-SK" altLang="en-US" sz="2400" smtClean="0"/>
              <a:t>Tradičná čínska kuchyňa je zdravá</a:t>
            </a:r>
          </a:p>
          <a:p>
            <a:r>
              <a:rPr lang="sk-SK" altLang="en-US" sz="3200" smtClean="0"/>
              <a:t>Vysvetlenie</a:t>
            </a:r>
            <a:endParaRPr lang="en-US" altLang="en-US" sz="3200" smtClean="0"/>
          </a:p>
          <a:p>
            <a:pPr lvl="1"/>
            <a:r>
              <a:rPr lang="sk-SK" altLang="en-US" sz="2400" smtClean="0"/>
              <a:t>Tradičné čínske recepty sú postavené predovšetkým na využívaní čerstvej zeleniny v jedlách</a:t>
            </a:r>
          </a:p>
          <a:p>
            <a:pPr lvl="1"/>
            <a:r>
              <a:rPr lang="sk-SK" altLang="en-US" sz="2400" smtClean="0"/>
              <a:t>Čerstvá zelenina obsahuje vitamíny, ako aj veľa vlákniny, pričom neobsahuje tuky</a:t>
            </a:r>
          </a:p>
          <a:p>
            <a:r>
              <a:rPr lang="sk-SK" altLang="en-US" sz="2800" smtClean="0"/>
              <a:t>Dôkaz</a:t>
            </a:r>
          </a:p>
          <a:p>
            <a:pPr lvl="1"/>
            <a:r>
              <a:rPr lang="cs-CZ" altLang="en-US" sz="2400" smtClean="0"/>
              <a:t>World obesity federation ukazuje, že celková obezita u mužov v Číne je iba 3.</a:t>
            </a:r>
            <a:r>
              <a:rPr lang="ru-RU" altLang="en-US" sz="2400" smtClean="0"/>
              <a:t>8%</a:t>
            </a:r>
            <a:r>
              <a:rPr lang="en-US" altLang="en-US" sz="2400" smtClean="0"/>
              <a:t>, u </a:t>
            </a:r>
            <a:r>
              <a:rPr lang="sk-SK" altLang="en-US" sz="2400" smtClean="0"/>
              <a:t>žien </a:t>
            </a:r>
            <a:r>
              <a:rPr lang="en-US" altLang="en-US" sz="2400" smtClean="0"/>
              <a:t>4.4%</a:t>
            </a:r>
            <a:r>
              <a:rPr lang="sk-SK" altLang="en-US" sz="2400" smtClean="0"/>
              <a:t>. Pre porovnanie, na Slovensku je to 18.1% u mužov a 15.9% u žien.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en-US" smtClean="0"/>
              <a:t>Načo formálny model?</a:t>
            </a:r>
            <a:endParaRPr lang="en-US" alt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altLang="en-US" smtClean="0"/>
              <a:t>Jasná a prehľadná štruktúra</a:t>
            </a:r>
          </a:p>
          <a:p>
            <a:r>
              <a:rPr lang="sk-SK" altLang="en-US" smtClean="0"/>
              <a:t>Lepšia transparentnosť kvality argumentácie</a:t>
            </a:r>
          </a:p>
          <a:p>
            <a:r>
              <a:rPr lang="sk-SK" altLang="en-US" smtClean="0"/>
              <a:t>Naplnenie štruktúry pomáha skvalitňovať argumentáciu</a:t>
            </a:r>
          </a:p>
          <a:p>
            <a:endParaRPr lang="sk-SK" altLang="en-US" smtClean="0"/>
          </a:p>
          <a:p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en-US" smtClean="0"/>
              <a:t>Podanie</a:t>
            </a:r>
            <a:endParaRPr lang="en-US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mtClean="0"/>
              <a:t>Neverb</a:t>
            </a:r>
            <a:r>
              <a:rPr lang="cs-CZ" altLang="en-US" smtClean="0"/>
              <a:t>álne prejavy</a:t>
            </a:r>
            <a:endParaRPr lang="en-US" alt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1687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k-SK" altLang="en-US" smtClean="0"/>
              <a:t>Ako sa líši argument od iných typov prejavu?</a:t>
            </a:r>
            <a:endParaRPr lang="en-US" alt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k-SK" altLang="en-US" smtClean="0"/>
              <a:t>Verbálne prejavy</a:t>
            </a:r>
            <a:endParaRPr lang="en-US" alt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4065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Logické chyby v argumentoch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97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Schopnosť čítať a veľkosť nohy</a:t>
            </a:r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6053094"/>
              </p:ext>
            </p:extLst>
          </p:nvPr>
        </p:nvGraphicFramePr>
        <p:xfrm>
          <a:off x="457200" y="1700213"/>
          <a:ext cx="8229600" cy="442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7793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Tretia príčina</a:t>
            </a:r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5232655"/>
              </p:ext>
            </p:extLst>
          </p:nvPr>
        </p:nvGraphicFramePr>
        <p:xfrm>
          <a:off x="457200" y="1700213"/>
          <a:ext cx="8229600" cy="442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304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Čierna mačka</a:t>
            </a:r>
            <a:endParaRPr lang="en-US"/>
          </a:p>
        </p:txBody>
      </p:sp>
      <p:pic>
        <p:nvPicPr>
          <p:cNvPr id="2050" name="Picture 2" descr="https://upload.wikimedia.org/wikipedia/commons/thumb/b/b4/Black_cat_-_geograph.org.uk_-_876179.jpg/450px-Black_cat_-_geograph.org.uk_-_87617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12" b="-1"/>
          <a:stretch/>
        </p:blipFill>
        <p:spPr bwMode="auto">
          <a:xfrm>
            <a:off x="1619672" y="2276872"/>
            <a:ext cx="5904656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20072" y="6488668"/>
            <a:ext cx="3923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mtClean="0">
                <a:solidFill>
                  <a:schemeClr val="bg1"/>
                </a:solidFill>
              </a:rPr>
              <a:t>Zdroj: </a:t>
            </a:r>
            <a:r>
              <a:rPr lang="en-US">
                <a:solidFill>
                  <a:schemeClr val="bg1"/>
                </a:solidFill>
              </a:rPr>
              <a:t>Evelyn Simak</a:t>
            </a:r>
          </a:p>
        </p:txBody>
      </p:sp>
    </p:spTree>
    <p:extLst>
      <p:ext uri="{BB962C8B-B14F-4D97-AF65-F5344CB8AC3E}">
        <p14:creationId xmlns:p14="http://schemas.microsoft.com/office/powerpoint/2010/main" val="268286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Iná príčina</a:t>
            </a:r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069913"/>
              </p:ext>
            </p:extLst>
          </p:nvPr>
        </p:nvGraphicFramePr>
        <p:xfrm>
          <a:off x="457200" y="1700213"/>
          <a:ext cx="8229600" cy="442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62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Argumentačné prešľapy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0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smtClean="0"/>
              <a:t>Odkaz na väčšinu</a:t>
            </a:r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21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smtClean="0"/>
              <a:t>Slamený panák</a:t>
            </a:r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03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smtClean="0"/>
              <a:t>Červený sleď</a:t>
            </a:r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48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en-US" smtClean="0"/>
              <a:t>3 komponenty presviedčania</a:t>
            </a:r>
            <a:endParaRPr lang="en-US" altLang="en-US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438140268"/>
              </p:ext>
            </p:extLst>
          </p:nvPr>
        </p:nvGraphicFramePr>
        <p:xfrm>
          <a:off x="683568" y="1556792"/>
          <a:ext cx="7776864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smtClean="0"/>
              <a:t>Nereprezentatívna vzorka</a:t>
            </a:r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44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smtClean="0"/>
              <a:t>Falošná autorita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8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Napádanie argumentov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59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k-SK" altLang="en-US" smtClean="0"/>
              <a:t>Odstránenie</a:t>
            </a:r>
            <a:endParaRPr lang="en-US" altLang="en-US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36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k-SK" altLang="en-US" smtClean="0"/>
              <a:t>Minimalizácia dopadu</a:t>
            </a:r>
            <a:endParaRPr lang="en-US" altLang="en-US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12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k-SK" altLang="en-US" smtClean="0"/>
              <a:t>Prevrátenie</a:t>
            </a:r>
            <a:endParaRPr lang="en-US" altLang="en-US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6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Ďakujem za pozornosť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98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en-US" smtClean="0"/>
              <a:t>Zdroje</a:t>
            </a:r>
            <a:endParaRPr lang="en-US" alt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smtClean="0"/>
              <a:t>Huber, R. - Snider, A. C. </a:t>
            </a:r>
            <a:r>
              <a:rPr lang="en-US" altLang="en-US" sz="2800" i="1" smtClean="0"/>
              <a:t>Influencing through Argument</a:t>
            </a:r>
            <a:r>
              <a:rPr lang="en-US" altLang="en-US" sz="2800" smtClean="0"/>
              <a:t>. Idebate press, NY. 2006</a:t>
            </a:r>
          </a:p>
          <a:p>
            <a:r>
              <a:rPr lang="en-US" altLang="en-US" sz="2800" smtClean="0"/>
              <a:t>Johnson, R. H. - Blair J. A. </a:t>
            </a:r>
            <a:r>
              <a:rPr lang="en-US" altLang="en-US" sz="2800" i="1" smtClean="0"/>
              <a:t>Logical Self-Defense</a:t>
            </a:r>
            <a:r>
              <a:rPr lang="en-US" altLang="en-US" sz="2800" smtClean="0"/>
              <a:t>. Idebate press, NY. 2006</a:t>
            </a:r>
          </a:p>
          <a:p>
            <a:r>
              <a:rPr lang="en-US" altLang="en-US" sz="2800" smtClean="0"/>
              <a:t>Johnson, S. L. </a:t>
            </a:r>
            <a:r>
              <a:rPr lang="en-US" altLang="en-US" sz="2800" i="1" smtClean="0"/>
              <a:t>Winning Debates: A guide to Debating in the Style of the World Universities Debating Championships</a:t>
            </a:r>
            <a:r>
              <a:rPr lang="en-US" altLang="en-US" sz="2800" smtClean="0"/>
              <a:t>. Idebate Press, NY. 2009</a:t>
            </a:r>
          </a:p>
          <a:p>
            <a:r>
              <a:rPr lang="en-US" altLang="en-US" sz="2800" smtClean="0"/>
              <a:t>Rybold, G. </a:t>
            </a:r>
            <a:r>
              <a:rPr lang="en-US" altLang="en-US" sz="2800" i="1" smtClean="0"/>
              <a:t>Speaking, Listening and Understanding: Debate for Non-Native English Speakers</a:t>
            </a:r>
            <a:r>
              <a:rPr lang="en-US" altLang="en-US" sz="2800" smtClean="0"/>
              <a:t>. Idebate Press, NY. 2006</a:t>
            </a:r>
            <a:endParaRPr lang="en-US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en-US" smtClean="0"/>
              <a:t>Kontext</a:t>
            </a:r>
            <a:endParaRPr lang="en-US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k-SK" altLang="en-US" smtClean="0"/>
              <a:t>„Stretnime sa o deviatej"</a:t>
            </a:r>
            <a:endParaRPr lang="sk-SK" alt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mtClean="0"/>
              <a:t>jedlo vs. hudba</a:t>
            </a:r>
            <a:endParaRPr lang="en-US" alt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sk-SK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ome men joined in as we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70"/>
            <a:ext cx="4067944" cy="683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ab coats were a common theme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256" y="523452"/>
            <a:ext cx="5150744" cy="581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59832" y="6488668"/>
            <a:ext cx="6084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mtClean="0"/>
              <a:t>Zdroj: </a:t>
            </a:r>
            <a:r>
              <a:rPr lang="sk-SK" altLang="en-US"/>
              <a:t>http://</a:t>
            </a:r>
            <a:r>
              <a:rPr lang="sk-SK" altLang="en-US" smtClean="0"/>
              <a:t>www.bbc.com/news/blogs-trending-33099289</a:t>
            </a:r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177043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smtClean="0"/>
              <a:t>Hodnoty rámujúce rozmýšľanie</a:t>
            </a:r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79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mtClean="0"/>
              <a:t>Vláda by mala zaviesť progresívne zdanenie príjimu</a:t>
            </a:r>
          </a:p>
          <a:p>
            <a:endParaRPr lang="sk-SK"/>
          </a:p>
          <a:p>
            <a:r>
              <a:rPr lang="sk-SK" smtClean="0"/>
              <a:t>Štát by mal mať právo nahrávať komunikáciu svojich občanov</a:t>
            </a:r>
          </a:p>
          <a:p>
            <a:endParaRPr lang="sk-SK"/>
          </a:p>
          <a:p>
            <a:r>
              <a:rPr lang="sk-SK" smtClean="0"/>
              <a:t>Štát by mal zaviesť kvóty na rovné zastúpenie žien v parlamente</a:t>
            </a:r>
          </a:p>
        </p:txBody>
      </p:sp>
    </p:spTree>
    <p:extLst>
      <p:ext uri="{BB962C8B-B14F-4D97-AF65-F5344CB8AC3E}">
        <p14:creationId xmlns:p14="http://schemas.microsoft.com/office/powerpoint/2010/main" val="286507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8">
      <a:dk1>
        <a:srgbClr val="505A65"/>
      </a:dk1>
      <a:lt1>
        <a:srgbClr val="FFFFFF"/>
      </a:lt1>
      <a:dk2>
        <a:srgbClr val="FFFFFF"/>
      </a:dk2>
      <a:lt2>
        <a:srgbClr val="FFFFFF"/>
      </a:lt2>
      <a:accent1>
        <a:srgbClr val="AE1461"/>
      </a:accent1>
      <a:accent2>
        <a:srgbClr val="68193E"/>
      </a:accent2>
      <a:accent3>
        <a:srgbClr val="71BF44"/>
      </a:accent3>
      <a:accent4>
        <a:srgbClr val="505A65"/>
      </a:accent4>
      <a:accent5>
        <a:srgbClr val="FFC000"/>
      </a:accent5>
      <a:accent6>
        <a:srgbClr val="337F00"/>
      </a:accent6>
      <a:hlink>
        <a:srgbClr val="9B1F59"/>
      </a:hlink>
      <a:folHlink>
        <a:srgbClr val="68193E"/>
      </a:folHlink>
    </a:clrScheme>
    <a:fontScheme name="Default Design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FD7F6"/>
        </a:accent5>
        <a:accent6>
          <a:srgbClr val="AE4845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99CCFF"/>
    </a:accent1>
    <a:accent2>
      <a:srgbClr val="CCCCFF"/>
    </a:accent2>
    <a:accent3>
      <a:srgbClr val="FFFFFF"/>
    </a:accent3>
    <a:accent4>
      <a:srgbClr val="000000"/>
    </a:accent4>
    <a:accent5>
      <a:srgbClr val="CAE2FF"/>
    </a:accent5>
    <a:accent6>
      <a:srgbClr val="B9B9E7"/>
    </a:accent6>
    <a:hlink>
      <a:srgbClr val="3333CC"/>
    </a:hlink>
    <a:folHlink>
      <a:srgbClr val="AF67FF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99CCFF"/>
    </a:accent1>
    <a:accent2>
      <a:srgbClr val="CCCCFF"/>
    </a:accent2>
    <a:accent3>
      <a:srgbClr val="FFFFFF"/>
    </a:accent3>
    <a:accent4>
      <a:srgbClr val="000000"/>
    </a:accent4>
    <a:accent5>
      <a:srgbClr val="CAE2FF"/>
    </a:accent5>
    <a:accent6>
      <a:srgbClr val="B9B9E7"/>
    </a:accent6>
    <a:hlink>
      <a:srgbClr val="3333CC"/>
    </a:hlink>
    <a:folHlink>
      <a:srgbClr val="AF67FF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99CCFF"/>
    </a:accent1>
    <a:accent2>
      <a:srgbClr val="CCCCFF"/>
    </a:accent2>
    <a:accent3>
      <a:srgbClr val="FFFFFF"/>
    </a:accent3>
    <a:accent4>
      <a:srgbClr val="000000"/>
    </a:accent4>
    <a:accent5>
      <a:srgbClr val="CAE2FF"/>
    </a:accent5>
    <a:accent6>
      <a:srgbClr val="B9B9E7"/>
    </a:accent6>
    <a:hlink>
      <a:srgbClr val="3333CC"/>
    </a:hlink>
    <a:folHlink>
      <a:srgbClr val="AF67FF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99CCFF"/>
    </a:accent1>
    <a:accent2>
      <a:srgbClr val="CCCCFF"/>
    </a:accent2>
    <a:accent3>
      <a:srgbClr val="FFFFFF"/>
    </a:accent3>
    <a:accent4>
      <a:srgbClr val="000000"/>
    </a:accent4>
    <a:accent5>
      <a:srgbClr val="CAE2FF"/>
    </a:accent5>
    <a:accent6>
      <a:srgbClr val="B9B9E7"/>
    </a:accent6>
    <a:hlink>
      <a:srgbClr val="3333CC"/>
    </a:hlink>
    <a:folHlink>
      <a:srgbClr val="AF67FF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99CCFF"/>
    </a:accent1>
    <a:accent2>
      <a:srgbClr val="CCCCFF"/>
    </a:accent2>
    <a:accent3>
      <a:srgbClr val="FFFFFF"/>
    </a:accent3>
    <a:accent4>
      <a:srgbClr val="000000"/>
    </a:accent4>
    <a:accent5>
      <a:srgbClr val="CAE2FF"/>
    </a:accent5>
    <a:accent6>
      <a:srgbClr val="B9B9E7"/>
    </a:accent6>
    <a:hlink>
      <a:srgbClr val="3333CC"/>
    </a:hlink>
    <a:folHlink>
      <a:srgbClr val="AF67FF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99CCFF"/>
    </a:accent1>
    <a:accent2>
      <a:srgbClr val="CCCCFF"/>
    </a:accent2>
    <a:accent3>
      <a:srgbClr val="FFFFFF"/>
    </a:accent3>
    <a:accent4>
      <a:srgbClr val="000000"/>
    </a:accent4>
    <a:accent5>
      <a:srgbClr val="CAE2FF"/>
    </a:accent5>
    <a:accent6>
      <a:srgbClr val="B9B9E7"/>
    </a:accent6>
    <a:hlink>
      <a:srgbClr val="3333CC"/>
    </a:hlink>
    <a:folHlink>
      <a:srgbClr val="AF67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2308</TotalTime>
  <Pages>0</Pages>
  <Words>355</Words>
  <Characters>0</Characters>
  <Application>Microsoft Office PowerPoint</Application>
  <DocSecurity>0</DocSecurity>
  <PresentationFormat>On-screen Show (4:3)</PresentationFormat>
  <Lines>0</Lines>
  <Paragraphs>95</Paragraphs>
  <Slides>37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SimSun</vt:lpstr>
      <vt:lpstr>Arial</vt:lpstr>
      <vt:lpstr>Calibri</vt:lpstr>
      <vt:lpstr>Default Design</vt:lpstr>
      <vt:lpstr>Základy argumentácie</vt:lpstr>
      <vt:lpstr>Ako sa líši argument od iných typov prejavu?</vt:lpstr>
      <vt:lpstr>3 komponenty presviedčania</vt:lpstr>
      <vt:lpstr>Kontext</vt:lpstr>
      <vt:lpstr>„Stretnime sa o deviatej"</vt:lpstr>
      <vt:lpstr>jedlo vs. hudba</vt:lpstr>
      <vt:lpstr>PowerPoint Presentation</vt:lpstr>
      <vt:lpstr>Hodnoty rámujúce rozmýšľanie</vt:lpstr>
      <vt:lpstr>PowerPoint Presentation</vt:lpstr>
      <vt:lpstr>Obsah</vt:lpstr>
      <vt:lpstr>„vajce dokáže skákať “</vt:lpstr>
      <vt:lpstr>3 komponenty argumentu</vt:lpstr>
      <vt:lpstr>Tvrdenie</vt:lpstr>
      <vt:lpstr>Vysvetlenie</vt:lpstr>
      <vt:lpstr>Dôkaz</vt:lpstr>
      <vt:lpstr>Príklad argumentu</vt:lpstr>
      <vt:lpstr>Načo formálny model?</vt:lpstr>
      <vt:lpstr>Podanie</vt:lpstr>
      <vt:lpstr>Neverbálne prejavy</vt:lpstr>
      <vt:lpstr>Verbálne prejavy</vt:lpstr>
      <vt:lpstr>Logické chyby v argumentoch</vt:lpstr>
      <vt:lpstr>Schopnosť čítať a veľkosť nohy</vt:lpstr>
      <vt:lpstr>Tretia príčina</vt:lpstr>
      <vt:lpstr>Čierna mačka</vt:lpstr>
      <vt:lpstr>Iná príčina</vt:lpstr>
      <vt:lpstr>Argumentačné prešľapy</vt:lpstr>
      <vt:lpstr>Odkaz na väčšinu</vt:lpstr>
      <vt:lpstr>Slamený panák</vt:lpstr>
      <vt:lpstr>Červený sleď</vt:lpstr>
      <vt:lpstr>Nereprezentatívna vzorka</vt:lpstr>
      <vt:lpstr>Falošná autorita</vt:lpstr>
      <vt:lpstr>Napádanie argumentov</vt:lpstr>
      <vt:lpstr>Odstránenie</vt:lpstr>
      <vt:lpstr>Minimalizácia dopadu</vt:lpstr>
      <vt:lpstr>Prevrátenie</vt:lpstr>
      <vt:lpstr>Ďakujem za pozornosť</vt:lpstr>
      <vt:lpstr>Zdroje</vt:lpstr>
    </vt:vector>
  </TitlesOfParts>
  <Manager/>
  <Company/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Basics of argumentation</dc:title>
  <dc:subject/>
  <dc:creator>Lukas Lehotsky</dc:creator>
  <cp:keywords/>
  <dc:description/>
  <cp:lastModifiedBy>Lukas Lehotsky</cp:lastModifiedBy>
  <cp:revision>153</cp:revision>
  <dcterms:created xsi:type="dcterms:W3CDTF">2013-11-26T14:07:31Z</dcterms:created>
  <dcterms:modified xsi:type="dcterms:W3CDTF">2015-09-30T18:06:40Z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1033-9.1.0.4758</vt:lpwstr>
  </property>
</Properties>
</file>