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0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03D6D2A-3EC8-4D68-A14E-ECD8A8EBA2A8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C98200C-C1F6-428A-91E7-7B871F7542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6D2A-3EC8-4D68-A14E-ECD8A8EBA2A8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200C-C1F6-428A-91E7-7B871F7542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6D2A-3EC8-4D68-A14E-ECD8A8EBA2A8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200C-C1F6-428A-91E7-7B871F7542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3D6D2A-3EC8-4D68-A14E-ECD8A8EBA2A8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98200C-C1F6-428A-91E7-7B871F7542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03D6D2A-3EC8-4D68-A14E-ECD8A8EBA2A8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C98200C-C1F6-428A-91E7-7B871F7542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6D2A-3EC8-4D68-A14E-ECD8A8EBA2A8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200C-C1F6-428A-91E7-7B871F7542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6D2A-3EC8-4D68-A14E-ECD8A8EBA2A8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200C-C1F6-428A-91E7-7B871F7542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3D6D2A-3EC8-4D68-A14E-ECD8A8EBA2A8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98200C-C1F6-428A-91E7-7B871F7542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6D2A-3EC8-4D68-A14E-ECD8A8EBA2A8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8200C-C1F6-428A-91E7-7B871F7542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3D6D2A-3EC8-4D68-A14E-ECD8A8EBA2A8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98200C-C1F6-428A-91E7-7B871F7542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3D6D2A-3EC8-4D68-A14E-ECD8A8EBA2A8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98200C-C1F6-428A-91E7-7B871F7542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03D6D2A-3EC8-4D68-A14E-ECD8A8EBA2A8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98200C-C1F6-428A-91E7-7B871F7542E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pracovní spokojenost a výkon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PSY112 – Zadání úvodního úkolu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Testování vztahu mezi pracovní spokojeností a pracovním výkonem</a:t>
            </a:r>
          </a:p>
        </p:txBody>
      </p:sp>
      <p:sp>
        <p:nvSpPr>
          <p:cNvPr id="11" name="Zaoblený obdélník 10"/>
          <p:cNvSpPr/>
          <p:nvPr/>
        </p:nvSpPr>
        <p:spPr>
          <a:xfrm>
            <a:off x="251520" y="3789040"/>
            <a:ext cx="187220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Vnímaná důležitost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251520" y="4725144"/>
            <a:ext cx="187220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Míra autonomie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2339752" y="3789040"/>
            <a:ext cx="187220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Pracovní spokojenost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4499992" y="3789040"/>
            <a:ext cx="187220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Pracovní výkon</a:t>
            </a:r>
            <a:endParaRPr lang="cs-CZ" dirty="0"/>
          </a:p>
        </p:txBody>
      </p:sp>
      <p:sp>
        <p:nvSpPr>
          <p:cNvPr id="15" name="Zaoblený obdélník 14"/>
          <p:cNvSpPr/>
          <p:nvPr/>
        </p:nvSpPr>
        <p:spPr>
          <a:xfrm>
            <a:off x="251520" y="2780928"/>
            <a:ext cx="1872208" cy="72008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251520" y="5733256"/>
            <a:ext cx="187220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Další pracovní charakteristika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2339752" y="4725144"/>
            <a:ext cx="187220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Další postoj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(</a:t>
            </a:r>
            <a:r>
              <a:rPr lang="cs-CZ" sz="1000" dirty="0" err="1" smtClean="0">
                <a:solidFill>
                  <a:schemeClr val="tx1"/>
                </a:solidFill>
              </a:rPr>
              <a:t>Org</a:t>
            </a:r>
            <a:r>
              <a:rPr lang="cs-CZ" sz="1000" dirty="0" smtClean="0">
                <a:solidFill>
                  <a:schemeClr val="tx1"/>
                </a:solidFill>
              </a:rPr>
              <a:t>. </a:t>
            </a:r>
            <a:r>
              <a:rPr lang="cs-CZ" sz="1000" dirty="0" err="1" smtClean="0">
                <a:solidFill>
                  <a:schemeClr val="tx1"/>
                </a:solidFill>
              </a:rPr>
              <a:t>commitment</a:t>
            </a:r>
            <a:r>
              <a:rPr lang="cs-CZ" sz="1000" dirty="0" smtClean="0">
                <a:solidFill>
                  <a:schemeClr val="tx1"/>
                </a:solidFill>
              </a:rPr>
              <a:t>, Job </a:t>
            </a:r>
            <a:r>
              <a:rPr lang="cs-CZ" sz="1000" dirty="0" err="1" smtClean="0">
                <a:solidFill>
                  <a:schemeClr val="tx1"/>
                </a:solidFill>
              </a:rPr>
              <a:t>involvement</a:t>
            </a:r>
            <a:r>
              <a:rPr lang="cs-CZ" sz="1000" dirty="0" smtClean="0">
                <a:solidFill>
                  <a:schemeClr val="tx1"/>
                </a:solidFill>
              </a:rPr>
              <a:t>, Engagement)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339752" y="2780928"/>
            <a:ext cx="1872208" cy="72008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Postoj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4499992" y="2780928"/>
            <a:ext cx="1872208" cy="72008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Výkon</a:t>
            </a:r>
            <a:endParaRPr lang="cs-CZ" dirty="0"/>
          </a:p>
        </p:txBody>
      </p:sp>
      <p:sp>
        <p:nvSpPr>
          <p:cNvPr id="20" name="Zaoblený obdélník 19"/>
          <p:cNvSpPr/>
          <p:nvPr/>
        </p:nvSpPr>
        <p:spPr>
          <a:xfrm>
            <a:off x="6588224" y="2780928"/>
            <a:ext cx="1872208" cy="72008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Další proměnná</a:t>
            </a:r>
            <a:endParaRPr lang="cs-CZ" dirty="0"/>
          </a:p>
        </p:txBody>
      </p:sp>
      <p:sp>
        <p:nvSpPr>
          <p:cNvPr id="21" name="Zaoblený obdélník 20"/>
          <p:cNvSpPr/>
          <p:nvPr/>
        </p:nvSpPr>
        <p:spPr>
          <a:xfrm>
            <a:off x="6588224" y="3789040"/>
            <a:ext cx="187220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Moderátor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6588224" y="4725144"/>
            <a:ext cx="187220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Mediátor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6588224" y="5733256"/>
            <a:ext cx="187220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Intervenující proměnná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modelu</a:t>
            </a: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115616" y="3068960"/>
            <a:ext cx="187220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Vnímaná důležitost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115616" y="4005064"/>
            <a:ext cx="187220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Míra autonomie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563888" y="3717032"/>
            <a:ext cx="187220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Pracovní spokojenost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5940152" y="4005064"/>
            <a:ext cx="187220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Pracovní výkon</a:t>
            </a:r>
            <a:endParaRPr lang="cs-CZ" dirty="0"/>
          </a:p>
        </p:txBody>
      </p:sp>
      <p:sp>
        <p:nvSpPr>
          <p:cNvPr id="13" name="Šipka doprava 12"/>
          <p:cNvSpPr/>
          <p:nvPr/>
        </p:nvSpPr>
        <p:spPr>
          <a:xfrm rot="2346419">
            <a:off x="2965541" y="3712393"/>
            <a:ext cx="569802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 rot="19501639">
            <a:off x="2967555" y="4711922"/>
            <a:ext cx="569802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>
            <a:off x="5364088" y="4221088"/>
            <a:ext cx="569802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1115616" y="1772816"/>
            <a:ext cx="1872208" cy="72008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21" name="Zaoblený obdélník 20"/>
          <p:cNvSpPr/>
          <p:nvPr/>
        </p:nvSpPr>
        <p:spPr>
          <a:xfrm>
            <a:off x="3419872" y="1772816"/>
            <a:ext cx="1872208" cy="72008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Postoj</a:t>
            </a:r>
            <a:endParaRPr lang="cs-CZ" dirty="0"/>
          </a:p>
        </p:txBody>
      </p:sp>
      <p:sp>
        <p:nvSpPr>
          <p:cNvPr id="22" name="Zaoblený obdélník 21"/>
          <p:cNvSpPr/>
          <p:nvPr/>
        </p:nvSpPr>
        <p:spPr>
          <a:xfrm>
            <a:off x="5868144" y="1772816"/>
            <a:ext cx="1872208" cy="72008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Výkon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1115616" y="5013176"/>
            <a:ext cx="187220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Další pracovní charakteristika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Šipka doprava 16"/>
          <p:cNvSpPr/>
          <p:nvPr/>
        </p:nvSpPr>
        <p:spPr>
          <a:xfrm>
            <a:off x="3131840" y="4221088"/>
            <a:ext cx="261501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3563888" y="4509120"/>
            <a:ext cx="187220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Další postoj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(</a:t>
            </a:r>
            <a:r>
              <a:rPr lang="cs-CZ" sz="1000" dirty="0" err="1" smtClean="0">
                <a:solidFill>
                  <a:schemeClr val="tx1"/>
                </a:solidFill>
              </a:rPr>
              <a:t>Org</a:t>
            </a:r>
            <a:r>
              <a:rPr lang="cs-CZ" sz="1000" dirty="0" smtClean="0">
                <a:solidFill>
                  <a:schemeClr val="tx1"/>
                </a:solidFill>
              </a:rPr>
              <a:t>. </a:t>
            </a:r>
            <a:r>
              <a:rPr lang="cs-CZ" sz="1000" dirty="0" err="1" smtClean="0">
                <a:solidFill>
                  <a:schemeClr val="tx1"/>
                </a:solidFill>
              </a:rPr>
              <a:t>commitment</a:t>
            </a:r>
            <a:r>
              <a:rPr lang="cs-CZ" sz="1000" dirty="0" smtClean="0">
                <a:solidFill>
                  <a:schemeClr val="tx1"/>
                </a:solidFill>
              </a:rPr>
              <a:t>, Job </a:t>
            </a:r>
            <a:r>
              <a:rPr lang="cs-CZ" sz="1000" dirty="0" err="1" smtClean="0">
                <a:solidFill>
                  <a:schemeClr val="tx1"/>
                </a:solidFill>
              </a:rPr>
              <a:t>involvement</a:t>
            </a:r>
            <a:r>
              <a:rPr lang="cs-CZ" sz="1000" dirty="0" smtClean="0">
                <a:solidFill>
                  <a:schemeClr val="tx1"/>
                </a:solidFill>
              </a:rPr>
              <a:t>, Engagement)</a:t>
            </a:r>
            <a:endParaRPr lang="cs-CZ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Váš první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Nalezení teoretické podpory pro nějaký aspekt vztahu mezi pracovní spokojeností a pracovním výkonem</a:t>
            </a:r>
          </a:p>
          <a:p>
            <a:r>
              <a:rPr lang="cs-CZ" dirty="0" smtClean="0"/>
              <a:t>Formulování hypotéz k výše uvedenému vztahu / vztahům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Podmínky:</a:t>
            </a:r>
          </a:p>
          <a:p>
            <a:r>
              <a:rPr lang="cs-CZ" dirty="0" smtClean="0"/>
              <a:t>Pracujte minimálně s proměnnými pracovní spokojenost (spokojenost s úkolem) a pracovní výkon</a:t>
            </a:r>
          </a:p>
          <a:p>
            <a:r>
              <a:rPr lang="cs-CZ" dirty="0" smtClean="0"/>
              <a:t>Testování vámi představeného vztahu by mělo znamenat přínos pro současné poznání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299</TotalTime>
  <Words>130</Words>
  <Application>Microsoft Office PowerPoint</Application>
  <PresentationFormat>Předvádění na obrazovce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Arkýř</vt:lpstr>
      <vt:lpstr>pracovní spokojenost a výkon</vt:lpstr>
      <vt:lpstr>Téma výzkumu</vt:lpstr>
      <vt:lpstr>Příklad modelu</vt:lpstr>
      <vt:lpstr>Váš první úkol</vt:lpstr>
    </vt:vector>
  </TitlesOfParts>
  <Company>Infinity, a.s.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Uzivatel</dc:creator>
  <cp:lastModifiedBy>Uzivatel</cp:lastModifiedBy>
  <cp:revision>7</cp:revision>
  <dcterms:created xsi:type="dcterms:W3CDTF">2014-09-14T18:46:59Z</dcterms:created>
  <dcterms:modified xsi:type="dcterms:W3CDTF">2015-10-05T07:29:54Z</dcterms:modified>
</cp:coreProperties>
</file>