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  <p:sldId id="258" r:id="rId6"/>
    <p:sldId id="259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D8C4-EB83-464C-9949-6FD88D857075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648FE-C0B3-43E6-9119-EC09CD48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827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D8C4-EB83-464C-9949-6FD88D857075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648FE-C0B3-43E6-9119-EC09CD48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2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D8C4-EB83-464C-9949-6FD88D857075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648FE-C0B3-43E6-9119-EC09CD48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053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D8C4-EB83-464C-9949-6FD88D857075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648FE-C0B3-43E6-9119-EC09CD48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308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D8C4-EB83-464C-9949-6FD88D857075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648FE-C0B3-43E6-9119-EC09CD48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160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D8C4-EB83-464C-9949-6FD88D857075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648FE-C0B3-43E6-9119-EC09CD48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436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D8C4-EB83-464C-9949-6FD88D857075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648FE-C0B3-43E6-9119-EC09CD48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605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D8C4-EB83-464C-9949-6FD88D857075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648FE-C0B3-43E6-9119-EC09CD48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222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D8C4-EB83-464C-9949-6FD88D857075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648FE-C0B3-43E6-9119-EC09CD48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430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D8C4-EB83-464C-9949-6FD88D857075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648FE-C0B3-43E6-9119-EC09CD48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988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D8C4-EB83-464C-9949-6FD88D857075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648FE-C0B3-43E6-9119-EC09CD48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78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0D8C4-EB83-464C-9949-6FD88D857075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648FE-C0B3-43E6-9119-EC09CD48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903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Jak zkoumat rodinu?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SAN104</a:t>
            </a:r>
          </a:p>
          <a:p>
            <a:r>
              <a:rPr lang="cs-CZ" dirty="0" smtClean="0"/>
              <a:t>Martin Kreidl, 29/9/2015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5317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SKUPINA C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 smtClean="0"/>
              <a:t>Harding</a:t>
            </a:r>
            <a:r>
              <a:rPr lang="cs-CZ" dirty="0" smtClean="0"/>
              <a:t> </a:t>
            </a:r>
            <a:r>
              <a:rPr lang="cs-CZ" dirty="0"/>
              <a:t>popisuje významy (kulturní rámce) pro sexuální, romantické a intimní vztahy mladých mužů z chudých čtvrtí. Jaké jsou? Jakou metodu </a:t>
            </a:r>
            <a:r>
              <a:rPr lang="cs-CZ" dirty="0" err="1"/>
              <a:t>Harding</a:t>
            </a:r>
            <a:r>
              <a:rPr lang="cs-CZ" dirty="0"/>
              <a:t> používá? </a:t>
            </a:r>
            <a:endParaRPr lang="en-US" dirty="0"/>
          </a:p>
          <a:p>
            <a:r>
              <a:rPr lang="cs-CZ" dirty="0"/>
              <a:t>Jak by závěry </a:t>
            </a:r>
            <a:r>
              <a:rPr lang="cs-CZ" dirty="0" err="1"/>
              <a:t>Hardingova</a:t>
            </a:r>
            <a:r>
              <a:rPr lang="cs-CZ" dirty="0"/>
              <a:t> výzkumu mohly být využity v </a:t>
            </a:r>
            <a:r>
              <a:rPr lang="cs-CZ" b="1" dirty="0"/>
              <a:t>následném kvantitativním výzkumu</a:t>
            </a:r>
            <a:r>
              <a:rPr lang="cs-CZ" dirty="0"/>
              <a:t>?</a:t>
            </a:r>
            <a:endParaRPr lang="en-US" dirty="0"/>
          </a:p>
          <a:p>
            <a:r>
              <a:rPr lang="cs-CZ" dirty="0"/>
              <a:t>Může z </a:t>
            </a:r>
            <a:r>
              <a:rPr lang="cs-CZ" dirty="0" err="1"/>
              <a:t>Hardingova</a:t>
            </a:r>
            <a:r>
              <a:rPr lang="cs-CZ" dirty="0"/>
              <a:t> výzkumu vyplývat nějaký závěr pro </a:t>
            </a:r>
            <a:r>
              <a:rPr lang="cs-CZ" b="1" dirty="0"/>
              <a:t>praktickou politiku</a:t>
            </a:r>
            <a:r>
              <a:rPr lang="cs-CZ" dirty="0"/>
              <a:t>? Může být posílen použitím kvantitativních dat?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335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Přístup smíšeného výzkumu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 err="1" smtClean="0"/>
              <a:t>Mixed</a:t>
            </a:r>
            <a:r>
              <a:rPr lang="cs-CZ" sz="2800" b="1" dirty="0" smtClean="0"/>
              <a:t>-mode (MM) </a:t>
            </a:r>
            <a:r>
              <a:rPr lang="cs-CZ" sz="2800" b="1" dirty="0" err="1" smtClean="0"/>
              <a:t>research</a:t>
            </a:r>
            <a:r>
              <a:rPr lang="cs-CZ" sz="2800" dirty="0" smtClean="0"/>
              <a:t>: </a:t>
            </a:r>
            <a:r>
              <a:rPr lang="en-US" sz="2800" dirty="0" smtClean="0"/>
              <a:t>Johnson, R. B., </a:t>
            </a:r>
            <a:r>
              <a:rPr lang="en-US" sz="2800" dirty="0" err="1" smtClean="0"/>
              <a:t>Onwuegbuzie</a:t>
            </a:r>
            <a:r>
              <a:rPr lang="en-US" sz="2800" dirty="0" smtClean="0"/>
              <a:t>, A. J., &amp; Turner, L. A. (2007). Toward a definition of mixed methods research. </a:t>
            </a:r>
            <a:r>
              <a:rPr lang="en-US" sz="2800" i="1" dirty="0" smtClean="0"/>
              <a:t>Journal of Mixed Methods Research</a:t>
            </a:r>
            <a:r>
              <a:rPr lang="en-US" sz="2800" dirty="0" smtClean="0"/>
              <a:t>, 1(2), 112-133.</a:t>
            </a:r>
            <a:endParaRPr lang="cs-CZ" sz="2800" dirty="0" smtClean="0"/>
          </a:p>
          <a:p>
            <a:pPr lvl="1"/>
            <a:r>
              <a:rPr lang="cs-CZ" sz="2400" dirty="0" smtClean="0"/>
              <a:t>Záměrné použití více metod za účelem využití silných stránek každé z nich (KVANTI a KVALI).</a:t>
            </a:r>
          </a:p>
          <a:p>
            <a:pPr lvl="1"/>
            <a:r>
              <a:rPr lang="cs-CZ" sz="2400" dirty="0" smtClean="0"/>
              <a:t>Rámování v různých filozofických perspektivách</a:t>
            </a:r>
          </a:p>
          <a:p>
            <a:pPr lvl="1"/>
            <a:r>
              <a:rPr lang="cs-CZ" sz="2400" dirty="0" smtClean="0"/>
              <a:t>Za účelem „kontextuálního porozumění, </a:t>
            </a:r>
            <a:r>
              <a:rPr lang="cs-CZ" sz="2400" dirty="0" err="1" smtClean="0"/>
              <a:t>více-úrovňové</a:t>
            </a:r>
            <a:r>
              <a:rPr lang="cs-CZ" sz="2400" dirty="0" smtClean="0"/>
              <a:t> perspektivy a kulturních vlivů“ </a:t>
            </a:r>
          </a:p>
        </p:txBody>
      </p:sp>
    </p:spTree>
    <p:extLst>
      <p:ext uri="{BB962C8B-B14F-4D97-AF65-F5344CB8AC3E}">
        <p14:creationId xmlns:p14="http://schemas.microsoft.com/office/powerpoint/2010/main" val="4016063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MM výzkum a výzkumný kruh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Společné: Kombinace induktivních a deduktivních postupů</a:t>
            </a:r>
          </a:p>
          <a:p>
            <a:endParaRPr lang="cs-CZ" dirty="0"/>
          </a:p>
          <a:p>
            <a:r>
              <a:rPr lang="cs-CZ" dirty="0" smtClean="0"/>
              <a:t>Odlišné?</a:t>
            </a:r>
          </a:p>
          <a:p>
            <a:pPr lvl="1"/>
            <a:r>
              <a:rPr lang="cs-CZ" dirty="0" smtClean="0"/>
              <a:t>Jedna osoba/tým vs. komunita vědců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767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Tradice MM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Evaluační výzkum (pragmatismus)</a:t>
            </a:r>
          </a:p>
          <a:p>
            <a:r>
              <a:rPr lang="cs-CZ" dirty="0" smtClean="0"/>
              <a:t>Triangulace</a:t>
            </a:r>
          </a:p>
          <a:p>
            <a:r>
              <a:rPr lang="cs-CZ" dirty="0" smtClean="0"/>
              <a:t>P. F. </a:t>
            </a:r>
            <a:r>
              <a:rPr lang="cs-CZ" dirty="0" err="1" smtClean="0"/>
              <a:t>Lazarsfeld</a:t>
            </a:r>
            <a:r>
              <a:rPr lang="cs-CZ" dirty="0" smtClean="0"/>
              <a:t>: program </a:t>
            </a:r>
            <a:r>
              <a:rPr lang="cs-CZ" dirty="0" err="1" smtClean="0"/>
              <a:t>analyzer</a:t>
            </a:r>
            <a:r>
              <a:rPr lang="cs-CZ" dirty="0" smtClean="0"/>
              <a:t> + </a:t>
            </a:r>
            <a:r>
              <a:rPr lang="cs-CZ" dirty="0" err="1" smtClean="0"/>
              <a:t>focused</a:t>
            </a:r>
            <a:r>
              <a:rPr lang="cs-CZ" dirty="0" smtClean="0"/>
              <a:t> </a:t>
            </a:r>
            <a:r>
              <a:rPr lang="cs-CZ" dirty="0" err="1" smtClean="0"/>
              <a:t>group</a:t>
            </a:r>
            <a:r>
              <a:rPr lang="cs-CZ" dirty="0" smtClean="0"/>
              <a:t> interview</a:t>
            </a:r>
          </a:p>
          <a:p>
            <a:pPr lvl="1"/>
            <a:r>
              <a:rPr lang="cs-CZ" dirty="0" smtClean="0"/>
              <a:t>Komplementarita metod</a:t>
            </a:r>
          </a:p>
          <a:p>
            <a:pPr lvl="1"/>
            <a:r>
              <a:rPr lang="cs-CZ" dirty="0" smtClean="0"/>
              <a:t>Vývoj metod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Ilustrace výsledků</a:t>
            </a:r>
          </a:p>
          <a:p>
            <a:r>
              <a:rPr lang="cs-CZ" dirty="0" smtClean="0"/>
              <a:t>Expanze výzkumu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240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 ideální typy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Naplánovaný</a:t>
            </a:r>
            <a:r>
              <a:rPr lang="cs-CZ" dirty="0" smtClean="0"/>
              <a:t>	(</a:t>
            </a:r>
            <a:r>
              <a:rPr lang="cs-CZ" i="1" dirty="0" err="1" smtClean="0"/>
              <a:t>fixed</a:t>
            </a:r>
            <a:r>
              <a:rPr lang="cs-CZ" dirty="0" smtClean="0"/>
              <a:t>)</a:t>
            </a:r>
          </a:p>
          <a:p>
            <a:r>
              <a:rPr lang="cs-CZ" dirty="0" smtClean="0"/>
              <a:t>Vynořující se (</a:t>
            </a:r>
            <a:r>
              <a:rPr lang="cs-CZ" i="1" dirty="0" err="1" smtClean="0"/>
              <a:t>emergent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Je  druhá metoda doplňkem, nebo mají stejný status?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267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Typologie MM designů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Liší se podle oboru – viz </a:t>
            </a:r>
            <a:r>
              <a:rPr lang="cs-CZ" dirty="0" err="1" smtClean="0"/>
              <a:t>Creswell</a:t>
            </a:r>
            <a:r>
              <a:rPr lang="cs-CZ" dirty="0" smtClean="0"/>
              <a:t> &amp; </a:t>
            </a:r>
            <a:r>
              <a:rPr lang="cs-CZ" dirty="0" err="1" smtClean="0"/>
              <a:t>Clark</a:t>
            </a:r>
            <a:endParaRPr lang="cs-CZ" dirty="0" smtClean="0"/>
          </a:p>
          <a:p>
            <a:r>
              <a:rPr lang="cs-CZ" dirty="0" smtClean="0"/>
              <a:t>Co je první? (</a:t>
            </a:r>
            <a:r>
              <a:rPr lang="cs-CZ" dirty="0" err="1" smtClean="0"/>
              <a:t>preliminary</a:t>
            </a:r>
            <a:r>
              <a:rPr lang="cs-CZ" dirty="0" smtClean="0"/>
              <a:t>/</a:t>
            </a:r>
            <a:r>
              <a:rPr lang="cs-CZ" dirty="0" err="1" smtClean="0"/>
              <a:t>follow</a:t>
            </a:r>
            <a:r>
              <a:rPr lang="cs-CZ" dirty="0" smtClean="0"/>
              <a:t>-up)</a:t>
            </a:r>
          </a:p>
          <a:p>
            <a:pPr lvl="1"/>
            <a:r>
              <a:rPr lang="cs-CZ" smtClean="0"/>
              <a:t>Konvergentní </a:t>
            </a:r>
            <a:r>
              <a:rPr lang="cs-CZ" dirty="0" smtClean="0"/>
              <a:t>(triangulace) </a:t>
            </a:r>
          </a:p>
          <a:p>
            <a:pPr lvl="1"/>
            <a:r>
              <a:rPr lang="cs-CZ" dirty="0" smtClean="0"/>
              <a:t>Design měřicích nástrojů</a:t>
            </a:r>
          </a:p>
          <a:p>
            <a:pPr lvl="1"/>
            <a:r>
              <a:rPr lang="cs-CZ" dirty="0" smtClean="0"/>
              <a:t>Vysvětlení korelací z </a:t>
            </a:r>
            <a:r>
              <a:rPr lang="cs-CZ" dirty="0" err="1" smtClean="0"/>
              <a:t>kvanti</a:t>
            </a:r>
            <a:r>
              <a:rPr lang="cs-CZ" dirty="0" smtClean="0"/>
              <a:t> výzkumu</a:t>
            </a:r>
          </a:p>
          <a:p>
            <a:pPr lvl="1"/>
            <a:r>
              <a:rPr lang="cs-CZ" dirty="0" smtClean="0"/>
              <a:t>Zobecnění z </a:t>
            </a:r>
            <a:r>
              <a:rPr lang="cs-CZ" dirty="0" err="1" smtClean="0"/>
              <a:t>kvali</a:t>
            </a:r>
            <a:r>
              <a:rPr lang="cs-CZ" dirty="0" smtClean="0"/>
              <a:t> studie</a:t>
            </a:r>
          </a:p>
          <a:p>
            <a:pPr lvl="1"/>
            <a:r>
              <a:rPr lang="cs-CZ" dirty="0" smtClean="0"/>
              <a:t>Transformativní</a:t>
            </a:r>
          </a:p>
          <a:p>
            <a:pPr lvl="1"/>
            <a:r>
              <a:rPr lang="cs-CZ" dirty="0" smtClean="0"/>
              <a:t>Paralelní?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393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práce ve skupinách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Pracujte podle zadání ve skupinách</a:t>
            </a:r>
          </a:p>
          <a:p>
            <a:r>
              <a:rPr lang="cs-CZ" dirty="0" smtClean="0"/>
              <a:t>Na nalezení odpovědí máte  10 minut</a:t>
            </a:r>
          </a:p>
          <a:p>
            <a:r>
              <a:rPr lang="cs-CZ" dirty="0" smtClean="0"/>
              <a:t>Jeden mnou zvolený člen skupiny prezentuje odpovědi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585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Skupina 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85000" lnSpcReduction="20000"/>
          </a:bodyPr>
          <a:lstStyle/>
          <a:p>
            <a:r>
              <a:rPr lang="cs-CZ" dirty="0" err="1"/>
              <a:t>Berk</a:t>
            </a:r>
            <a:r>
              <a:rPr lang="cs-CZ" dirty="0"/>
              <a:t> a </a:t>
            </a:r>
            <a:r>
              <a:rPr lang="cs-CZ" dirty="0" err="1"/>
              <a:t>spol</a:t>
            </a:r>
            <a:r>
              <a:rPr lang="cs-CZ" dirty="0"/>
              <a:t> (1992) replikují výsledky staršího experiment. Proč? S jakým výsledkem? </a:t>
            </a:r>
            <a:endParaRPr lang="en-US" dirty="0"/>
          </a:p>
          <a:p>
            <a:r>
              <a:rPr lang="cs-CZ" dirty="0"/>
              <a:t>Jakým způsobem by mohl být tento experiment obohacen kvalitativní výzkumnou prací? Uvažujte o použití kvalitativních metod v designech, které </a:t>
            </a:r>
            <a:r>
              <a:rPr lang="cs-CZ" dirty="0" err="1"/>
              <a:t>Creswell</a:t>
            </a:r>
            <a:r>
              <a:rPr lang="cs-CZ" dirty="0"/>
              <a:t> a </a:t>
            </a:r>
            <a:r>
              <a:rPr lang="cs-CZ" dirty="0" err="1"/>
              <a:t>Clark</a:t>
            </a:r>
            <a:r>
              <a:rPr lang="cs-CZ" dirty="0"/>
              <a:t> nazývají </a:t>
            </a:r>
            <a:endParaRPr lang="en-US" dirty="0"/>
          </a:p>
          <a:p>
            <a:pPr lvl="1"/>
            <a:r>
              <a:rPr lang="cs-CZ" dirty="0"/>
              <a:t>Konvergentní paralelní design (</a:t>
            </a:r>
            <a:r>
              <a:rPr lang="cs-CZ" i="1" dirty="0" err="1"/>
              <a:t>convergent</a:t>
            </a:r>
            <a:r>
              <a:rPr lang="cs-CZ" i="1" dirty="0"/>
              <a:t> paralel design</a:t>
            </a:r>
            <a:r>
              <a:rPr lang="cs-CZ" dirty="0"/>
              <a:t>)</a:t>
            </a:r>
            <a:endParaRPr lang="en-US" dirty="0"/>
          </a:p>
          <a:p>
            <a:pPr lvl="1"/>
            <a:r>
              <a:rPr lang="cs-CZ" dirty="0"/>
              <a:t>Vysvětlující sekvenční design (</a:t>
            </a:r>
            <a:r>
              <a:rPr lang="cs-CZ" i="1" dirty="0" err="1"/>
              <a:t>explanatory</a:t>
            </a:r>
            <a:r>
              <a:rPr lang="cs-CZ" i="1" dirty="0"/>
              <a:t> </a:t>
            </a:r>
            <a:r>
              <a:rPr lang="cs-CZ" i="1" dirty="0" err="1"/>
              <a:t>sequential</a:t>
            </a:r>
            <a:r>
              <a:rPr lang="cs-CZ" i="1" dirty="0"/>
              <a:t> design</a:t>
            </a:r>
            <a:r>
              <a:rPr lang="cs-CZ" dirty="0"/>
              <a:t>) </a:t>
            </a:r>
            <a:endParaRPr lang="en-US" dirty="0"/>
          </a:p>
          <a:p>
            <a:pPr lvl="1"/>
            <a:r>
              <a:rPr lang="cs-CZ" dirty="0"/>
              <a:t>Explorativní sekvenční design (</a:t>
            </a:r>
            <a:r>
              <a:rPr lang="cs-CZ" i="1" dirty="0" err="1"/>
              <a:t>exploratory</a:t>
            </a:r>
            <a:r>
              <a:rPr lang="cs-CZ" i="1" dirty="0"/>
              <a:t> </a:t>
            </a:r>
            <a:r>
              <a:rPr lang="cs-CZ" i="1" dirty="0" err="1"/>
              <a:t>sequential</a:t>
            </a:r>
            <a:r>
              <a:rPr lang="cs-CZ" i="1" dirty="0"/>
              <a:t> design</a:t>
            </a:r>
            <a:r>
              <a:rPr lang="cs-CZ" dirty="0"/>
              <a:t>)</a:t>
            </a:r>
            <a:endParaRPr lang="en-US" dirty="0"/>
          </a:p>
          <a:p>
            <a:r>
              <a:rPr lang="cs-CZ" dirty="0"/>
              <a:t>Jaké důvody mohli </a:t>
            </a:r>
            <a:r>
              <a:rPr lang="cs-CZ" dirty="0" err="1"/>
              <a:t>Berk</a:t>
            </a:r>
            <a:r>
              <a:rPr lang="cs-CZ" dirty="0"/>
              <a:t> a spol. mít pro svůj zvolený postup? Byly paradigmatické/metodologické, nebo pragmatické?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800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Skupina 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20000"/>
          </a:bodyPr>
          <a:lstStyle/>
          <a:p>
            <a:r>
              <a:rPr lang="cs-CZ" dirty="0" err="1"/>
              <a:t>Diekman</a:t>
            </a:r>
            <a:r>
              <a:rPr lang="cs-CZ" dirty="0"/>
              <a:t> a </a:t>
            </a:r>
            <a:r>
              <a:rPr lang="cs-CZ" dirty="0" err="1"/>
              <a:t>Englehardt</a:t>
            </a:r>
            <a:r>
              <a:rPr lang="cs-CZ" dirty="0"/>
              <a:t> (1999) používají </a:t>
            </a:r>
            <a:r>
              <a:rPr lang="cs-CZ" b="1" dirty="0"/>
              <a:t>kvazi-experimentální design </a:t>
            </a:r>
            <a:r>
              <a:rPr lang="cs-CZ" dirty="0"/>
              <a:t>ke studiu mezigeneračního přenosu rozvodu. Proč? S jakým výsledkem? </a:t>
            </a:r>
            <a:endParaRPr lang="cs-CZ" dirty="0" smtClean="0"/>
          </a:p>
          <a:p>
            <a:r>
              <a:rPr lang="cs-CZ" dirty="0" smtClean="0"/>
              <a:t>Jak </a:t>
            </a:r>
            <a:r>
              <a:rPr lang="cs-CZ" dirty="0"/>
              <a:t>byste mohli výsledky využít pro </a:t>
            </a:r>
            <a:r>
              <a:rPr lang="cs-CZ" b="1" dirty="0"/>
              <a:t>následný kvalitativní výzkum</a:t>
            </a:r>
            <a:r>
              <a:rPr lang="cs-CZ" dirty="0"/>
              <a:t>? Jaké otázky byste si kladli a jaká data sbírali pro jejich zodpovězení?</a:t>
            </a:r>
            <a:endParaRPr lang="en-US" dirty="0"/>
          </a:p>
          <a:p>
            <a:r>
              <a:rPr lang="cs-CZ" dirty="0"/>
              <a:t>Který z </a:t>
            </a:r>
            <a:r>
              <a:rPr lang="cs-CZ" b="1" dirty="0"/>
              <a:t>designů smíšeného výzkumu </a:t>
            </a:r>
            <a:r>
              <a:rPr lang="cs-CZ" dirty="0"/>
              <a:t>(použijte klasifikaci podle </a:t>
            </a:r>
            <a:r>
              <a:rPr lang="cs-CZ" dirty="0" err="1"/>
              <a:t>Creswell</a:t>
            </a:r>
            <a:r>
              <a:rPr lang="cs-CZ" dirty="0"/>
              <a:t> a </a:t>
            </a:r>
            <a:r>
              <a:rPr lang="cs-CZ" dirty="0" err="1"/>
              <a:t>Clark</a:t>
            </a:r>
            <a:r>
              <a:rPr lang="cs-CZ" dirty="0"/>
              <a:t>) by se nejvíce hodil pro obohacení tohoto výzkumného pole? Proč?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52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280</Words>
  <Application>Microsoft Office PowerPoint</Application>
  <PresentationFormat>On-screen Show (4:3)</PresentationFormat>
  <Paragraphs>56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Jak zkoumat rodinu?</vt:lpstr>
      <vt:lpstr>Přístup smíšeného výzkumu</vt:lpstr>
      <vt:lpstr>MM výzkum a výzkumný kruh</vt:lpstr>
      <vt:lpstr>Tradice MM</vt:lpstr>
      <vt:lpstr>2 ideální typy</vt:lpstr>
      <vt:lpstr>Typologie MM designů</vt:lpstr>
      <vt:lpstr>Seminární práce ve skupinách</vt:lpstr>
      <vt:lpstr>Skupina A</vt:lpstr>
      <vt:lpstr>Skupina B</vt:lpstr>
      <vt:lpstr>SKUPINA C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zkoumat rodinu?</dc:title>
  <dc:creator>MMM</dc:creator>
  <cp:lastModifiedBy>MMM</cp:lastModifiedBy>
  <cp:revision>14</cp:revision>
  <dcterms:created xsi:type="dcterms:W3CDTF">2015-09-29T03:16:49Z</dcterms:created>
  <dcterms:modified xsi:type="dcterms:W3CDTF">2015-09-29T07:38:19Z</dcterms:modified>
</cp:coreProperties>
</file>