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70" r:id="rId4"/>
    <p:sldId id="264" r:id="rId5"/>
    <p:sldId id="258" r:id="rId6"/>
    <p:sldId id="269" r:id="rId7"/>
    <p:sldId id="259" r:id="rId8"/>
    <p:sldId id="265" r:id="rId9"/>
    <p:sldId id="266" r:id="rId10"/>
    <p:sldId id="260" r:id="rId11"/>
    <p:sldId id="261" r:id="rId12"/>
    <p:sldId id="268" r:id="rId13"/>
    <p:sldId id="262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ld Standard TT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ur.com/gallery/z2MJ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kvTRJZGWqF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Vk4NVIUh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30.11. 2016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solidFill>
                  <a:srgbClr val="F3F3F3"/>
                </a:solidFill>
              </a:rPr>
              <a:t>Biotechnologie a genetika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620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pider-animated-gif-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24400" y="2038350"/>
            <a:ext cx="4419600" cy="190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620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0" name="Picture 2" descr="Image result for cute spider on a thr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610834"/>
            <a:ext cx="3352800" cy="3875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smtClean="0"/>
              <a:t>Bio-vymoženosti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GMO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designer babies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-CZ" dirty="0" smtClean="0"/>
              <a:t>umělé orgány</a:t>
            </a:r>
            <a:endParaRPr lang="cs"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dirty="0"/>
              <a:t>syntetické </a:t>
            </a:r>
            <a:r>
              <a:rPr lang="cs" dirty="0" smtClean="0"/>
              <a:t>organismy</a:t>
            </a:r>
            <a:endParaRPr lang="en-US" dirty="0" smtClean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US" dirty="0" smtClean="0"/>
              <a:t>brain interface</a:t>
            </a:r>
            <a:endParaRPr lang="cs" dirty="0"/>
          </a:p>
        </p:txBody>
      </p:sp>
      <p:pic>
        <p:nvPicPr>
          <p:cNvPr id="10242" name="Picture 2" descr="http://i.imgur.com/cm7ipr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31412"/>
            <a:ext cx="4572000" cy="2512088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1" cy="257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wennermedia.com/article-leads-horizontal/rs-206389-d53aeed6-4d0a-de6d-1167-43c0611ea6df_TWD_514_GP_1020_0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144000" cy="5146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79076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413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Španělská chřipka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0" y="1047750"/>
            <a:ext cx="44958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1918-1919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 smtClean="0"/>
              <a:t>světová </a:t>
            </a:r>
            <a:r>
              <a:rPr lang="cs" dirty="0"/>
              <a:t>populace cca 1.75 bil. (WW1)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První světová válka: 15-19 mil. mrtvých 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Španělská chřipka: 20-100 mil. mrtvých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cs" dirty="0"/>
              <a:t>Druhá světová válka: 40-100 mil. mrtvých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endParaRPr dirty="0"/>
          </a:p>
        </p:txBody>
      </p:sp>
      <p:pic>
        <p:nvPicPr>
          <p:cNvPr id="127" name="Shape 1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711449"/>
            <a:ext cx="4724401" cy="354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medicíny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4336500" cy="1247750"/>
          </a:xfrm>
        </p:spPr>
        <p:txBody>
          <a:bodyPr/>
          <a:lstStyle/>
          <a:p>
            <a:pPr marL="457200" lvl="0" indent="-228600">
              <a:buFont typeface="Arial" pitchFamily="34" charset="0"/>
              <a:buChar char="•"/>
            </a:pPr>
            <a:r>
              <a:rPr lang="cs-CZ" dirty="0" smtClean="0"/>
              <a:t>úzce spojen s válkami, pokusy na lidech</a:t>
            </a:r>
          </a:p>
          <a:p>
            <a:pPr marL="457200" lvl="0" indent="-228600"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err="1" smtClean="0"/>
              <a:t>Archibald</a:t>
            </a:r>
            <a:r>
              <a:rPr lang="cs-CZ" dirty="0" smtClean="0"/>
              <a:t> </a:t>
            </a:r>
            <a:r>
              <a:rPr lang="cs-CZ" dirty="0" err="1" smtClean="0"/>
              <a:t>McIndoe</a:t>
            </a:r>
            <a:r>
              <a:rPr lang="cs-CZ" dirty="0" smtClean="0"/>
              <a:t> (plastická chirurgie)</a:t>
            </a:r>
          </a:p>
          <a:p>
            <a:pPr marL="457200" lvl="0" indent="-228600">
              <a:buFont typeface="Arial" pitchFamily="34" charset="0"/>
              <a:buChar char="•"/>
            </a:pPr>
            <a:r>
              <a:rPr lang="cs-CZ" dirty="0" err="1" smtClean="0"/>
              <a:t>Dwight</a:t>
            </a:r>
            <a:r>
              <a:rPr lang="cs-CZ" dirty="0" smtClean="0"/>
              <a:t> </a:t>
            </a:r>
            <a:r>
              <a:rPr lang="cs-CZ" dirty="0" err="1" smtClean="0"/>
              <a:t>Harken</a:t>
            </a:r>
            <a:r>
              <a:rPr lang="cs-CZ" dirty="0" smtClean="0"/>
              <a:t> (operace srdce)</a:t>
            </a:r>
          </a:p>
          <a:p>
            <a:pPr marL="457200" lvl="0" indent="-228600">
              <a:buFont typeface="Arial" pitchFamily="34" charset="0"/>
              <a:buChar char="•"/>
            </a:pPr>
            <a:endParaRPr lang="cs-CZ" dirty="0" smtClean="0"/>
          </a:p>
          <a:p>
            <a:pPr marL="457200" lvl="1" indent="-228600"/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4391"/>
            <a:ext cx="4267200" cy="294911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42619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4404836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Font typeface="Arial" pitchFamily="34" charset="0"/>
              <a:buChar char="•"/>
            </a:pPr>
            <a:r>
              <a:rPr lang="cs-CZ" sz="1800" dirty="0" smtClean="0"/>
              <a:t>PTSD/</a:t>
            </a:r>
            <a:r>
              <a:rPr lang="cs-CZ" sz="1800" dirty="0" err="1" smtClean="0"/>
              <a:t>Gulf</a:t>
            </a:r>
            <a:r>
              <a:rPr lang="cs-CZ" sz="1800" dirty="0" smtClean="0"/>
              <a:t> </a:t>
            </a:r>
            <a:r>
              <a:rPr lang="cs-CZ" sz="1800" dirty="0" err="1" smtClean="0"/>
              <a:t>War</a:t>
            </a:r>
            <a:r>
              <a:rPr lang="cs-CZ" sz="1800" dirty="0" smtClean="0"/>
              <a:t> Syndrome/</a:t>
            </a:r>
            <a:r>
              <a:rPr lang="cs-CZ" sz="1800" dirty="0" err="1" smtClean="0"/>
              <a:t>Shell</a:t>
            </a:r>
            <a:r>
              <a:rPr lang="cs-CZ" sz="1800" dirty="0" smtClean="0"/>
              <a:t> </a:t>
            </a:r>
            <a:r>
              <a:rPr lang="cs-CZ" sz="1800" dirty="0" err="1" smtClean="0"/>
              <a:t>Shock</a:t>
            </a:r>
            <a:endParaRPr lang="cs-CZ" sz="1800" dirty="0" smtClean="0"/>
          </a:p>
          <a:p>
            <a:pPr marL="457200" lvl="2" indent="-228600">
              <a:buFont typeface="Arial" pitchFamily="34" charset="0"/>
              <a:buChar char="•"/>
            </a:pPr>
            <a:r>
              <a:rPr lang="cs-CZ" sz="1000" dirty="0" smtClean="0">
                <a:hlinkClick r:id="rId4"/>
              </a:rPr>
              <a:t>https://www.youtube.com/watch?v=kvTRJZGWqF8</a:t>
            </a:r>
            <a:endParaRPr lang="cs-CZ" sz="1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047750"/>
            <a:ext cx="2888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86" name="Picture 2" descr="http://www.satrakshita.com/images/Oregon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036" y="742950"/>
            <a:ext cx="6392964" cy="4305300"/>
          </a:xfrm>
          <a:prstGeom prst="rect">
            <a:avLst/>
          </a:prstGeom>
          <a:noFill/>
        </p:spPr>
      </p:pic>
      <p:pic>
        <p:nvPicPr>
          <p:cNvPr id="16394" name="Picture 10" descr="http://www.sikhtimes.com/rajneesh_chandra_mohan_commu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767180"/>
            <a:ext cx="6400800" cy="4147720"/>
          </a:xfrm>
          <a:prstGeom prst="rect">
            <a:avLst/>
          </a:prstGeom>
          <a:noFill/>
        </p:spPr>
      </p:pic>
      <p:pic>
        <p:nvPicPr>
          <p:cNvPr id="16388" name="Picture 4" descr="http://eaglenewspapers.media.clients.ellingtoncms.com/img/photos/2014/02/21/RajneeshMugs_t670.jpg?b3f6a5d7692ccc373d56e40cf708e3fa67d9af9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0" y="819150"/>
            <a:ext cx="6381750" cy="4095750"/>
          </a:xfrm>
          <a:prstGeom prst="rect">
            <a:avLst/>
          </a:prstGeom>
          <a:noFill/>
        </p:spPr>
      </p:pic>
      <p:pic>
        <p:nvPicPr>
          <p:cNvPr id="16390" name="Picture 6" descr="Image result for osho zen tarot 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742950"/>
            <a:ext cx="6400800" cy="4260533"/>
          </a:xfrm>
          <a:prstGeom prst="rect">
            <a:avLst/>
          </a:prstGeom>
          <a:noFill/>
        </p:spPr>
      </p:pic>
      <p:pic>
        <p:nvPicPr>
          <p:cNvPr id="16392" name="Picture 8" descr="https://im9.cz/iR/importprodukt-orig/ab9/ab9bbc754d204b18bc4e4df93ab3bb2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-218121"/>
            <a:ext cx="3810000" cy="536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047750"/>
            <a:ext cx="2964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://1.bp.blogspot.com/-UMmJecaIYkU/T9s4A75V2VI/AAAAAAAANXI/1dy5BQvoGgU/s1600/f25418053eeeb0d2bd8a6c13a71ac6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476" y="0"/>
            <a:ext cx="3753524" cy="5143500"/>
          </a:xfrm>
          <a:prstGeom prst="rect">
            <a:avLst/>
          </a:prstGeom>
          <a:noFill/>
        </p:spPr>
      </p:pic>
      <p:pic>
        <p:nvPicPr>
          <p:cNvPr id="4098" name="Picture 2" descr="http://static.wixstatic.com/media/243952_bf874a2226ef487982ccb277d80209ad.png_srz_p_497_322_75_22_0.50_1.20_0.00_pn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9912" y="438150"/>
            <a:ext cx="6204088" cy="4019550"/>
          </a:xfrm>
          <a:prstGeom prst="rect">
            <a:avLst/>
          </a:prstGeom>
          <a:noFill/>
        </p:spPr>
      </p:pic>
      <p:pic>
        <p:nvPicPr>
          <p:cNvPr id="4100" name="Picture 4" descr="https://www.algemeiner.com/wp-content/uploads/2014/09/Tokyo-subway-attack-Photo-screensh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643" y="361950"/>
            <a:ext cx="6286357" cy="41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047750"/>
            <a:ext cx="29649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Bruce 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Ivins (2001)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https://antipolygraph.org/blog/wp-content/uploads/2010/02/bruce-iv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1" y="4191"/>
            <a:ext cx="3581400" cy="5139309"/>
          </a:xfrm>
          <a:prstGeom prst="rect">
            <a:avLst/>
          </a:prstGeom>
          <a:noFill/>
        </p:spPr>
      </p:pic>
      <p:pic>
        <p:nvPicPr>
          <p:cNvPr id="2054" name="Picture 6" descr="Image result for bruce ivins let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3350"/>
            <a:ext cx="4572000" cy="4448175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004060"/>
            <a:ext cx="2729948" cy="313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Antibiotika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860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objeveny 1928, nasazení od WW2</a:t>
            </a:r>
          </a:p>
          <a:p>
            <a:pPr marL="457200" lvl="0" indent="-22860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problém zvyšující se rezistence kvůli nadužívání</a:t>
            </a:r>
          </a:p>
          <a:p>
            <a:pPr marL="457200" lvl="3" indent="-228600">
              <a:buClr>
                <a:srgbClr val="000000"/>
              </a:buClr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https://www.youtube.com/watch?v=plVk4NVIUh8</a:t>
            </a:r>
            <a:endParaRPr lang="cs-CZ" dirty="0" smtClean="0"/>
          </a:p>
          <a:p>
            <a:pPr marL="457200" lvl="0" indent="-22860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 nových antibiotik extrémně pomalý</a:t>
            </a:r>
          </a:p>
          <a:p>
            <a:pPr marL="457200" lvl="0" indent="-22860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bakteriofágy?</a:t>
            </a:r>
          </a:p>
          <a:p>
            <a:pPr marL="457200" lvl="1" indent="-228600">
              <a:buClr>
                <a:srgbClr val="000000"/>
              </a:buClr>
            </a:pPr>
            <a:endParaRPr lang="cs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cs-CZ" u="sng" dirty="0" smtClean="0">
              <a:solidFill>
                <a:schemeClr val="hlink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cs-CZ" u="sng" dirty="0" smtClean="0">
              <a:solidFill>
                <a:schemeClr val="hlink"/>
              </a:solidFill>
            </a:endParaRPr>
          </a:p>
        </p:txBody>
      </p:sp>
      <p:pic>
        <p:nvPicPr>
          <p:cNvPr id="14338" name="Picture 2" descr="https://upload.wikimedia.org/wikipedia/commons/5/52/Phage.jpg"/>
          <p:cNvPicPr>
            <a:picLocks noChangeAspect="1" noChangeArrowheads="1"/>
          </p:cNvPicPr>
          <p:nvPr/>
        </p:nvPicPr>
        <p:blipFill>
          <a:blip r:embed="rId4"/>
          <a:srcRect l="11128" r="19216"/>
          <a:stretch>
            <a:fillRect/>
          </a:stretch>
        </p:blipFill>
        <p:spPr bwMode="auto">
          <a:xfrm>
            <a:off x="6172200" y="0"/>
            <a:ext cx="2971800" cy="499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143</Words>
  <Application>Microsoft Office PowerPoint</Application>
  <PresentationFormat>On-screen Show (16:9)</PresentationFormat>
  <Paragraphs>39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Old Standard TT</vt:lpstr>
      <vt:lpstr>paperback</vt:lpstr>
      <vt:lpstr>paperback</vt:lpstr>
      <vt:lpstr>Moderní technologie a bezpečnost</vt:lpstr>
      <vt:lpstr>Slide 2</vt:lpstr>
      <vt:lpstr>Slide 3</vt:lpstr>
      <vt:lpstr>Španělská chřipka</vt:lpstr>
      <vt:lpstr>Vývoj medicíny</vt:lpstr>
      <vt:lpstr>Bioterorismus</vt:lpstr>
      <vt:lpstr>Bioterorismus</vt:lpstr>
      <vt:lpstr>Bioterorismus</vt:lpstr>
      <vt:lpstr>Antibiotika</vt:lpstr>
      <vt:lpstr>Slide 10</vt:lpstr>
      <vt:lpstr>Slide 11</vt:lpstr>
      <vt:lpstr>Bio-vymoženosti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cp:lastModifiedBy>LUMPY</cp:lastModifiedBy>
  <cp:revision>26</cp:revision>
  <dcterms:modified xsi:type="dcterms:W3CDTF">2016-11-29T16:23:23Z</dcterms:modified>
</cp:coreProperties>
</file>