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50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809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42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5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63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75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05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96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26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3AF9-5ACB-463E-9582-287EB16A3A3A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8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Sigrid Undset (1882 - 1949 Noble </a:t>
            </a:r>
            <a:r>
              <a:rPr lang="nb-NO" dirty="0" err="1" smtClean="0"/>
              <a:t>Laurate</a:t>
            </a:r>
            <a:r>
              <a:rPr lang="nb-NO" dirty="0" smtClean="0"/>
              <a:t> 1928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06105" y="7248526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https://upload.wikimedia.org/wikipedia/commons/5/55/Sigrid_Undset_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05" y="3509963"/>
            <a:ext cx="52387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8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 </a:t>
            </a:r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r>
              <a:rPr lang="nb-NO" dirty="0" smtClean="0"/>
              <a:t> and Noble </a:t>
            </a:r>
            <a:r>
              <a:rPr lang="nb-NO" dirty="0" err="1" smtClean="0"/>
              <a:t>Laurate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389829"/>
            <a:ext cx="10515600" cy="4351338"/>
          </a:xfrm>
        </p:spPr>
        <p:txBody>
          <a:bodyPr/>
          <a:lstStyle/>
          <a:p>
            <a:r>
              <a:rPr lang="nb-NO" dirty="0" err="1" smtClean="0"/>
              <a:t>Strongly</a:t>
            </a:r>
            <a:r>
              <a:rPr lang="nb-NO" dirty="0" smtClean="0"/>
              <a:t> </a:t>
            </a:r>
            <a:r>
              <a:rPr lang="nb-NO" dirty="0" err="1" smtClean="0"/>
              <a:t>attached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land</a:t>
            </a:r>
          </a:p>
          <a:p>
            <a:r>
              <a:rPr lang="nb-NO" dirty="0" smtClean="0"/>
              <a:t>Main </a:t>
            </a:r>
            <a:r>
              <a:rPr lang="nb-NO" dirty="0" err="1" smtClean="0"/>
              <a:t>authorship</a:t>
            </a:r>
            <a:r>
              <a:rPr lang="nb-NO" dirty="0" smtClean="0"/>
              <a:t> </a:t>
            </a:r>
            <a:r>
              <a:rPr lang="nb-NO" dirty="0" err="1" smtClean="0"/>
              <a:t>connected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Norse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endParaRPr lang="nb-NO" dirty="0" smtClean="0"/>
          </a:p>
          <a:p>
            <a:r>
              <a:rPr lang="nb-NO" dirty="0" err="1" smtClean="0"/>
              <a:t>Converted</a:t>
            </a:r>
            <a:r>
              <a:rPr lang="nb-NO" dirty="0" smtClean="0"/>
              <a:t> to </a:t>
            </a:r>
            <a:r>
              <a:rPr lang="nb-NO" dirty="0" err="1" smtClean="0"/>
              <a:t>Catholisism</a:t>
            </a:r>
            <a:endParaRPr lang="nb-NO" dirty="0" smtClean="0"/>
          </a:p>
          <a:p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emanicipation</a:t>
            </a:r>
            <a:endParaRPr lang="nb-NO" dirty="0" smtClean="0"/>
          </a:p>
          <a:p>
            <a:r>
              <a:rPr lang="nb-NO" dirty="0" smtClean="0"/>
              <a:t>The fight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totalitarism</a:t>
            </a:r>
            <a:r>
              <a:rPr lang="nb-NO" dirty="0" smtClean="0"/>
              <a:t> (</a:t>
            </a:r>
            <a:r>
              <a:rPr lang="nb-NO" dirty="0" err="1" smtClean="0"/>
              <a:t>refugee</a:t>
            </a:r>
            <a:r>
              <a:rPr lang="nb-NO" dirty="0" smtClean="0"/>
              <a:t> from Norway during </a:t>
            </a:r>
            <a:r>
              <a:rPr lang="nb-NO" dirty="0" err="1" smtClean="0"/>
              <a:t>the</a:t>
            </a:r>
            <a:r>
              <a:rPr lang="nb-NO" dirty="0" smtClean="0"/>
              <a:t> Second World </a:t>
            </a:r>
            <a:r>
              <a:rPr lang="nb-NO" dirty="0" err="1" smtClean="0"/>
              <a:t>War</a:t>
            </a:r>
            <a:r>
              <a:rPr lang="nb-NO" dirty="0" smtClean="0"/>
              <a:t> </a:t>
            </a:r>
          </a:p>
          <a:p>
            <a:r>
              <a:rPr lang="nb-NO" dirty="0" smtClean="0"/>
              <a:t>The fight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racism</a:t>
            </a:r>
            <a:r>
              <a:rPr lang="nb-NO" dirty="0" smtClean="0"/>
              <a:t> and </a:t>
            </a:r>
            <a:r>
              <a:rPr lang="nb-NO" dirty="0" err="1" smtClean="0"/>
              <a:t>particularly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attrocities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/>
              <a:t>J</a:t>
            </a:r>
            <a:r>
              <a:rPr lang="nb-NO" dirty="0" err="1" smtClean="0"/>
              <a:t>ewish</a:t>
            </a:r>
            <a:r>
              <a:rPr lang="nb-NO" dirty="0" smtClean="0"/>
              <a:t>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Europe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90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References (</a:t>
            </a:r>
            <a:r>
              <a:rPr lang="nb-NO" dirty="0" err="1" smtClean="0"/>
              <a:t>Selected</a:t>
            </a:r>
            <a:r>
              <a:rPr lang="nb-NO" dirty="0" smtClean="0"/>
              <a:t> </a:t>
            </a:r>
            <a:r>
              <a:rPr lang="nb-NO" dirty="0" err="1" smtClean="0"/>
              <a:t>titles</a:t>
            </a:r>
            <a:r>
              <a:rPr lang="nb-NO" dirty="0" smtClean="0"/>
              <a:t> </a:t>
            </a:r>
            <a:r>
              <a:rPr lang="nb-NO" dirty="0" err="1" smtClean="0"/>
              <a:t>translated</a:t>
            </a:r>
            <a:r>
              <a:rPr lang="nb-NO" dirty="0" smtClean="0"/>
              <a:t> to English)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Master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/>
              <a:t>H</a:t>
            </a:r>
            <a:r>
              <a:rPr lang="nb-NO" dirty="0" err="1" smtClean="0"/>
              <a:t>estviken</a:t>
            </a:r>
            <a:r>
              <a:rPr lang="nb-NO" dirty="0" smtClean="0"/>
              <a:t> series (1925 -1927) (</a:t>
            </a:r>
            <a:r>
              <a:rPr lang="nb-NO" dirty="0" err="1" smtClean="0"/>
              <a:t>Translated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smtClean="0"/>
              <a:t>Master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Horsebay</a:t>
            </a:r>
            <a:r>
              <a:rPr lang="nb-NO" dirty="0" smtClean="0"/>
              <a:t>); </a:t>
            </a:r>
            <a:r>
              <a:rPr lang="en-US" i="1" dirty="0" smtClean="0">
                <a:effectLst/>
              </a:rPr>
              <a:t>The Snake Pit: The Master of </a:t>
            </a:r>
            <a:r>
              <a:rPr lang="en-US" i="1" dirty="0" err="1" smtClean="0">
                <a:effectLst/>
              </a:rPr>
              <a:t>Hestviken</a:t>
            </a:r>
            <a:r>
              <a:rPr lang="en-US" dirty="0" smtClean="0">
                <a:effectLst/>
              </a:rPr>
              <a:t>,</a:t>
            </a:r>
            <a:r>
              <a:rPr lang="en-US" i="1" dirty="0" smtClean="0">
                <a:effectLst/>
              </a:rPr>
              <a:t> In the Wilderness: The Master of </a:t>
            </a:r>
            <a:r>
              <a:rPr lang="en-US" i="1" dirty="0" err="1" smtClean="0">
                <a:effectLst/>
              </a:rPr>
              <a:t>Hestviken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>
                <a:effectLst/>
              </a:rPr>
              <a:t>The Son Avenger: The Master of </a:t>
            </a:r>
            <a:r>
              <a:rPr lang="en-US" i="1" dirty="0" err="1" smtClean="0">
                <a:effectLst/>
              </a:rPr>
              <a:t>Hestviken</a:t>
            </a:r>
            <a:r>
              <a:rPr lang="en-US" i="1" dirty="0" smtClean="0">
                <a:effectLst/>
              </a:rPr>
              <a:t>.</a:t>
            </a:r>
          </a:p>
          <a:p>
            <a:r>
              <a:rPr lang="en-US" i="1" dirty="0" smtClean="0"/>
              <a:t>Kristin </a:t>
            </a:r>
            <a:r>
              <a:rPr lang="en-US" i="1" dirty="0" err="1" smtClean="0"/>
              <a:t>Lavransdatter</a:t>
            </a:r>
            <a:r>
              <a:rPr lang="en-US" i="1" dirty="0" smtClean="0"/>
              <a:t> (A </a:t>
            </a:r>
            <a:r>
              <a:rPr lang="en-US" i="1" dirty="0" err="1" smtClean="0"/>
              <a:t>triology</a:t>
            </a:r>
            <a:r>
              <a:rPr lang="en-US" i="1" dirty="0" smtClean="0"/>
              <a:t>) (1920 – 1922) (Translated Kristin the daughter of </a:t>
            </a:r>
            <a:r>
              <a:rPr lang="en-US" i="1" dirty="0" err="1" smtClean="0"/>
              <a:t>Lavrans</a:t>
            </a:r>
            <a:r>
              <a:rPr lang="en-US" i="1" dirty="0" smtClean="0"/>
              <a:t>);</a:t>
            </a:r>
            <a:r>
              <a:rPr lang="nb-NO" i="1" dirty="0" smtClean="0">
                <a:effectLst/>
              </a:rPr>
              <a:t> Kristin Lavransdatter: The </a:t>
            </a:r>
            <a:r>
              <a:rPr lang="nb-NO" i="1" dirty="0" err="1" smtClean="0">
                <a:effectLst/>
              </a:rPr>
              <a:t>Wreath</a:t>
            </a:r>
            <a:r>
              <a:rPr lang="nb-NO" i="1" dirty="0" smtClean="0">
                <a:effectLst/>
              </a:rPr>
              <a:t>, Kristin Lavransdatter: The </a:t>
            </a:r>
            <a:r>
              <a:rPr lang="nb-NO" i="1" dirty="0" err="1" smtClean="0">
                <a:effectLst/>
              </a:rPr>
              <a:t>Wife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i="1" dirty="0" smtClean="0">
                <a:effectLst/>
              </a:rPr>
              <a:t>Kristin Lavransdatter: The Cross</a:t>
            </a:r>
            <a:r>
              <a:rPr lang="nb-NO" dirty="0" smtClean="0"/>
              <a:t>.</a:t>
            </a:r>
          </a:p>
          <a:p>
            <a:r>
              <a:rPr lang="nb-NO" i="1" dirty="0" smtClean="0">
                <a:effectLst/>
              </a:rPr>
              <a:t>Catherine </a:t>
            </a:r>
            <a:r>
              <a:rPr lang="nb-NO" i="1" dirty="0" err="1" smtClean="0">
                <a:effectLst/>
              </a:rPr>
              <a:t>of</a:t>
            </a:r>
            <a:r>
              <a:rPr lang="nb-NO" i="1" dirty="0" smtClean="0">
                <a:effectLst/>
              </a:rPr>
              <a:t> Siena</a:t>
            </a:r>
            <a:r>
              <a:rPr lang="nb-NO" dirty="0"/>
              <a:t> </a:t>
            </a:r>
            <a:r>
              <a:rPr lang="nb-NO" dirty="0" smtClean="0"/>
              <a:t>(re-</a:t>
            </a:r>
            <a:r>
              <a:rPr lang="nb-NO" dirty="0" err="1" smtClean="0"/>
              <a:t>published</a:t>
            </a:r>
            <a:r>
              <a:rPr lang="nb-NO" dirty="0" smtClean="0"/>
              <a:t> in 2009)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842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Sigrid Undsets </a:t>
            </a:r>
            <a:r>
              <a:rPr lang="nb-NO" dirty="0" err="1" smtClean="0"/>
              <a:t>home</a:t>
            </a:r>
            <a:r>
              <a:rPr lang="nb-NO" dirty="0" smtClean="0"/>
              <a:t> –Bjerkebæk ( a museum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Noble </a:t>
            </a:r>
            <a:r>
              <a:rPr lang="nb-NO" dirty="0" err="1" smtClean="0"/>
              <a:t>Laurate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2050" name="Picture 2" descr="https://upload.wikimedia.org/wikipedia/commons/b/be/Bjerkeb%C3%A6k_Lilleham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09" y="1825625"/>
            <a:ext cx="73895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Sigrid Undset in later </a:t>
            </a:r>
            <a:r>
              <a:rPr lang="nb-NO" dirty="0" err="1" smtClean="0"/>
              <a:t>years</a:t>
            </a:r>
            <a:r>
              <a:rPr lang="nb-NO" dirty="0" smtClean="0"/>
              <a:t> – as a </a:t>
            </a:r>
            <a:r>
              <a:rPr lang="nb-NO" dirty="0" err="1" smtClean="0"/>
              <a:t>famous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endParaRPr lang="nb-NO" dirty="0"/>
          </a:p>
        </p:txBody>
      </p:sp>
      <p:pic>
        <p:nvPicPr>
          <p:cNvPr id="3074" name="Picture 2" descr="https://upload.wikimedia.org/wikipedia/commons/1/14/Sigrid_Undset_19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115344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7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Sigrid Undset (1882 - 1949 Noble Laurate 1928</vt:lpstr>
      <vt:lpstr>Norwegian female author and Noble Laurate</vt:lpstr>
      <vt:lpstr>References (Selected titles translated to English)</vt:lpstr>
      <vt:lpstr>Sigrid Undsets home –Bjerkebæk ( a museum of the Noble Laurate)</vt:lpstr>
      <vt:lpstr>Sigrid Undset in later years – as a famous author</vt:lpstr>
    </vt:vector>
  </TitlesOfParts>
  <Company>Høyskolen i Lillehammer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Sigrid Undset (1882 - 1949 Noble Laurate 1928</dc:title>
  <dc:creator>Hans Jørgen Wallin Weihe</dc:creator>
  <cp:lastModifiedBy>Hans Jørgen Wallin Weihe</cp:lastModifiedBy>
  <cp:revision>6</cp:revision>
  <dcterms:created xsi:type="dcterms:W3CDTF">2016-11-23T16:07:42Z</dcterms:created>
  <dcterms:modified xsi:type="dcterms:W3CDTF">2016-11-23T17:45:56Z</dcterms:modified>
</cp:coreProperties>
</file>