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5" r:id="rId5"/>
    <p:sldId id="266" r:id="rId6"/>
    <p:sldId id="264" r:id="rId7"/>
    <p:sldId id="267" r:id="rId8"/>
    <p:sldId id="258" r:id="rId9"/>
    <p:sldId id="261" r:id="rId10"/>
    <p:sldId id="259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107" d="100"/>
          <a:sy n="107" d="100"/>
        </p:scale>
        <p:origin x="-74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84EBFC-8B2E-46A6-BDE0-2AE0C1AE7499}" type="datetimeFigureOut">
              <a:rPr lang="cs-CZ" smtClean="0"/>
              <a:pPr/>
              <a:t>10. 11. 2016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a Asie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Listopad </a:t>
            </a:r>
            <a:r>
              <a:rPr lang="cs-CZ" smtClean="0"/>
              <a:t>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178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- ASEAN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Vytvořen 1967 – silná bezpečnostní rovina </a:t>
            </a:r>
          </a:p>
          <a:p>
            <a:r>
              <a:rPr lang="cs-CZ" dirty="0" smtClean="0"/>
              <a:t>Prakticky jediný regionální partner v Asii</a:t>
            </a:r>
          </a:p>
          <a:p>
            <a:r>
              <a:rPr lang="cs-CZ" dirty="0" smtClean="0"/>
              <a:t>Region-region FTA rozhovory selhaly v roce  2009</a:t>
            </a:r>
          </a:p>
          <a:p>
            <a:r>
              <a:rPr lang="cs-CZ" dirty="0" smtClean="0"/>
              <a:t>EU vyjednává FTA s jednotlivými zeměmi regionu </a:t>
            </a:r>
          </a:p>
          <a:p>
            <a:r>
              <a:rPr lang="cs-CZ" dirty="0" smtClean="0"/>
              <a:t>V roce 2015 – zpráva – EU a ASEAN: Partnerství se strategickým cílem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77865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– Jižní Korea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FTA – druhá největší bilaterální FTA na světě</a:t>
            </a:r>
          </a:p>
          <a:p>
            <a:r>
              <a:rPr lang="cs-CZ" dirty="0" smtClean="0"/>
              <a:t>Nejhlubší FTA, kterou kdy EU sjednala</a:t>
            </a:r>
          </a:p>
          <a:p>
            <a:r>
              <a:rPr lang="cs-CZ" dirty="0" smtClean="0"/>
              <a:t>EU nedokáže pomoci Koreji v bezpečnostních otázkách</a:t>
            </a:r>
          </a:p>
          <a:p>
            <a:r>
              <a:rPr lang="cs-CZ" dirty="0" smtClean="0"/>
              <a:t>Problém s </a:t>
            </a:r>
            <a:r>
              <a:rPr lang="cs-CZ" smtClean="0"/>
              <a:t>dovozy aut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36157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EU-Japonsko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Vztahy primárně v ekonomické rovině</a:t>
            </a:r>
          </a:p>
          <a:p>
            <a:r>
              <a:rPr lang="cs-CZ" dirty="0" smtClean="0"/>
              <a:t>Japonsko je dnes podobně jako EU „soft </a:t>
            </a:r>
            <a:r>
              <a:rPr lang="cs-CZ" dirty="0" err="1" smtClean="0"/>
              <a:t>power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Obdobně jako EU preferuje multilaterální fóra</a:t>
            </a:r>
          </a:p>
          <a:p>
            <a:r>
              <a:rPr lang="cs-CZ" dirty="0" smtClean="0"/>
              <a:t>Od roku 1991 se konají každoroční summity</a:t>
            </a:r>
          </a:p>
          <a:p>
            <a:r>
              <a:rPr lang="cs-CZ" dirty="0" smtClean="0"/>
              <a:t>V roce 2001 Akční plán EU-Japonsko – posun i do více politických a bezpečnostních otázek</a:t>
            </a:r>
          </a:p>
          <a:p>
            <a:r>
              <a:rPr lang="cs-CZ" dirty="0" smtClean="0"/>
              <a:t>EU je největší příjemce japonských FDI</a:t>
            </a:r>
          </a:p>
          <a:p>
            <a:r>
              <a:rPr lang="cs-CZ" dirty="0" smtClean="0"/>
              <a:t>Rozhovory o FTA</a:t>
            </a:r>
          </a:p>
        </p:txBody>
      </p:sp>
    </p:spTree>
    <p:extLst>
      <p:ext uri="{BB962C8B-B14F-4D97-AF65-F5344CB8AC3E}">
        <p14:creationId xmlns:p14="http://schemas.microsoft.com/office/powerpoint/2010/main" xmlns="" val="210537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Rozsáhlý kontinent s různými problémy</a:t>
            </a:r>
          </a:p>
          <a:p>
            <a:r>
              <a:rPr lang="cs-CZ" dirty="0" smtClean="0"/>
              <a:t>Neformuje region – nutnost „rozparcelovat“ na sub-regiony – nemožnost </a:t>
            </a:r>
            <a:r>
              <a:rPr lang="cs-CZ" dirty="0" err="1" smtClean="0"/>
              <a:t>celoasijské</a:t>
            </a:r>
            <a:r>
              <a:rPr lang="cs-CZ" dirty="0" smtClean="0"/>
              <a:t> strategie</a:t>
            </a:r>
          </a:p>
          <a:p>
            <a:r>
              <a:rPr lang="cs-CZ" dirty="0" smtClean="0"/>
              <a:t>Velmi nerovnoměrný ekonomický i politický vývoj</a:t>
            </a:r>
          </a:p>
          <a:p>
            <a:r>
              <a:rPr lang="cs-CZ" dirty="0" smtClean="0"/>
              <a:t>Celkově slušná úroveň bezpečnosti</a:t>
            </a:r>
          </a:p>
          <a:p>
            <a:r>
              <a:rPr lang="cs-CZ" dirty="0" smtClean="0"/>
              <a:t>Evropská „koloniální stopa“ v mnoha státech regionu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55514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Přesun moci ze Západu na Východ?</a:t>
            </a:r>
          </a:p>
          <a:p>
            <a:r>
              <a:rPr lang="cs-CZ" dirty="0" smtClean="0"/>
              <a:t>Potřeba vyrovnat se s vlivem Číny, Spojených států a v některých oblastech i Ruska a Indie</a:t>
            </a:r>
          </a:p>
          <a:p>
            <a:r>
              <a:rPr lang="cs-CZ" dirty="0" smtClean="0"/>
              <a:t>Omezená regionální integrace – těžké hledat partnery na vyšší úrovni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7130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Spojené státy a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Postupný přesun pozornosti z atlantického prostoru do pacifického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Přepivotování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Spojené státy mají v oblasti země, které jim jsou blízké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1737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minulosti problém s komunistickými režimy – konflikty</a:t>
            </a:r>
          </a:p>
          <a:p>
            <a:r>
              <a:rPr lang="cs-CZ" dirty="0" smtClean="0"/>
              <a:t>Dnes pravděpodobně nejdůležitější otázka vlivu Číny</a:t>
            </a:r>
          </a:p>
          <a:p>
            <a:r>
              <a:rPr lang="cs-CZ" dirty="0" smtClean="0"/>
              <a:t>Nárůst čínské armády</a:t>
            </a:r>
          </a:p>
          <a:p>
            <a:r>
              <a:rPr lang="cs-CZ" dirty="0" smtClean="0"/>
              <a:t>Jihočínské moře – suroviny</a:t>
            </a:r>
          </a:p>
          <a:p>
            <a:r>
              <a:rPr lang="cs-CZ" dirty="0" smtClean="0"/>
              <a:t>EU se účastní Dialogu ze </a:t>
            </a:r>
            <a:r>
              <a:rPr lang="cs-CZ" dirty="0" err="1" smtClean="0"/>
              <a:t>Šangri</a:t>
            </a:r>
            <a:r>
              <a:rPr lang="cs-CZ" dirty="0" smtClean="0"/>
              <a:t>-La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01400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Inter-regionální partnerství od roku 1996</a:t>
            </a:r>
          </a:p>
          <a:p>
            <a:r>
              <a:rPr lang="cs-CZ" dirty="0" smtClean="0"/>
              <a:t>Protiváha APEC?</a:t>
            </a:r>
          </a:p>
          <a:p>
            <a:r>
              <a:rPr lang="cs-CZ" dirty="0" smtClean="0"/>
              <a:t>Některé asijské země nebyly myšlence příliš nakloněny (Čína, Japonsko)</a:t>
            </a:r>
          </a:p>
          <a:p>
            <a:r>
              <a:rPr lang="cs-CZ" dirty="0" smtClean="0"/>
              <a:t>Zabývá se především ekonomickými otázkami</a:t>
            </a:r>
          </a:p>
          <a:p>
            <a:r>
              <a:rPr lang="cs-CZ" dirty="0" smtClean="0"/>
              <a:t>Nepokrývá všechny asijské země, i když se rozšiřuje</a:t>
            </a:r>
          </a:p>
          <a:p>
            <a:r>
              <a:rPr lang="cs-CZ" dirty="0" smtClean="0"/>
              <a:t>2004 a 2005 problémy ohledně pozice EU k Barmě</a:t>
            </a:r>
          </a:p>
          <a:p>
            <a:r>
              <a:rPr lang="cs-CZ" dirty="0" smtClean="0"/>
              <a:t>„Talk </a:t>
            </a:r>
            <a:r>
              <a:rPr lang="cs-CZ" dirty="0" err="1" smtClean="0"/>
              <a:t>shop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Není příliš vidět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252053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764704"/>
            <a:ext cx="7510149" cy="5557511"/>
          </a:xfrm>
        </p:spPr>
      </p:pic>
    </p:spTree>
    <p:extLst>
      <p:ext uri="{BB962C8B-B14F-4D97-AF65-F5344CB8AC3E}">
        <p14:creationId xmlns:p14="http://schemas.microsoft.com/office/powerpoint/2010/main" xmlns="" val="2702241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Jihovýchodní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Dynamický region</a:t>
            </a:r>
          </a:p>
          <a:p>
            <a:r>
              <a:rPr lang="cs-CZ" dirty="0" smtClean="0"/>
              <a:t>Růst HDP v průměru přes 5 procent v poslední dekádě</a:t>
            </a:r>
          </a:p>
          <a:p>
            <a:r>
              <a:rPr lang="cs-CZ" dirty="0" smtClean="0"/>
              <a:t>Vysoká závislost na obchodu</a:t>
            </a:r>
          </a:p>
          <a:p>
            <a:r>
              <a:rPr lang="cs-CZ" dirty="0" smtClean="0"/>
              <a:t>Některé státy procházejí demokratizačním procesem</a:t>
            </a:r>
          </a:p>
          <a:p>
            <a:r>
              <a:rPr lang="cs-CZ" dirty="0" smtClean="0"/>
              <a:t>Spolupráce v rámci ASEAN</a:t>
            </a:r>
          </a:p>
        </p:txBody>
      </p:sp>
    </p:spTree>
    <p:extLst>
      <p:ext uri="{BB962C8B-B14F-4D97-AF65-F5344CB8AC3E}">
        <p14:creationId xmlns:p14="http://schemas.microsoft.com/office/powerpoint/2010/main" xmlns="" val="1820995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jihovýchodní 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Výhoda – EU nepředstavuje hrozbu (jako Čína nebo USA) </a:t>
            </a:r>
          </a:p>
          <a:p>
            <a:r>
              <a:rPr lang="cs-CZ" dirty="0" smtClean="0"/>
              <a:t>Na druhou stranu není chápána jako politicky silný aktér v regionu</a:t>
            </a:r>
          </a:p>
          <a:p>
            <a:r>
              <a:rPr lang="cs-CZ" dirty="0" smtClean="0"/>
              <a:t>Bezpečnostní hledisko akcentuje jen Británie</a:t>
            </a:r>
          </a:p>
          <a:p>
            <a:r>
              <a:rPr lang="cs-CZ" dirty="0" smtClean="0"/>
              <a:t>EU důležitý obchodní a investiční partner</a:t>
            </a:r>
          </a:p>
        </p:txBody>
      </p:sp>
    </p:spTree>
    <p:extLst>
      <p:ext uri="{BB962C8B-B14F-4D97-AF65-F5344CB8AC3E}">
        <p14:creationId xmlns:p14="http://schemas.microsoft.com/office/powerpoint/2010/main" xmlns="" val="3231132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3534</TotalTime>
  <Words>376</Words>
  <Application>Microsoft Office PowerPoint</Application>
  <PresentationFormat>Předvádění na obrazovce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EU a Asie</vt:lpstr>
      <vt:lpstr>Asie</vt:lpstr>
      <vt:lpstr>EU a Asie</vt:lpstr>
      <vt:lpstr>Spojené státy a Asie</vt:lpstr>
      <vt:lpstr>Bezpečnostní otázky</vt:lpstr>
      <vt:lpstr>ASEM</vt:lpstr>
      <vt:lpstr>Snímek 7</vt:lpstr>
      <vt:lpstr>Jihovýchodní Asie</vt:lpstr>
      <vt:lpstr>EU a jihovýchodní Asie</vt:lpstr>
      <vt:lpstr>EU - ASEAN</vt:lpstr>
      <vt:lpstr>EU – Jižní Korea</vt:lpstr>
      <vt:lpstr>EU-Japonsko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</cp:lastModifiedBy>
  <cp:revision>36</cp:revision>
  <dcterms:created xsi:type="dcterms:W3CDTF">2014-02-28T21:36:54Z</dcterms:created>
  <dcterms:modified xsi:type="dcterms:W3CDTF">2016-11-10T15:07:41Z</dcterms:modified>
</cp:coreProperties>
</file>