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02" y="-14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32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49DFE-5EE7-4F1F-A20E-DBAA9E9D9CE5}" type="datetimeFigureOut">
              <a:rPr lang="cs-CZ" smtClean="0"/>
              <a:t>25.9.2016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D3430-D130-498D-8B15-B84A4DCA25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71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Co je právo?</a:t>
            </a:r>
          </a:p>
          <a:p>
            <a:pPr marL="171450" indent="-171450">
              <a:buFontTx/>
              <a:buChar char="-"/>
            </a:pPr>
            <a:r>
              <a:rPr lang="cs-CZ" dirty="0" smtClean="0"/>
              <a:t>Jedná se o normativní systém na jedné straně, který se v právní teorii označuje jako objektivní právo</a:t>
            </a:r>
          </a:p>
          <a:p>
            <a:pPr marL="171450" indent="-171450">
              <a:buFontTx/>
              <a:buChar char="-"/>
            </a:pPr>
            <a:r>
              <a:rPr lang="cs-CZ" dirty="0" smtClean="0"/>
              <a:t>Současně pojem právo označuje možnost jednat určitým způsobem – „Mám právo na…“ – subjektivní právo – ostatní musí moje právo respektovat, respektu</a:t>
            </a:r>
            <a:r>
              <a:rPr lang="cs-CZ" baseline="0" dirty="0" smtClean="0"/>
              <a:t> jiných se lze domoci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D3430-D130-498D-8B15-B84A4DCA259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892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Napadají</a:t>
            </a:r>
            <a:r>
              <a:rPr lang="cs-CZ" baseline="0" dirty="0" smtClean="0"/>
              <a:t> vás i jiné normativní systémy, než je právo?</a:t>
            </a:r>
          </a:p>
          <a:p>
            <a:r>
              <a:rPr lang="cs-CZ" baseline="0" dirty="0" smtClean="0"/>
              <a:t>…</a:t>
            </a:r>
          </a:p>
          <a:p>
            <a:r>
              <a:rPr lang="cs-CZ" baseline="0" dirty="0" smtClean="0"/>
              <a:t>Čím se liší ostatní normativní systéme od práva?</a:t>
            </a:r>
          </a:p>
          <a:p>
            <a:r>
              <a:rPr lang="cs-CZ" baseline="0" dirty="0" smtClean="0"/>
              <a:t>Existuje nějaký vztah práva k jiným normativním systémům? Ovlivňují se? Ovlivňuje právo jiné systémy, či je právo ovlivňováno jinými systémy?</a:t>
            </a:r>
          </a:p>
          <a:p>
            <a:r>
              <a:rPr lang="cs-CZ" dirty="0" smtClean="0"/>
              <a:t>Je</a:t>
            </a:r>
            <a:r>
              <a:rPr lang="cs-CZ" baseline="0" dirty="0" smtClean="0"/>
              <a:t> něco, co činí právo výlučným? Který systém má největší vliv a autoritu a proč? Který systém je nejpřísnější? Který má nejpřísnější sankce?</a:t>
            </a:r>
          </a:p>
          <a:p>
            <a:r>
              <a:rPr lang="cs-CZ" baseline="0" dirty="0" smtClean="0"/>
              <a:t>Jak se liší různé druhy sankcí?</a:t>
            </a:r>
          </a:p>
          <a:p>
            <a:r>
              <a:rPr lang="cs-CZ" baseline="0" dirty="0" smtClean="0"/>
              <a:t>Mají systémy něco společného?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D3430-D130-498D-8B15-B84A4DCA259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042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Leopold</a:t>
            </a:r>
            <a:r>
              <a:rPr lang="cs-CZ" baseline="0" dirty="0" smtClean="0"/>
              <a:t> Pospíšil ve své práci dává zpětnou vazbu teorii o tom, že právo existuje pouze ve společnostech, v nichž existuje stát jako systém vynucování státní moci. Zabýval se naopak reflexí tohoto etnocentrického pojetí a pomocí etnologického výzkumu se snažil najít atributy práva, které jsou zobecnitelné a univerzálně platné pro právní systémy. Odmítl teze, podle kterých existují společnosti, které právo nemají. Právo naopak chápe jako integrální součást kultury a společnosti, a vnímá, že existuje ve všech společnostech.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D3430-D130-498D-8B15-B84A4DCA259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215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Napadá Vás,</a:t>
            </a:r>
            <a:r>
              <a:rPr lang="cs-CZ" baseline="0" dirty="0" smtClean="0"/>
              <a:t> proč je tento text důležitý pro zaměření kurzu Gender a právo? Jaké nabízí perspektivy? Má význam zaměření na principy vyabstrahované z právních rozhodnutí?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D3430-D130-498D-8B15-B84A4DCA259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007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Od antropologie práva, která pracuje s formami</a:t>
            </a:r>
            <a:r>
              <a:rPr lang="cs-CZ" baseline="0" dirty="0" smtClean="0"/>
              <a:t> práva obsaženými v abstraktních pravidlech, principech obsažených v jednání a principech obsažených v autoritativních rozhodnutích, se dostáváme k typologii pramenů práva, jak s nimi pracuje právní teorie. </a:t>
            </a:r>
          </a:p>
          <a:p>
            <a:r>
              <a:rPr lang="cs-CZ" baseline="0" dirty="0" smtClean="0"/>
              <a:t>O co se jedná? Máme u nás precedenty? Mají autoritativní rozhodnutí nějaký vliv? Měla by mít vliv?</a:t>
            </a:r>
          </a:p>
          <a:p>
            <a:r>
              <a:rPr lang="cs-CZ" baseline="0" dirty="0" smtClean="0"/>
              <a:t>Co u nás používáme? Co je lepší precedent nebo předpis? Který lépe reaguje na změny ve společnosti? Je některý systém vhodnější pro prosazování rovnosti mužů a žen?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D3430-D130-498D-8B15-B84A4DCA259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6671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Základní rozdělení právních systémů? Co to může</a:t>
            </a:r>
            <a:r>
              <a:rPr lang="cs-CZ" baseline="0" dirty="0" smtClean="0"/>
              <a:t> znamenat pro rovnost žen a mužů? Jsou rozhodnutí přenositelná? Ovlivňují se tyto systémy? Týkají se nás nějak jiné systémy, než je ten náš?</a:t>
            </a:r>
          </a:p>
          <a:p>
            <a:r>
              <a:rPr lang="cs-CZ" baseline="0" dirty="0" smtClean="0"/>
              <a:t>Diskuse o prvcích práva šaría ve Velké Británii. Arcibiskup </a:t>
            </a:r>
            <a:r>
              <a:rPr lang="cs-CZ" baseline="0" smtClean="0"/>
              <a:t>z Canterbury 2008.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D3430-D130-498D-8B15-B84A4DCA259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197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25.9.2016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teorie 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GEN 105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742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právo?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Normativní systém – objektivní právo</a:t>
            </a:r>
          </a:p>
          <a:p>
            <a:endParaRPr lang="cs-CZ" dirty="0"/>
          </a:p>
          <a:p>
            <a:r>
              <a:rPr lang="cs-CZ" dirty="0" smtClean="0"/>
              <a:t>Subjektivní právo – možnost jednat určitým způsobem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432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Normativní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Právo</a:t>
            </a:r>
          </a:p>
          <a:p>
            <a:r>
              <a:rPr lang="cs-CZ" dirty="0" smtClean="0"/>
              <a:t>Náboženství</a:t>
            </a:r>
          </a:p>
          <a:p>
            <a:r>
              <a:rPr lang="cs-CZ" dirty="0" smtClean="0"/>
              <a:t>Morálka/Etika</a:t>
            </a:r>
          </a:p>
          <a:p>
            <a:r>
              <a:rPr lang="cs-CZ" dirty="0" smtClean="0"/>
              <a:t>Profesní etika</a:t>
            </a:r>
          </a:p>
          <a:p>
            <a:r>
              <a:rPr lang="cs-CZ" dirty="0" smtClean="0"/>
              <a:t>Etiketa</a:t>
            </a:r>
          </a:p>
          <a:p>
            <a:r>
              <a:rPr lang="cs-CZ" dirty="0" smtClean="0"/>
              <a:t>Herní pravidla</a:t>
            </a:r>
          </a:p>
          <a:p>
            <a:r>
              <a:rPr lang="cs-CZ" dirty="0" smtClean="0"/>
              <a:t>Sportovní právo</a:t>
            </a:r>
          </a:p>
          <a:p>
            <a:r>
              <a:rPr lang="cs-CZ" dirty="0" smtClean="0"/>
              <a:t>Estetické normy – móda</a:t>
            </a:r>
          </a:p>
          <a:p>
            <a:r>
              <a:rPr lang="cs-CZ" dirty="0" smtClean="0"/>
              <a:t>Zvyky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035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Etnologie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Leopold Pospíšil</a:t>
            </a:r>
          </a:p>
          <a:p>
            <a:r>
              <a:rPr lang="cs-CZ" dirty="0" smtClean="0"/>
              <a:t>Etnologie práva – studium práva na vědeckém základě</a:t>
            </a:r>
          </a:p>
          <a:p>
            <a:r>
              <a:rPr lang="cs-CZ" dirty="0" smtClean="0"/>
              <a:t>Univerzálně platné zobecnění v oblasti práva</a:t>
            </a:r>
          </a:p>
          <a:p>
            <a:r>
              <a:rPr lang="cs-CZ" dirty="0" smtClean="0"/>
              <a:t>Vymezuje se proti </a:t>
            </a:r>
          </a:p>
          <a:p>
            <a:pPr lvl="1"/>
            <a:r>
              <a:rPr lang="cs-CZ" dirty="0" smtClean="0"/>
              <a:t>sociologii, </a:t>
            </a:r>
          </a:p>
          <a:p>
            <a:pPr lvl="1"/>
            <a:r>
              <a:rPr lang="cs-CZ" dirty="0" smtClean="0"/>
              <a:t>filozofii a </a:t>
            </a:r>
          </a:p>
          <a:p>
            <a:pPr lvl="1"/>
            <a:r>
              <a:rPr lang="cs-CZ" dirty="0" smtClean="0"/>
              <a:t>právní vědě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101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Integrální součást kultury</a:t>
            </a:r>
          </a:p>
          <a:p>
            <a:r>
              <a:rPr lang="cs-CZ" dirty="0" smtClean="0"/>
              <a:t>Dynamický jev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049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předpis</a:t>
            </a:r>
          </a:p>
          <a:p>
            <a:r>
              <a:rPr lang="cs-CZ" dirty="0" smtClean="0"/>
              <a:t>Precedent</a:t>
            </a:r>
          </a:p>
          <a:p>
            <a:r>
              <a:rPr lang="cs-CZ" dirty="0" smtClean="0"/>
              <a:t>Normativní smlouvy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518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Angloamerický</a:t>
            </a:r>
          </a:p>
          <a:p>
            <a:r>
              <a:rPr lang="cs-CZ" dirty="0" smtClean="0"/>
              <a:t>Kontinentálně-evropský</a:t>
            </a:r>
          </a:p>
          <a:p>
            <a:r>
              <a:rPr lang="cs-CZ" dirty="0" smtClean="0"/>
              <a:t>Tradičně-náboženský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934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484</Words>
  <Application>Microsoft Office PowerPoint</Application>
  <PresentationFormat>Předvádění na obrazovce (4:3)</PresentationFormat>
  <Paragraphs>58</Paragraphs>
  <Slides>7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Úvod do teorie práva</vt:lpstr>
      <vt:lpstr>Co je právo?</vt:lpstr>
      <vt:lpstr>Normativní systémy</vt:lpstr>
      <vt:lpstr>Etnologie práva</vt:lpstr>
      <vt:lpstr>Právo</vt:lpstr>
      <vt:lpstr>Prameny práva</vt:lpstr>
      <vt:lpstr>Právní systémy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teorie práva</dc:title>
  <dc:creator>Honzíci</dc:creator>
  <cp:lastModifiedBy>Honzíci</cp:lastModifiedBy>
  <cp:revision>11</cp:revision>
  <dcterms:created xsi:type="dcterms:W3CDTF">2016-09-25T18:45:16Z</dcterms:created>
  <dcterms:modified xsi:type="dcterms:W3CDTF">2016-09-25T22:23:18Z</dcterms:modified>
</cp:coreProperties>
</file>