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9" r:id="rId4"/>
    <p:sldId id="258" r:id="rId5"/>
    <p:sldId id="264" r:id="rId6"/>
    <p:sldId id="265" r:id="rId7"/>
    <p:sldId id="268" r:id="rId8"/>
    <p:sldId id="266" r:id="rId9"/>
    <p:sldId id="267" r:id="rId10"/>
    <p:sldId id="25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49DFE-5EE7-4F1F-A20E-DBAA9E9D9CE5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D3430-D130-498D-8B15-B84A4DCA2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71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Feministická právní teorie patří mezi</a:t>
            </a:r>
            <a:r>
              <a:rPr lang="cs-CZ" baseline="0" dirty="0" smtClean="0"/>
              <a:t> kritické právní teorie</a:t>
            </a:r>
          </a:p>
          <a:p>
            <a:r>
              <a:rPr lang="cs-CZ" baseline="0" dirty="0" smtClean="0"/>
              <a:t>Právní teorie obecně – konstruuje systém pojmů a možnosti porozumění těmto pojmům</a:t>
            </a:r>
          </a:p>
          <a:p>
            <a:r>
              <a:rPr lang="cs-CZ" baseline="0" dirty="0" smtClean="0"/>
              <a:t>Kritické teorie nabízejí reflexi tradiční teorii, napadají neutralitu, snaží se o změnu typicky k větší sociální spravedlnosti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892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Feministická právní teorie patří mezi</a:t>
            </a:r>
            <a:r>
              <a:rPr lang="cs-CZ" baseline="0" dirty="0" smtClean="0"/>
              <a:t> kritické právní teorie</a:t>
            </a:r>
          </a:p>
          <a:p>
            <a:r>
              <a:rPr lang="cs-CZ" baseline="0" dirty="0" smtClean="0"/>
              <a:t>Právní teorie obecně – konstruuje systém pojmů a možnosti porozumění těmto pojmům</a:t>
            </a:r>
          </a:p>
          <a:p>
            <a:r>
              <a:rPr lang="cs-CZ" baseline="0" dirty="0" smtClean="0"/>
              <a:t>Kritické teorie nabízejí reflexi tradiční teorii, napadají neutralitu, snaží se o změnu typicky k větší sociální spravedlnosti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892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Feministická právní teorie je součást</a:t>
            </a:r>
            <a:r>
              <a:rPr lang="cs-CZ" baseline="0" dirty="0" smtClean="0"/>
              <a:t> kritických teorií</a:t>
            </a:r>
          </a:p>
          <a:p>
            <a:r>
              <a:rPr lang="cs-CZ" baseline="0" dirty="0" smtClean="0"/>
              <a:t>Je těžké ji definovat, neboť i v této oblasti se projevuje existence rozdílů uvnitř feministického hnutí</a:t>
            </a:r>
          </a:p>
          <a:p>
            <a:r>
              <a:rPr lang="cs-CZ" baseline="0" dirty="0" smtClean="0"/>
              <a:t>V obecné rovině se zaměřuje na otázky genderové neutrality a objektivity práva</a:t>
            </a:r>
          </a:p>
          <a:p>
            <a:r>
              <a:rPr lang="cs-CZ" baseline="0" dirty="0" smtClean="0"/>
              <a:t>Vznik v USA – v období, kdy ženy začaly tvořit podstatnou část studujících na univerzitách a počítalo se s jejich dalším uplatněním i v profesním životě </a:t>
            </a:r>
          </a:p>
          <a:p>
            <a:r>
              <a:rPr lang="cs-CZ" baseline="0" dirty="0" smtClean="0"/>
              <a:t>Začaly se zabývat právem jako systémem a reflektovaly jej.</a:t>
            </a:r>
          </a:p>
          <a:p>
            <a:r>
              <a:rPr lang="cs-CZ" baseline="0" dirty="0" smtClean="0"/>
              <a:t>Právo pro ně současně znamenalo prostředek použitelný k dosahování genderové rovnosti</a:t>
            </a:r>
          </a:p>
          <a:p>
            <a:r>
              <a:rPr lang="cs-CZ" dirty="0" smtClean="0"/>
              <a:t>V té době velmi rezonovalo heslo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042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Kritické hlasy napadají legitimitu existujících</a:t>
            </a:r>
            <a:r>
              <a:rPr lang="cs-CZ" baseline="0" dirty="0" smtClean="0"/>
              <a:t> genderových norem</a:t>
            </a:r>
          </a:p>
          <a:p>
            <a:r>
              <a:rPr lang="cs-CZ" baseline="0" dirty="0" smtClean="0"/>
              <a:t>Objevuje se kritika práva a zákonů jako zaujatých</a:t>
            </a:r>
          </a:p>
          <a:p>
            <a:r>
              <a:rPr lang="cs-CZ" baseline="0" dirty="0" smtClean="0"/>
              <a:t>Krajní názor dokonce označuje právo za mužský systém (Carol </a:t>
            </a:r>
            <a:r>
              <a:rPr lang="cs-CZ" baseline="0" dirty="0" err="1" smtClean="0"/>
              <a:t>Gilligan</a:t>
            </a:r>
            <a:r>
              <a:rPr lang="cs-CZ" baseline="0" dirty="0" smtClean="0"/>
              <a:t>)</a:t>
            </a:r>
          </a:p>
          <a:p>
            <a:r>
              <a:rPr lang="cs-CZ" baseline="0" dirty="0" smtClean="0"/>
              <a:t>Typicky řeší témata jako sexualita – privátní forma a veřejná forma jako znásilnění</a:t>
            </a:r>
          </a:p>
          <a:p>
            <a:r>
              <a:rPr lang="cs-CZ" baseline="0" dirty="0" smtClean="0"/>
              <a:t>Rodinné právo jako privátní, ale současně stát určuje s kým je možné uzavřít manželství</a:t>
            </a:r>
          </a:p>
          <a:p>
            <a:r>
              <a:rPr lang="cs-CZ" baseline="0" dirty="0" smtClean="0"/>
              <a:t>V kontextu rozhodování se objevuje kritika standardu rozumné osoby – co by rozumná osoba považovala za obtěžující, zasahující do důstojnosti – používá se dodnes při posuzování obtěžování na pracovišti včetně toho sexuálního – nejde o požadavek konkrétní osoby na přílišnou korektnost ve vztazích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042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Napětí mezi metodou analýzy a použitelností</a:t>
            </a:r>
            <a:r>
              <a:rPr lang="cs-CZ" baseline="0" dirty="0" smtClean="0"/>
              <a:t> práva jako prostředku dosažení rovnosti – jak může právo jako zaujatý systém napomáhat rovnosti? Lze vůbec pro účely dosažení rovnosti argumentovat právem, když z historie známe situace, v nichž se samotný pojem rovnosti vysvětluje podle kontextu.</a:t>
            </a:r>
          </a:p>
          <a:p>
            <a:r>
              <a:rPr lang="cs-CZ" dirty="0" smtClean="0"/>
              <a:t>Tendence k dekonstrukci tradičního</a:t>
            </a:r>
            <a:r>
              <a:rPr lang="cs-CZ" baseline="0" dirty="0" smtClean="0"/>
              <a:t> rozlišení na soukromé a veřejné – soukromá sféra – tam, kam má stát zasahovat co nejméně x veřejná sféra – pole působnosti státu</a:t>
            </a:r>
          </a:p>
          <a:p>
            <a:r>
              <a:rPr lang="cs-CZ" baseline="0" dirty="0" smtClean="0"/>
              <a:t>Napadá Vás, proč existuje tenze mezi pravicovým a levicovým zaměřením?</a:t>
            </a:r>
          </a:p>
          <a:p>
            <a:r>
              <a:rPr lang="cs-CZ" baseline="0" dirty="0" smtClean="0"/>
              <a:t>K čemu bylo napadení tohoto rozdělení?</a:t>
            </a:r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042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Různá východiska</a:t>
            </a:r>
            <a:r>
              <a:rPr lang="cs-CZ" baseline="0" dirty="0" smtClean="0"/>
              <a:t> pro feministické právní teorie. Nabízím pouze náhled bez podrobného studia.</a:t>
            </a:r>
          </a:p>
          <a:p>
            <a:r>
              <a:rPr lang="cs-CZ" baseline="0" dirty="0" smtClean="0"/>
              <a:t>Teorie vychází z teorií vzniklých v sociálních vědách, ale vždy jsou o krok pozadu. Je na tom vidět, že se pohybujeme v prostoru aplikace.</a:t>
            </a:r>
          </a:p>
          <a:p>
            <a:r>
              <a:rPr lang="cs-CZ" dirty="0" smtClean="0"/>
              <a:t>Toto je shrnují teorií</a:t>
            </a:r>
            <a:r>
              <a:rPr lang="cs-CZ" baseline="0" dirty="0" smtClean="0"/>
              <a:t> vzniklých v USA. Napadá Vás, co se dělo zde? Je možné něco z USA použít? Žije u nás feministická právní teorie? Je jí zapotřebí? K čemu je prakticky použitelná? – čerpejte z četby na dnešek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042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Spravedlnost a rovnost jsou základní</a:t>
            </a:r>
            <a:r>
              <a:rPr lang="cs-CZ" baseline="0" dirty="0" smtClean="0"/>
              <a:t> principy islámu a šaría</a:t>
            </a:r>
          </a:p>
          <a:p>
            <a:r>
              <a:rPr lang="cs-CZ" baseline="0" dirty="0" smtClean="0"/>
              <a:t>Proč je tedy žena vnímána jako občanka druhé kategorie?</a:t>
            </a:r>
          </a:p>
          <a:p>
            <a:r>
              <a:rPr lang="cs-CZ" baseline="0" dirty="0" smtClean="0"/>
              <a:t>Vše je o interpretaci</a:t>
            </a:r>
          </a:p>
          <a:p>
            <a:r>
              <a:rPr lang="cs-CZ" baseline="0" dirty="0" smtClean="0"/>
              <a:t>Rozdělení na šaría a </a:t>
            </a:r>
            <a:r>
              <a:rPr lang="cs-CZ" baseline="0" dirty="0" err="1" smtClean="0"/>
              <a:t>fiqh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042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islám pomohl vytvořit prostor, v němž mohou ženy bojovat</a:t>
            </a:r>
            <a:r>
              <a:rPr lang="cs-CZ" baseline="0" dirty="0" smtClean="0"/>
              <a:t> za rovnoprávnost</a:t>
            </a:r>
          </a:p>
          <a:p>
            <a:r>
              <a:rPr lang="cs-CZ" baseline="0" dirty="0" smtClean="0"/>
              <a:t>obrat k tradičnímu islámskému právu vyprovokoval mnoho žen k aktivismu</a:t>
            </a:r>
          </a:p>
          <a:p>
            <a:r>
              <a:rPr lang="cs-CZ" baseline="0" dirty="0" smtClean="0"/>
              <a:t>v 80. letech se objevil islámský feminismus</a:t>
            </a:r>
          </a:p>
          <a:p>
            <a:r>
              <a:rPr lang="cs-CZ" baseline="0" dirty="0" smtClean="0"/>
              <a:t>islamisté i feministky tento směr považují za protichůdný k jejich postojům</a:t>
            </a:r>
          </a:p>
          <a:p>
            <a:r>
              <a:rPr lang="cs-CZ" baseline="0" dirty="0" smtClean="0"/>
              <a:t>gender v Islámu jako v jakémkoliv jiném náboženství je sociálně konstruovaný, v historii se měnící a otevřený k vyjednávání</a:t>
            </a:r>
          </a:p>
          <a:p>
            <a:r>
              <a:rPr lang="cs-CZ" baseline="0" dirty="0" smtClean="0"/>
              <a:t>sekulární fundamentalisté – snaží se poukazovat na misogynii Islámu – ignorují kontext, v jakém byly texty vytvořeny i alternativní texty</a:t>
            </a:r>
          </a:p>
          <a:p>
            <a:r>
              <a:rPr lang="cs-CZ" baseline="0" dirty="0" smtClean="0"/>
              <a:t>postavení ženy nezávisí tolik na islámu, ale na stavu společnosti – v muslimských zemích komplikované, neboť se vymezují k západnímu kolonialismu a panují tam značné nacionalistické a tradicionalistické tendence</a:t>
            </a:r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042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Leopold</a:t>
            </a:r>
            <a:r>
              <a:rPr lang="cs-CZ" baseline="0" dirty="0" smtClean="0"/>
              <a:t> Pospíšil ve své práci dává zpětnou vazbu teorii o tom, že právo existuje pouze ve společnostech, v nichž existuje stát jako systém vynucování státní moci. Zabýval se naopak reflexí tohoto etnocentrického pojetí a pomocí etnologického výzkumu se snažil najít atributy práva, které jsou zobecnitelné a univerzálně platné pro právní systémy. Odmítl teze, podle kterých existují společnosti, které právo nemají. Právo naopak chápe jako integrální součást kultury a společnosti, a vnímá, že existuje ve všech společnostech.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D3430-D130-498D-8B15-B84A4DCA259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15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cl.american.edu/journal/genderlaw/13/fineman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mherst.edu/system/files/media/0207/Mir-Hosseini%20Muslim%20Women%27s%20Quest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Feministická právní teorie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GEN 105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4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Albertson</a:t>
            </a:r>
            <a:r>
              <a:rPr lang="cs-CZ" dirty="0" smtClean="0"/>
              <a:t> </a:t>
            </a:r>
            <a:r>
              <a:rPr lang="cs-CZ" dirty="0" err="1" smtClean="0"/>
              <a:t>Fineman</a:t>
            </a:r>
            <a:r>
              <a:rPr lang="cs-CZ" dirty="0" smtClean="0"/>
              <a:t>, M. </a:t>
            </a:r>
            <a:r>
              <a:rPr lang="cs-CZ" dirty="0" err="1" smtClean="0"/>
              <a:t>Feminist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, </a:t>
            </a:r>
            <a:r>
              <a:rPr lang="cs-CZ" dirty="0"/>
              <a:t>dostupné z: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www.wcl.american.edu/journal/genderlaw/13/fineman.pdf</a:t>
            </a:r>
            <a:endParaRPr lang="cs-CZ" dirty="0" smtClean="0"/>
          </a:p>
          <a:p>
            <a:r>
              <a:rPr lang="cs-CZ" dirty="0" smtClean="0"/>
              <a:t>Mir-</a:t>
            </a:r>
            <a:r>
              <a:rPr lang="cs-CZ" dirty="0" err="1" smtClean="0"/>
              <a:t>Hosseini</a:t>
            </a:r>
            <a:r>
              <a:rPr lang="cs-CZ" dirty="0" smtClean="0"/>
              <a:t>, Z. Muslim </a:t>
            </a:r>
            <a:r>
              <a:rPr lang="cs-CZ" dirty="0" err="1" smtClean="0"/>
              <a:t>Women‘s</a:t>
            </a:r>
            <a:r>
              <a:rPr lang="cs-CZ" dirty="0" smtClean="0"/>
              <a:t> </a:t>
            </a:r>
            <a:r>
              <a:rPr lang="cs-CZ" dirty="0" err="1" smtClean="0"/>
              <a:t>Quest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Equality</a:t>
            </a:r>
            <a:r>
              <a:rPr lang="cs-CZ" dirty="0" smtClean="0"/>
              <a:t>: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Islamic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and </a:t>
            </a:r>
            <a:r>
              <a:rPr lang="cs-CZ" dirty="0" err="1" smtClean="0"/>
              <a:t>Feminism</a:t>
            </a:r>
            <a:r>
              <a:rPr lang="cs-CZ" dirty="0"/>
              <a:t>, dostupné z: </a:t>
            </a: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www.amherst.edu/system/files/media/0207/Mir-Hosseini%2520Muslim%2520Women%2527s%2520Quest.pdf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01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Kritická právní teorie</a:t>
            </a:r>
            <a:endParaRPr lang="cs-CZ" dirty="0" smtClean="0"/>
          </a:p>
          <a:p>
            <a:r>
              <a:rPr lang="cs-CZ" dirty="0" smtClean="0"/>
              <a:t>Feministická právní teorie</a:t>
            </a:r>
            <a:endParaRPr lang="cs-CZ" dirty="0" smtClean="0"/>
          </a:p>
          <a:p>
            <a:r>
              <a:rPr lang="cs-CZ" dirty="0" smtClean="0"/>
              <a:t>Islámské právo a feminismus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32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Kritická právní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endParaRPr lang="cs-CZ" dirty="0" smtClean="0"/>
          </a:p>
          <a:p>
            <a:r>
              <a:rPr lang="cs-CZ" dirty="0" smtClean="0"/>
              <a:t>levicové teorie</a:t>
            </a:r>
          </a:p>
          <a:p>
            <a:r>
              <a:rPr lang="cs-CZ" dirty="0" smtClean="0"/>
              <a:t>kritika zdánlivě neutrální a objektivní povahy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32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Feministická právní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rozdíly v rámci feminismu (přístup, zaměření)</a:t>
            </a:r>
          </a:p>
          <a:p>
            <a:r>
              <a:rPr lang="cs-CZ" dirty="0" smtClean="0"/>
              <a:t>otázky genderové neutrality a objektivity</a:t>
            </a:r>
          </a:p>
          <a:p>
            <a:r>
              <a:rPr lang="cs-CZ" dirty="0" smtClean="0"/>
              <a:t>vznik v 70. letech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právo jako prostředek dosažení genderové rovnosti</a:t>
            </a:r>
          </a:p>
          <a:p>
            <a:r>
              <a:rPr lang="cs-CZ" dirty="0" smtClean="0"/>
              <a:t>rozdílnost x stejnost</a:t>
            </a:r>
          </a:p>
          <a:p>
            <a:endParaRPr lang="cs-CZ" dirty="0" smtClean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8035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Feministická právní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napadení legitimity existujících genderových norem</a:t>
            </a:r>
          </a:p>
          <a:p>
            <a:r>
              <a:rPr lang="cs-CZ" dirty="0" smtClean="0"/>
              <a:t>kritika zákonů jako zaujatých</a:t>
            </a:r>
          </a:p>
          <a:p>
            <a:r>
              <a:rPr lang="cs-CZ" dirty="0" smtClean="0"/>
              <a:t>právo samotné označeno za mužské (</a:t>
            </a:r>
            <a:r>
              <a:rPr lang="cs-CZ" dirty="0" err="1" smtClean="0"/>
              <a:t>Gilligan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sexuální násilí, násilí na ženách, rodinné právo</a:t>
            </a:r>
          </a:p>
          <a:p>
            <a:r>
              <a:rPr lang="cs-CZ" dirty="0" smtClean="0"/>
              <a:t>„standard rozumné osoby“ – ignoruje zkušenost žen</a:t>
            </a:r>
          </a:p>
          <a:p>
            <a:endParaRPr lang="cs-CZ" dirty="0" smtClean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109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Feministická právní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napětí mezi</a:t>
            </a:r>
          </a:p>
          <a:p>
            <a:pPr lvl="1"/>
            <a:r>
              <a:rPr lang="cs-CZ" dirty="0"/>
              <a:t>feminismem jako metodou </a:t>
            </a:r>
            <a:r>
              <a:rPr lang="cs-CZ" dirty="0" smtClean="0"/>
              <a:t>analýzy a genderovou neutralitou</a:t>
            </a:r>
            <a:endParaRPr lang="cs-CZ" dirty="0"/>
          </a:p>
          <a:p>
            <a:pPr lvl="1"/>
            <a:r>
              <a:rPr lang="cs-CZ" dirty="0" smtClean="0"/>
              <a:t>rovností </a:t>
            </a:r>
            <a:r>
              <a:rPr lang="cs-CZ" dirty="0"/>
              <a:t>jako cílem</a:t>
            </a:r>
          </a:p>
          <a:p>
            <a:r>
              <a:rPr lang="cs-CZ" dirty="0" smtClean="0"/>
              <a:t>dekonstrukce rozlišení na soukromé a veřejné</a:t>
            </a:r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5964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Feministická právní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model založený na rovnosti</a:t>
            </a:r>
          </a:p>
          <a:p>
            <a:r>
              <a:rPr lang="cs-CZ" dirty="0" smtClean="0"/>
              <a:t>model založený na rozdílnosti</a:t>
            </a:r>
          </a:p>
          <a:p>
            <a:r>
              <a:rPr lang="cs-CZ" dirty="0" smtClean="0"/>
              <a:t>model vycházející z dominance</a:t>
            </a:r>
          </a:p>
          <a:p>
            <a:r>
              <a:rPr lang="cs-CZ" dirty="0" smtClean="0"/>
              <a:t>anti-</a:t>
            </a:r>
            <a:r>
              <a:rPr lang="cs-CZ" dirty="0" err="1" smtClean="0"/>
              <a:t>esencialistický</a:t>
            </a:r>
            <a:r>
              <a:rPr lang="cs-CZ" dirty="0" smtClean="0"/>
              <a:t> model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908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Islámské právo a feminismus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spravedlnost a rovnost jsou základní principy Islámu a šaría</a:t>
            </a:r>
          </a:p>
          <a:p>
            <a:r>
              <a:rPr lang="cs-CZ" dirty="0" smtClean="0"/>
              <a:t>žena jako občanka druhé kategorie?</a:t>
            </a:r>
          </a:p>
          <a:p>
            <a:r>
              <a:rPr lang="cs-CZ" dirty="0" smtClean="0"/>
              <a:t>interpretace</a:t>
            </a:r>
          </a:p>
          <a:p>
            <a:r>
              <a:rPr lang="cs-CZ" dirty="0" smtClean="0"/>
              <a:t>šaría a </a:t>
            </a:r>
            <a:r>
              <a:rPr lang="cs-CZ" dirty="0" err="1" smtClean="0"/>
              <a:t>fiqh</a:t>
            </a:r>
            <a:endParaRPr lang="cs-CZ" dirty="0" smtClean="0"/>
          </a:p>
          <a:p>
            <a:pPr lvl="1"/>
            <a:r>
              <a:rPr lang="cs-CZ" dirty="0" smtClean="0"/>
              <a:t>šaría = cesta, boží vůle</a:t>
            </a:r>
          </a:p>
          <a:p>
            <a:pPr lvl="1"/>
            <a:r>
              <a:rPr lang="cs-CZ" dirty="0" err="1" smtClean="0"/>
              <a:t>fiqh</a:t>
            </a:r>
            <a:r>
              <a:rPr lang="cs-CZ" dirty="0" smtClean="0"/>
              <a:t> = porozumění, právní věda</a:t>
            </a: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 šaría je svatá, univerzální, věčná; </a:t>
            </a:r>
            <a:r>
              <a:rPr lang="cs-CZ" dirty="0" err="1" smtClean="0">
                <a:sym typeface="Wingdings" panose="05000000000000000000" pitchFamily="2" charset="2"/>
              </a:rPr>
              <a:t>fiqh</a:t>
            </a:r>
            <a:r>
              <a:rPr lang="cs-CZ" dirty="0" smtClean="0">
                <a:sym typeface="Wingdings" panose="05000000000000000000" pitchFamily="2" charset="2"/>
              </a:rPr>
              <a:t> je vytvořená člověkem, změnitelná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413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Islámské právo a feminismus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poč. 20. st. – muslimské texty jako argument pro změnu</a:t>
            </a:r>
          </a:p>
          <a:p>
            <a:r>
              <a:rPr lang="cs-CZ" dirty="0" smtClean="0"/>
              <a:t>současně ženy jako symbol kulturní autenticity, ochránkyně náboženských tradic a stylu života</a:t>
            </a:r>
          </a:p>
          <a:p>
            <a:r>
              <a:rPr lang="cs-CZ" dirty="0" smtClean="0"/>
              <a:t>západní feministky mohou kritiku patriarchátu opřít o modernitu, liberalismus, demokracii</a:t>
            </a:r>
          </a:p>
          <a:p>
            <a:r>
              <a:rPr lang="cs-CZ" dirty="0" smtClean="0"/>
              <a:t>v muslimských zemích se tyto směry včetně feminismu považují za </a:t>
            </a:r>
            <a:r>
              <a:rPr lang="cs-CZ" dirty="0" err="1" smtClean="0"/>
              <a:t>colonialismus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7201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979</Words>
  <Application>Microsoft Office PowerPoint</Application>
  <PresentationFormat>Předvádění na obrazovce (4:3)</PresentationFormat>
  <Paragraphs>112</Paragraphs>
  <Slides>10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Feministická právní teorie</vt:lpstr>
      <vt:lpstr>Obsah</vt:lpstr>
      <vt:lpstr>Kritická právní teorie</vt:lpstr>
      <vt:lpstr>Feministická právní teorie</vt:lpstr>
      <vt:lpstr>Feministická právní teorie</vt:lpstr>
      <vt:lpstr>Feministická právní teorie</vt:lpstr>
      <vt:lpstr>Feministická právní teorie</vt:lpstr>
      <vt:lpstr>Islámské právo a feminismus</vt:lpstr>
      <vt:lpstr>Islámské právo a feminismus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teorie práva</dc:title>
  <dc:creator>Honzíci</dc:creator>
  <cp:lastModifiedBy>Kvasnicová Jana Mgr.</cp:lastModifiedBy>
  <cp:revision>30</cp:revision>
  <dcterms:created xsi:type="dcterms:W3CDTF">2016-09-25T18:45:16Z</dcterms:created>
  <dcterms:modified xsi:type="dcterms:W3CDTF">2016-10-03T14:46:05Z</dcterms:modified>
</cp:coreProperties>
</file>