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Lst>
  <p:sldSz cy="5143500" cx="9144000"/>
  <p:notesSz cx="6858000" cy="9144000"/>
  <p:embeddedFontLst>
    <p:embeddedFont>
      <p:font typeface="Economica"/>
      <p:regular r:id="rId49"/>
      <p:bold r:id="rId50"/>
      <p:italic r:id="rId51"/>
      <p:boldItalic r:id="rId52"/>
    </p:embeddedFont>
    <p:embeddedFont>
      <p:font typeface="Open Sans"/>
      <p:regular r:id="rId53"/>
      <p:bold r:id="rId54"/>
      <p:italic r:id="rId55"/>
      <p:boldItalic r:id="rId5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font" Target="fonts/Economica-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Economica-italic.fntdata"/><Relationship Id="rId50" Type="http://schemas.openxmlformats.org/officeDocument/2006/relationships/font" Target="fonts/Economica-bold.fntdata"/><Relationship Id="rId53" Type="http://schemas.openxmlformats.org/officeDocument/2006/relationships/font" Target="fonts/OpenSans-regular.fntdata"/><Relationship Id="rId52" Type="http://schemas.openxmlformats.org/officeDocument/2006/relationships/font" Target="fonts/Economica-boldItalic.fntdata"/><Relationship Id="rId11" Type="http://schemas.openxmlformats.org/officeDocument/2006/relationships/slide" Target="slides/slide7.xml"/><Relationship Id="rId55" Type="http://schemas.openxmlformats.org/officeDocument/2006/relationships/font" Target="fonts/OpenSans-italic.fntdata"/><Relationship Id="rId10" Type="http://schemas.openxmlformats.org/officeDocument/2006/relationships/slide" Target="slides/slide6.xml"/><Relationship Id="rId54" Type="http://schemas.openxmlformats.org/officeDocument/2006/relationships/font" Target="fonts/OpenSans-bold.fntdata"/><Relationship Id="rId13" Type="http://schemas.openxmlformats.org/officeDocument/2006/relationships/slide" Target="slides/slide9.xml"/><Relationship Id="rId12" Type="http://schemas.openxmlformats.org/officeDocument/2006/relationships/slide" Target="slides/slide8.xml"/><Relationship Id="rId56" Type="http://schemas.openxmlformats.org/officeDocument/2006/relationships/font" Target="fonts/OpenSans-bold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7" name="Shape 15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2" name="Shape 16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5" name="Shape 6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3" name="Shape 183"/>
        <p:cNvGrpSpPr/>
        <p:nvPr/>
      </p:nvGrpSpPr>
      <p:grpSpPr>
        <a:xfrm>
          <a:off x="0" y="0"/>
          <a:ext cx="0" cy="0"/>
          <a:chOff x="0" y="0"/>
          <a:chExt cx="0" cy="0"/>
        </a:xfrm>
      </p:grpSpPr>
      <p:sp>
        <p:nvSpPr>
          <p:cNvPr id="184" name="Shape 1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5" name="Shape 1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1" name="Shape 19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7" name="Shape 19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1" name="Shape 201"/>
        <p:cNvGrpSpPr/>
        <p:nvPr/>
      </p:nvGrpSpPr>
      <p:grpSpPr>
        <a:xfrm>
          <a:off x="0" y="0"/>
          <a:ext cx="0" cy="0"/>
          <a:chOff x="0" y="0"/>
          <a:chExt cx="0" cy="0"/>
        </a:xfrm>
      </p:grpSpPr>
      <p:sp>
        <p:nvSpPr>
          <p:cNvPr id="202" name="Shape 2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3" name="Shape 20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8" name="Shape 218"/>
        <p:cNvGrpSpPr/>
        <p:nvPr/>
      </p:nvGrpSpPr>
      <p:grpSpPr>
        <a:xfrm>
          <a:off x="0" y="0"/>
          <a:ext cx="0" cy="0"/>
          <a:chOff x="0" y="0"/>
          <a:chExt cx="0" cy="0"/>
        </a:xfrm>
      </p:grpSpPr>
      <p:sp>
        <p:nvSpPr>
          <p:cNvPr id="219" name="Shape 2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0" name="Shape 22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3" name="Shape 223"/>
        <p:cNvGrpSpPr/>
        <p:nvPr/>
      </p:nvGrpSpPr>
      <p:grpSpPr>
        <a:xfrm>
          <a:off x="0" y="0"/>
          <a:ext cx="0" cy="0"/>
          <a:chOff x="0" y="0"/>
          <a:chExt cx="0" cy="0"/>
        </a:xfrm>
      </p:grpSpPr>
      <p:sp>
        <p:nvSpPr>
          <p:cNvPr id="224" name="Shape 2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5" name="Shape 22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9" name="Shape 229"/>
        <p:cNvGrpSpPr/>
        <p:nvPr/>
      </p:nvGrpSpPr>
      <p:grpSpPr>
        <a:xfrm>
          <a:off x="0" y="0"/>
          <a:ext cx="0" cy="0"/>
          <a:chOff x="0" y="0"/>
          <a:chExt cx="0" cy="0"/>
        </a:xfrm>
      </p:grpSpPr>
      <p:sp>
        <p:nvSpPr>
          <p:cNvPr id="230" name="Shape 2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1" name="Shape 23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5" name="Shape 245"/>
        <p:cNvGrpSpPr/>
        <p:nvPr/>
      </p:nvGrpSpPr>
      <p:grpSpPr>
        <a:xfrm>
          <a:off x="0" y="0"/>
          <a:ext cx="0" cy="0"/>
          <a:chOff x="0" y="0"/>
          <a:chExt cx="0" cy="0"/>
        </a:xfrm>
      </p:grpSpPr>
      <p:sp>
        <p:nvSpPr>
          <p:cNvPr id="246" name="Shape 2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7" name="Shape 24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0" name="Shape 250"/>
        <p:cNvGrpSpPr/>
        <p:nvPr/>
      </p:nvGrpSpPr>
      <p:grpSpPr>
        <a:xfrm>
          <a:off x="0" y="0"/>
          <a:ext cx="0" cy="0"/>
          <a:chOff x="0" y="0"/>
          <a:chExt cx="0" cy="0"/>
        </a:xfrm>
      </p:grpSpPr>
      <p:sp>
        <p:nvSpPr>
          <p:cNvPr id="251" name="Shape 2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2" name="Shape 2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2" name="Shape 26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5" name="Shape 265"/>
        <p:cNvGrpSpPr/>
        <p:nvPr/>
      </p:nvGrpSpPr>
      <p:grpSpPr>
        <a:xfrm>
          <a:off x="0" y="0"/>
          <a:ext cx="0" cy="0"/>
          <a:chOff x="0" y="0"/>
          <a:chExt cx="0" cy="0"/>
        </a:xfrm>
      </p:grpSpPr>
      <p:sp>
        <p:nvSpPr>
          <p:cNvPr id="266" name="Shape 2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7" name="Shape 26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5" name="Shape 275"/>
        <p:cNvGrpSpPr/>
        <p:nvPr/>
      </p:nvGrpSpPr>
      <p:grpSpPr>
        <a:xfrm>
          <a:off x="0" y="0"/>
          <a:ext cx="0" cy="0"/>
          <a:chOff x="0" y="0"/>
          <a:chExt cx="0" cy="0"/>
        </a:xfrm>
      </p:grpSpPr>
      <p:sp>
        <p:nvSpPr>
          <p:cNvPr id="276" name="Shape 2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7" name="Shape 27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2" name="Shape 2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6" name="Shape 286"/>
        <p:cNvGrpSpPr/>
        <p:nvPr/>
      </p:nvGrpSpPr>
      <p:grpSpPr>
        <a:xfrm>
          <a:off x="0" y="0"/>
          <a:ext cx="0" cy="0"/>
          <a:chOff x="0" y="0"/>
          <a:chExt cx="0" cy="0"/>
        </a:xfrm>
      </p:grpSpPr>
      <p:sp>
        <p:nvSpPr>
          <p:cNvPr id="287" name="Shape 2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8" name="Shape 2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2" name="Shape 292"/>
        <p:cNvGrpSpPr/>
        <p:nvPr/>
      </p:nvGrpSpPr>
      <p:grpSpPr>
        <a:xfrm>
          <a:off x="0" y="0"/>
          <a:ext cx="0" cy="0"/>
          <a:chOff x="0" y="0"/>
          <a:chExt cx="0" cy="0"/>
        </a:xfrm>
      </p:grpSpPr>
      <p:sp>
        <p:nvSpPr>
          <p:cNvPr id="293" name="Shape 2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4" name="Shape 2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0" name="Shape 30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2744012"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2" name="Shape 12"/>
          <p:cNvSpPr txBox="1"/>
          <p:nvPr>
            <p:ph type="ctrTitle"/>
          </p:nvPr>
        </p:nvSpPr>
        <p:spPr>
          <a:xfrm>
            <a:off x="3044700" y="1444255"/>
            <a:ext cx="3054600" cy="1537199"/>
          </a:xfrm>
          <a:prstGeom prst="rect">
            <a:avLst/>
          </a:prstGeom>
        </p:spPr>
        <p:txBody>
          <a:bodyPr anchorCtr="0" anchor="b" bIns="91425" lIns="91425" rIns="91425" tIns="91425"/>
          <a:lstStyle>
            <a:lvl1pPr lvl="0" rtl="0" algn="ctr">
              <a:spcBef>
                <a:spcPts val="0"/>
              </a:spcBef>
              <a:defRPr/>
            </a:lvl1pPr>
            <a:lvl2pPr lvl="1" rtl="0" algn="ctr">
              <a:spcBef>
                <a:spcPts val="0"/>
              </a:spcBef>
              <a:defRPr/>
            </a:lvl2pPr>
            <a:lvl3pPr lvl="2" rtl="0" algn="ctr">
              <a:spcBef>
                <a:spcPts val="0"/>
              </a:spcBef>
              <a:defRPr/>
            </a:lvl3pPr>
            <a:lvl4pPr lvl="3" rtl="0" algn="ctr">
              <a:spcBef>
                <a:spcPts val="0"/>
              </a:spcBef>
              <a:defRPr/>
            </a:lvl4pPr>
            <a:lvl5pPr lvl="4" rtl="0" algn="ctr">
              <a:spcBef>
                <a:spcPts val="0"/>
              </a:spcBef>
              <a:defRPr/>
            </a:lvl5pPr>
            <a:lvl6pPr lvl="5" rtl="0" algn="ctr">
              <a:spcBef>
                <a:spcPts val="0"/>
              </a:spcBef>
              <a:defRPr/>
            </a:lvl6pPr>
            <a:lvl7pPr lvl="6" rtl="0" algn="ctr">
              <a:spcBef>
                <a:spcPts val="0"/>
              </a:spcBef>
              <a:defRPr/>
            </a:lvl7pPr>
            <a:lvl8pPr lvl="7" rtl="0" algn="ctr">
              <a:spcBef>
                <a:spcPts val="0"/>
              </a:spcBef>
              <a:defRPr/>
            </a:lvl8pPr>
            <a:lvl9pPr lvl="8" rtl="0" algn="ctr">
              <a:spcBef>
                <a:spcPts val="0"/>
              </a:spcBef>
              <a:defRPr/>
            </a:lvl9pPr>
          </a:lstStyle>
          <a:p/>
        </p:txBody>
      </p:sp>
      <p:sp>
        <p:nvSpPr>
          <p:cNvPr id="13" name="Shape 13"/>
          <p:cNvSpPr txBox="1"/>
          <p:nvPr>
            <p:ph idx="1" type="subTitle"/>
          </p:nvPr>
        </p:nvSpPr>
        <p:spPr>
          <a:xfrm>
            <a:off x="3044700" y="3116580"/>
            <a:ext cx="3054600" cy="701399"/>
          </a:xfrm>
          <a:prstGeom prst="rect">
            <a:avLst/>
          </a:prstGeom>
        </p:spPr>
        <p:txBody>
          <a:bodyPr anchorCtr="0" anchor="t" bIns="91425" lIns="91425" rIns="91425" tIns="91425"/>
          <a:lstStyle>
            <a:lvl1pPr lvl="0" rtl="0" algn="ctr">
              <a:lnSpc>
                <a:spcPct val="100000"/>
              </a:lnSpc>
              <a:spcBef>
                <a:spcPts val="0"/>
              </a:spcBef>
              <a:spcAft>
                <a:spcPts val="0"/>
              </a:spcAft>
              <a:buSzPct val="100000"/>
              <a:buFont typeface="Economica"/>
              <a:buNone/>
              <a:defRPr sz="2100">
                <a:latin typeface="Economica"/>
                <a:ea typeface="Economica"/>
                <a:cs typeface="Economica"/>
                <a:sym typeface="Economica"/>
              </a:defRPr>
            </a:lvl1pPr>
            <a:lvl2pPr lvl="1" rtl="0" algn="ctr">
              <a:lnSpc>
                <a:spcPct val="100000"/>
              </a:lnSpc>
              <a:spcBef>
                <a:spcPts val="0"/>
              </a:spcBef>
              <a:spcAft>
                <a:spcPts val="0"/>
              </a:spcAft>
              <a:buSzPct val="100000"/>
              <a:buFont typeface="Economica"/>
              <a:buNone/>
              <a:defRPr sz="2100">
                <a:latin typeface="Economica"/>
                <a:ea typeface="Economica"/>
                <a:cs typeface="Economica"/>
                <a:sym typeface="Economica"/>
              </a:defRPr>
            </a:lvl2pPr>
            <a:lvl3pPr lvl="2" rtl="0" algn="ctr">
              <a:lnSpc>
                <a:spcPct val="100000"/>
              </a:lnSpc>
              <a:spcBef>
                <a:spcPts val="0"/>
              </a:spcBef>
              <a:spcAft>
                <a:spcPts val="0"/>
              </a:spcAft>
              <a:buSzPct val="100000"/>
              <a:buFont typeface="Economica"/>
              <a:buNone/>
              <a:defRPr sz="2100">
                <a:latin typeface="Economica"/>
                <a:ea typeface="Economica"/>
                <a:cs typeface="Economica"/>
                <a:sym typeface="Economica"/>
              </a:defRPr>
            </a:lvl3pPr>
            <a:lvl4pPr lvl="3" rtl="0" algn="ctr">
              <a:lnSpc>
                <a:spcPct val="100000"/>
              </a:lnSpc>
              <a:spcBef>
                <a:spcPts val="0"/>
              </a:spcBef>
              <a:spcAft>
                <a:spcPts val="0"/>
              </a:spcAft>
              <a:buSzPct val="100000"/>
              <a:buFont typeface="Economica"/>
              <a:buNone/>
              <a:defRPr sz="2100">
                <a:latin typeface="Economica"/>
                <a:ea typeface="Economica"/>
                <a:cs typeface="Economica"/>
                <a:sym typeface="Economica"/>
              </a:defRPr>
            </a:lvl4pPr>
            <a:lvl5pPr lvl="4" rtl="0" algn="ctr">
              <a:lnSpc>
                <a:spcPct val="100000"/>
              </a:lnSpc>
              <a:spcBef>
                <a:spcPts val="0"/>
              </a:spcBef>
              <a:spcAft>
                <a:spcPts val="0"/>
              </a:spcAft>
              <a:buSzPct val="100000"/>
              <a:buFont typeface="Economica"/>
              <a:buNone/>
              <a:defRPr sz="2100">
                <a:latin typeface="Economica"/>
                <a:ea typeface="Economica"/>
                <a:cs typeface="Economica"/>
                <a:sym typeface="Economica"/>
              </a:defRPr>
            </a:lvl5pPr>
            <a:lvl6pPr lvl="5" rtl="0" algn="ctr">
              <a:lnSpc>
                <a:spcPct val="100000"/>
              </a:lnSpc>
              <a:spcBef>
                <a:spcPts val="0"/>
              </a:spcBef>
              <a:spcAft>
                <a:spcPts val="0"/>
              </a:spcAft>
              <a:buSzPct val="100000"/>
              <a:buFont typeface="Economica"/>
              <a:buNone/>
              <a:defRPr sz="2100">
                <a:latin typeface="Economica"/>
                <a:ea typeface="Economica"/>
                <a:cs typeface="Economica"/>
                <a:sym typeface="Economica"/>
              </a:defRPr>
            </a:lvl6pPr>
            <a:lvl7pPr lvl="6" rtl="0" algn="ctr">
              <a:lnSpc>
                <a:spcPct val="100000"/>
              </a:lnSpc>
              <a:spcBef>
                <a:spcPts val="0"/>
              </a:spcBef>
              <a:spcAft>
                <a:spcPts val="0"/>
              </a:spcAft>
              <a:buSzPct val="100000"/>
              <a:buFont typeface="Economica"/>
              <a:buNone/>
              <a:defRPr sz="2100">
                <a:latin typeface="Economica"/>
                <a:ea typeface="Economica"/>
                <a:cs typeface="Economica"/>
                <a:sym typeface="Economica"/>
              </a:defRPr>
            </a:lvl7pPr>
            <a:lvl8pPr lvl="7" rtl="0" algn="ctr">
              <a:lnSpc>
                <a:spcPct val="100000"/>
              </a:lnSpc>
              <a:spcBef>
                <a:spcPts val="0"/>
              </a:spcBef>
              <a:spcAft>
                <a:spcPts val="0"/>
              </a:spcAft>
              <a:buSzPct val="100000"/>
              <a:buFont typeface="Economica"/>
              <a:buNone/>
              <a:defRPr sz="2100">
                <a:latin typeface="Economica"/>
                <a:ea typeface="Economica"/>
                <a:cs typeface="Economica"/>
                <a:sym typeface="Economica"/>
              </a:defRPr>
            </a:lvl8pPr>
            <a:lvl9pPr lvl="8" rtl="0" algn="ctr">
              <a:lnSpc>
                <a:spcPct val="100000"/>
              </a:lnSpc>
              <a:spcBef>
                <a:spcPts val="0"/>
              </a:spcBef>
              <a:spcAft>
                <a:spcPts val="0"/>
              </a:spcAft>
              <a:buSzPct val="1000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53" name="Shape 53"/>
          <p:cNvSpPr txBox="1"/>
          <p:nvPr>
            <p:ph type="title"/>
          </p:nvPr>
        </p:nvSpPr>
        <p:spPr>
          <a:xfrm>
            <a:off x="311700" y="957125"/>
            <a:ext cx="8520599" cy="2128799"/>
          </a:xfrm>
          <a:prstGeom prst="rect">
            <a:avLst/>
          </a:prstGeom>
        </p:spPr>
        <p:txBody>
          <a:bodyPr anchorCtr="0" anchor="ctr" bIns="91425" lIns="91425" rIns="91425" tIns="91425"/>
          <a:lstStyle>
            <a:lvl1pPr lvl="0" rtl="0" algn="ctr">
              <a:spcBef>
                <a:spcPts val="0"/>
              </a:spcBef>
              <a:buClr>
                <a:schemeClr val="lt2"/>
              </a:buClr>
              <a:buSzPct val="100000"/>
              <a:defRPr sz="16000">
                <a:solidFill>
                  <a:schemeClr val="lt2"/>
                </a:solidFill>
              </a:defRPr>
            </a:lvl1pPr>
            <a:lvl2pPr lvl="1" rtl="0" algn="ctr">
              <a:spcBef>
                <a:spcPts val="0"/>
              </a:spcBef>
              <a:buClr>
                <a:schemeClr val="lt2"/>
              </a:buClr>
              <a:buSzPct val="100000"/>
              <a:defRPr sz="16000">
                <a:solidFill>
                  <a:schemeClr val="lt2"/>
                </a:solidFill>
              </a:defRPr>
            </a:lvl2pPr>
            <a:lvl3pPr lvl="2" rtl="0" algn="ctr">
              <a:spcBef>
                <a:spcPts val="0"/>
              </a:spcBef>
              <a:buClr>
                <a:schemeClr val="lt2"/>
              </a:buClr>
              <a:buSzPct val="100000"/>
              <a:defRPr sz="16000">
                <a:solidFill>
                  <a:schemeClr val="lt2"/>
                </a:solidFill>
              </a:defRPr>
            </a:lvl3pPr>
            <a:lvl4pPr lvl="3" rtl="0" algn="ctr">
              <a:spcBef>
                <a:spcPts val="0"/>
              </a:spcBef>
              <a:buClr>
                <a:schemeClr val="lt2"/>
              </a:buClr>
              <a:buSzPct val="100000"/>
              <a:defRPr sz="16000">
                <a:solidFill>
                  <a:schemeClr val="lt2"/>
                </a:solidFill>
              </a:defRPr>
            </a:lvl4pPr>
            <a:lvl5pPr lvl="4" rtl="0" algn="ctr">
              <a:spcBef>
                <a:spcPts val="0"/>
              </a:spcBef>
              <a:buClr>
                <a:schemeClr val="lt2"/>
              </a:buClr>
              <a:buSzPct val="100000"/>
              <a:defRPr sz="16000">
                <a:solidFill>
                  <a:schemeClr val="lt2"/>
                </a:solidFill>
              </a:defRPr>
            </a:lvl5pPr>
            <a:lvl6pPr lvl="5" rtl="0" algn="ctr">
              <a:spcBef>
                <a:spcPts val="0"/>
              </a:spcBef>
              <a:buClr>
                <a:schemeClr val="lt2"/>
              </a:buClr>
              <a:buSzPct val="100000"/>
              <a:defRPr sz="16000">
                <a:solidFill>
                  <a:schemeClr val="lt2"/>
                </a:solidFill>
              </a:defRPr>
            </a:lvl6pPr>
            <a:lvl7pPr lvl="6" rtl="0" algn="ctr">
              <a:spcBef>
                <a:spcPts val="0"/>
              </a:spcBef>
              <a:buClr>
                <a:schemeClr val="lt2"/>
              </a:buClr>
              <a:buSzPct val="100000"/>
              <a:defRPr sz="16000">
                <a:solidFill>
                  <a:schemeClr val="lt2"/>
                </a:solidFill>
              </a:defRPr>
            </a:lvl7pPr>
            <a:lvl8pPr lvl="7" rtl="0" algn="ctr">
              <a:spcBef>
                <a:spcPts val="0"/>
              </a:spcBef>
              <a:buClr>
                <a:schemeClr val="lt2"/>
              </a:buClr>
              <a:buSzPct val="100000"/>
              <a:defRPr sz="16000">
                <a:solidFill>
                  <a:schemeClr val="lt2"/>
                </a:solidFill>
              </a:defRPr>
            </a:lvl8pPr>
            <a:lvl9pPr lvl="8" rtl="0" algn="ctr">
              <a:spcBef>
                <a:spcPts val="0"/>
              </a:spcBef>
              <a:buClr>
                <a:schemeClr val="lt2"/>
              </a:buClr>
              <a:buSzPct val="100000"/>
              <a:defRPr sz="16000">
                <a:solidFill>
                  <a:schemeClr val="lt2"/>
                </a:solidFill>
              </a:defRPr>
            </a:lvl9pPr>
          </a:lstStyle>
          <a:p/>
        </p:txBody>
      </p:sp>
      <p:sp>
        <p:nvSpPr>
          <p:cNvPr id="54" name="Shape 54"/>
          <p:cNvSpPr txBox="1"/>
          <p:nvPr>
            <p:ph idx="1" type="body"/>
          </p:nvPr>
        </p:nvSpPr>
        <p:spPr>
          <a:xfrm>
            <a:off x="311700" y="3162000"/>
            <a:ext cx="8520599" cy="1071599"/>
          </a:xfrm>
          <a:prstGeom prst="rect">
            <a:avLst/>
          </a:prstGeom>
        </p:spPr>
        <p:txBody>
          <a:bodyPr anchorCtr="0" anchor="t" bIns="91425" lIns="91425" rIns="91425" tIns="91425"/>
          <a:lstStyle>
            <a:lvl1pPr lvl="0" rtl="0" algn="ctr">
              <a:spcBef>
                <a:spcPts val="0"/>
              </a:spcBef>
              <a:defRPr/>
            </a:lvl1pPr>
            <a:lvl2pPr lvl="1" rtl="0" algn="ctr">
              <a:spcBef>
                <a:spcPts val="0"/>
              </a:spcBef>
              <a:defRPr/>
            </a:lvl2pPr>
            <a:lvl3pPr lvl="2" rtl="0" algn="ctr">
              <a:spcBef>
                <a:spcPts val="0"/>
              </a:spcBef>
              <a:defRPr/>
            </a:lvl3pPr>
            <a:lvl4pPr lvl="3" rtl="0" algn="ctr">
              <a:spcBef>
                <a:spcPts val="0"/>
              </a:spcBef>
              <a:defRPr/>
            </a:lvl4pPr>
            <a:lvl5pPr lvl="4" rtl="0" algn="ctr">
              <a:spcBef>
                <a:spcPts val="0"/>
              </a:spcBef>
              <a:defRPr/>
            </a:lvl5pPr>
            <a:lvl6pPr lvl="5" rtl="0" algn="ctr">
              <a:spcBef>
                <a:spcPts val="0"/>
              </a:spcBef>
              <a:defRPr/>
            </a:lvl6pPr>
            <a:lvl7pPr lvl="6" rtl="0" algn="ctr">
              <a:spcBef>
                <a:spcPts val="0"/>
              </a:spcBef>
              <a:defRPr/>
            </a:lvl7pPr>
            <a:lvl8pPr lvl="7" rtl="0" algn="ctr">
              <a:spcBef>
                <a:spcPts val="0"/>
              </a:spcBef>
              <a:defRPr/>
            </a:lvl8pPr>
            <a:lvl9pPr lvl="8" rtl="0" algn="ctr">
              <a:spcBef>
                <a:spcPts val="0"/>
              </a:spcBef>
              <a:defRPr/>
            </a:lvl9pPr>
          </a:lstStyle>
          <a:p/>
        </p:txBody>
      </p:sp>
      <p:sp>
        <p:nvSpPr>
          <p:cNvPr id="55" name="Shape 5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flipH="1">
            <a:off x="7595937"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8" name="Shape 18"/>
          <p:cNvSpPr txBox="1"/>
          <p:nvPr>
            <p:ph type="title"/>
          </p:nvPr>
        </p:nvSpPr>
        <p:spPr>
          <a:xfrm>
            <a:off x="773700" y="1806450"/>
            <a:ext cx="7596600" cy="1530600"/>
          </a:xfrm>
          <a:prstGeom prst="rect">
            <a:avLst/>
          </a:prstGeom>
        </p:spPr>
        <p:txBody>
          <a:bodyPr anchorCtr="0" anchor="ctr" bIns="91425" lIns="91425" rIns="91425" tIns="91425"/>
          <a:lstStyle>
            <a:lvl1pPr lvl="0" rtl="0" algn="ctr">
              <a:spcBef>
                <a:spcPts val="0"/>
              </a:spcBef>
              <a:defRPr/>
            </a:lvl1pPr>
            <a:lvl2pPr lvl="1" rtl="0" algn="ctr">
              <a:spcBef>
                <a:spcPts val="0"/>
              </a:spcBef>
              <a:defRPr/>
            </a:lvl2pPr>
            <a:lvl3pPr lvl="2" rtl="0" algn="ctr">
              <a:spcBef>
                <a:spcPts val="0"/>
              </a:spcBef>
              <a:defRPr/>
            </a:lvl3pPr>
            <a:lvl4pPr lvl="3" rtl="0" algn="ctr">
              <a:spcBef>
                <a:spcPts val="0"/>
              </a:spcBef>
              <a:defRPr/>
            </a:lvl4pPr>
            <a:lvl5pPr lvl="4" rtl="0" algn="ctr">
              <a:spcBef>
                <a:spcPts val="0"/>
              </a:spcBef>
              <a:defRPr/>
            </a:lvl5pPr>
            <a:lvl6pPr lvl="5" rtl="0" algn="ctr">
              <a:spcBef>
                <a:spcPts val="0"/>
              </a:spcBef>
              <a:defRPr/>
            </a:lvl6pPr>
            <a:lvl7pPr lvl="6" rtl="0" algn="ctr">
              <a:spcBef>
                <a:spcPts val="0"/>
              </a:spcBef>
              <a:defRPr/>
            </a:lvl7pPr>
            <a:lvl8pPr lvl="7" rtl="0" algn="ctr">
              <a:spcBef>
                <a:spcPts val="0"/>
              </a:spcBef>
              <a:defRPr/>
            </a:lvl8pPr>
            <a:lvl9pPr lvl="8" rtl="0" algn="ctr">
              <a:spcBef>
                <a:spcPts val="0"/>
              </a:spcBef>
              <a:defRPr/>
            </a:lvl9pPr>
          </a:lstStyle>
          <a:p/>
        </p:txBody>
      </p:sp>
      <p:sp>
        <p:nvSpPr>
          <p:cNvPr id="19" name="Shape 1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2" name="Shape 22"/>
          <p:cNvSpPr txBox="1"/>
          <p:nvPr>
            <p:ph type="title"/>
          </p:nvPr>
        </p:nvSpPr>
        <p:spPr>
          <a:xfrm>
            <a:off x="311700" y="315925"/>
            <a:ext cx="8520599" cy="831299"/>
          </a:xfrm>
          <a:prstGeom prst="rect">
            <a:avLst/>
          </a:prstGeom>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3" name="Shape 23"/>
          <p:cNvSpPr txBox="1"/>
          <p:nvPr>
            <p:ph idx="1" type="body"/>
          </p:nvPr>
        </p:nvSpPr>
        <p:spPr>
          <a:xfrm>
            <a:off x="311700" y="1225225"/>
            <a:ext cx="8520599" cy="3354000"/>
          </a:xfrm>
          <a:prstGeom prst="rect">
            <a:avLst/>
          </a:prstGeom>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4" name="Shape 2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599" cy="831299"/>
          </a:xfrm>
          <a:prstGeom prst="rect">
            <a:avLst/>
          </a:prstGeom>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7" name="Shape 27"/>
          <p:cNvSpPr txBox="1"/>
          <p:nvPr>
            <p:ph idx="1" type="body"/>
          </p:nvPr>
        </p:nvSpPr>
        <p:spPr>
          <a:xfrm>
            <a:off x="311700" y="1225225"/>
            <a:ext cx="3999899" cy="3354000"/>
          </a:xfrm>
          <a:prstGeom prst="rect">
            <a:avLst/>
          </a:prstGeom>
        </p:spPr>
        <p:txBody>
          <a:bodyPr anchorCtr="0" anchor="t" bIns="91425" lIns="91425" rIns="91425" tIns="91425"/>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p:txBody>
      </p:sp>
      <p:sp>
        <p:nvSpPr>
          <p:cNvPr id="28" name="Shape 28"/>
          <p:cNvSpPr txBox="1"/>
          <p:nvPr>
            <p:ph idx="2" type="body"/>
          </p:nvPr>
        </p:nvSpPr>
        <p:spPr>
          <a:xfrm>
            <a:off x="4832400" y="1225225"/>
            <a:ext cx="3999899" cy="3354000"/>
          </a:xfrm>
          <a:prstGeom prst="rect">
            <a:avLst/>
          </a:prstGeom>
        </p:spPr>
        <p:txBody>
          <a:bodyPr anchorCtr="0" anchor="t" bIns="91425" lIns="91425" rIns="91425" tIns="91425"/>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p:txBody>
      </p:sp>
      <p:sp>
        <p:nvSpPr>
          <p:cNvPr id="29" name="Shape 2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599" cy="831299"/>
          </a:xfrm>
          <a:prstGeom prst="rect">
            <a:avLst/>
          </a:prstGeom>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7999" cy="755699"/>
          </a:xfrm>
          <a:prstGeom prst="rect">
            <a:avLst/>
          </a:prstGeom>
        </p:spPr>
        <p:txBody>
          <a:bodyPr anchorCtr="0" anchor="b" bIns="91425" lIns="91425" rIns="91425" tIns="91425"/>
          <a:lstStyle>
            <a:lvl1pPr lvl="0" rtl="0">
              <a:spcBef>
                <a:spcPts val="0"/>
              </a:spcBef>
              <a:buSzPct val="100000"/>
              <a:defRPr sz="3000"/>
            </a:lvl1pPr>
            <a:lvl2pPr lvl="1" rtl="0">
              <a:spcBef>
                <a:spcPts val="0"/>
              </a:spcBef>
              <a:buSzPct val="100000"/>
              <a:defRPr sz="3000"/>
            </a:lvl2pPr>
            <a:lvl3pPr lvl="2" rtl="0">
              <a:spcBef>
                <a:spcPts val="0"/>
              </a:spcBef>
              <a:buSzPct val="100000"/>
              <a:defRPr sz="3000"/>
            </a:lvl3pPr>
            <a:lvl4pPr lvl="3" rtl="0">
              <a:spcBef>
                <a:spcPts val="0"/>
              </a:spcBef>
              <a:buSzPct val="100000"/>
              <a:defRPr sz="3000"/>
            </a:lvl4pPr>
            <a:lvl5pPr lvl="4" rtl="0">
              <a:spcBef>
                <a:spcPts val="0"/>
              </a:spcBef>
              <a:buSzPct val="100000"/>
              <a:defRPr sz="3000"/>
            </a:lvl5pPr>
            <a:lvl6pPr lvl="5" rtl="0">
              <a:spcBef>
                <a:spcPts val="0"/>
              </a:spcBef>
              <a:buSzPct val="100000"/>
              <a:defRPr sz="3000"/>
            </a:lvl6pPr>
            <a:lvl7pPr lvl="6" rtl="0">
              <a:spcBef>
                <a:spcPts val="0"/>
              </a:spcBef>
              <a:buSzPct val="100000"/>
              <a:defRPr sz="3000"/>
            </a:lvl7pPr>
            <a:lvl8pPr lvl="7" rtl="0">
              <a:spcBef>
                <a:spcPts val="0"/>
              </a:spcBef>
              <a:buSzPct val="100000"/>
              <a:defRPr sz="3000"/>
            </a:lvl8pPr>
            <a:lvl9pPr lvl="8" rtl="0">
              <a:spcBef>
                <a:spcPts val="0"/>
              </a:spcBef>
              <a:buSzPct val="100000"/>
              <a:defRPr sz="3000"/>
            </a:lvl9pPr>
          </a:lstStyle>
          <a:p/>
        </p:txBody>
      </p:sp>
      <p:sp>
        <p:nvSpPr>
          <p:cNvPr id="35" name="Shape 35"/>
          <p:cNvSpPr txBox="1"/>
          <p:nvPr>
            <p:ph idx="1" type="body"/>
          </p:nvPr>
        </p:nvSpPr>
        <p:spPr>
          <a:xfrm>
            <a:off x="311700" y="1399399"/>
            <a:ext cx="2807999" cy="2784900"/>
          </a:xfrm>
          <a:prstGeom prst="rect">
            <a:avLst/>
          </a:prstGeom>
        </p:spPr>
        <p:txBody>
          <a:bodyPr anchorCtr="0" anchor="t" bIns="91425" lIns="91425" rIns="91425" tIns="91425"/>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p:txBody>
      </p:sp>
      <p:sp>
        <p:nvSpPr>
          <p:cNvPr id="36" name="Shape 36"/>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9" name="Shape 39"/>
          <p:cNvSpPr txBox="1"/>
          <p:nvPr>
            <p:ph type="title"/>
          </p:nvPr>
        </p:nvSpPr>
        <p:spPr>
          <a:xfrm>
            <a:off x="490250" y="450150"/>
            <a:ext cx="5878799" cy="4090800"/>
          </a:xfrm>
          <a:prstGeom prst="rect">
            <a:avLst/>
          </a:prstGeom>
        </p:spPr>
        <p:txBody>
          <a:bodyPr anchorCtr="0" anchor="ctr" bIns="91425" lIns="91425" rIns="91425" tIns="91425"/>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1" name="Shape 41"/>
        <p:cNvGrpSpPr/>
        <p:nvPr/>
      </p:nvGrpSpPr>
      <p:grpSpPr>
        <a:xfrm>
          <a:off x="0" y="0"/>
          <a:ext cx="0" cy="0"/>
          <a:chOff x="0" y="0"/>
          <a:chExt cx="0" cy="0"/>
        </a:xfrm>
      </p:grpSpPr>
      <p:sp>
        <p:nvSpPr>
          <p:cNvPr id="42" name="Shape 42"/>
          <p:cNvSpPr/>
          <p:nvPr/>
        </p:nvSpPr>
        <p:spPr>
          <a:xfrm>
            <a:off x="4572000" y="-25"/>
            <a:ext cx="4572000" cy="5143499"/>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4" name="Shape 44"/>
          <p:cNvSpPr txBox="1"/>
          <p:nvPr>
            <p:ph type="title"/>
          </p:nvPr>
        </p:nvSpPr>
        <p:spPr>
          <a:xfrm>
            <a:off x="265500" y="929275"/>
            <a:ext cx="4045199" cy="1786199"/>
          </a:xfrm>
          <a:prstGeom prst="rect">
            <a:avLst/>
          </a:prstGeom>
        </p:spPr>
        <p:txBody>
          <a:bodyPr anchorCtr="0" anchor="b" bIns="91425" lIns="91425" rIns="91425" tIns="91425"/>
          <a:lstStyle>
            <a:lvl1pPr lvl="0" rtl="0" algn="ctr">
              <a:spcBef>
                <a:spcPts val="0"/>
              </a:spcBef>
              <a:buClr>
                <a:schemeClr val="lt2"/>
              </a:buClr>
              <a:defRPr>
                <a:solidFill>
                  <a:schemeClr val="lt2"/>
                </a:solidFill>
              </a:defRPr>
            </a:lvl1pPr>
            <a:lvl2pPr lvl="1" rtl="0" algn="ctr">
              <a:spcBef>
                <a:spcPts val="0"/>
              </a:spcBef>
              <a:buClr>
                <a:schemeClr val="lt2"/>
              </a:buClr>
              <a:defRPr>
                <a:solidFill>
                  <a:schemeClr val="lt2"/>
                </a:solidFill>
              </a:defRPr>
            </a:lvl2pPr>
            <a:lvl3pPr lvl="2" rtl="0" algn="ctr">
              <a:spcBef>
                <a:spcPts val="0"/>
              </a:spcBef>
              <a:buClr>
                <a:schemeClr val="lt2"/>
              </a:buClr>
              <a:defRPr>
                <a:solidFill>
                  <a:schemeClr val="lt2"/>
                </a:solidFill>
              </a:defRPr>
            </a:lvl3pPr>
            <a:lvl4pPr lvl="3" rtl="0" algn="ctr">
              <a:spcBef>
                <a:spcPts val="0"/>
              </a:spcBef>
              <a:buClr>
                <a:schemeClr val="lt2"/>
              </a:buClr>
              <a:defRPr>
                <a:solidFill>
                  <a:schemeClr val="lt2"/>
                </a:solidFill>
              </a:defRPr>
            </a:lvl4pPr>
            <a:lvl5pPr lvl="4" rtl="0" algn="ctr">
              <a:spcBef>
                <a:spcPts val="0"/>
              </a:spcBef>
              <a:buClr>
                <a:schemeClr val="lt2"/>
              </a:buClr>
              <a:defRPr>
                <a:solidFill>
                  <a:schemeClr val="lt2"/>
                </a:solidFill>
              </a:defRPr>
            </a:lvl5pPr>
            <a:lvl6pPr lvl="5" rtl="0" algn="ctr">
              <a:spcBef>
                <a:spcPts val="0"/>
              </a:spcBef>
              <a:buClr>
                <a:schemeClr val="lt2"/>
              </a:buClr>
              <a:defRPr>
                <a:solidFill>
                  <a:schemeClr val="lt2"/>
                </a:solidFill>
              </a:defRPr>
            </a:lvl6pPr>
            <a:lvl7pPr lvl="6" rtl="0" algn="ctr">
              <a:spcBef>
                <a:spcPts val="0"/>
              </a:spcBef>
              <a:buClr>
                <a:schemeClr val="lt2"/>
              </a:buClr>
              <a:defRPr>
                <a:solidFill>
                  <a:schemeClr val="lt2"/>
                </a:solidFill>
              </a:defRPr>
            </a:lvl7pPr>
            <a:lvl8pPr lvl="7" rtl="0" algn="ctr">
              <a:spcBef>
                <a:spcPts val="0"/>
              </a:spcBef>
              <a:buClr>
                <a:schemeClr val="lt2"/>
              </a:buClr>
              <a:defRPr>
                <a:solidFill>
                  <a:schemeClr val="lt2"/>
                </a:solidFill>
              </a:defRPr>
            </a:lvl8pPr>
            <a:lvl9pPr lvl="8" rtl="0" algn="ctr">
              <a:spcBef>
                <a:spcPts val="0"/>
              </a:spcBef>
              <a:buClr>
                <a:schemeClr val="lt2"/>
              </a:buClr>
              <a:defRPr>
                <a:solidFill>
                  <a:schemeClr val="lt2"/>
                </a:solidFill>
              </a:defRPr>
            </a:lvl9pPr>
          </a:lstStyle>
          <a:p/>
        </p:txBody>
      </p:sp>
      <p:sp>
        <p:nvSpPr>
          <p:cNvPr id="45" name="Shape 45"/>
          <p:cNvSpPr txBox="1"/>
          <p:nvPr>
            <p:ph idx="1" type="subTitle"/>
          </p:nvPr>
        </p:nvSpPr>
        <p:spPr>
          <a:xfrm>
            <a:off x="265500" y="2769000"/>
            <a:ext cx="4045199" cy="1574099"/>
          </a:xfrm>
          <a:prstGeom prst="rect">
            <a:avLst/>
          </a:prstGeom>
        </p:spPr>
        <p:txBody>
          <a:bodyPr anchorCtr="0" anchor="t" bIns="91425" lIns="91425" rIns="91425" tIns="91425"/>
          <a:lstStyle>
            <a:lvl1pPr lvl="0" rtl="0" algn="ctr">
              <a:lnSpc>
                <a:spcPct val="100000"/>
              </a:lnSpc>
              <a:spcBef>
                <a:spcPts val="0"/>
              </a:spcBef>
              <a:spcAft>
                <a:spcPts val="0"/>
              </a:spcAft>
              <a:buSzPct val="100000"/>
              <a:buFont typeface="Economica"/>
              <a:buNone/>
              <a:defRPr sz="2400">
                <a:latin typeface="Economica"/>
                <a:ea typeface="Economica"/>
                <a:cs typeface="Economica"/>
                <a:sym typeface="Economica"/>
              </a:defRPr>
            </a:lvl1pPr>
            <a:lvl2pPr lvl="1" rtl="0" algn="ctr">
              <a:lnSpc>
                <a:spcPct val="100000"/>
              </a:lnSpc>
              <a:spcBef>
                <a:spcPts val="0"/>
              </a:spcBef>
              <a:spcAft>
                <a:spcPts val="0"/>
              </a:spcAft>
              <a:buSzPct val="100000"/>
              <a:buFont typeface="Economica"/>
              <a:buNone/>
              <a:defRPr sz="2400">
                <a:latin typeface="Economica"/>
                <a:ea typeface="Economica"/>
                <a:cs typeface="Economica"/>
                <a:sym typeface="Economica"/>
              </a:defRPr>
            </a:lvl2pPr>
            <a:lvl3pPr lvl="2" rtl="0" algn="ctr">
              <a:lnSpc>
                <a:spcPct val="100000"/>
              </a:lnSpc>
              <a:spcBef>
                <a:spcPts val="0"/>
              </a:spcBef>
              <a:spcAft>
                <a:spcPts val="0"/>
              </a:spcAft>
              <a:buSzPct val="100000"/>
              <a:buFont typeface="Economica"/>
              <a:buNone/>
              <a:defRPr sz="2400">
                <a:latin typeface="Economica"/>
                <a:ea typeface="Economica"/>
                <a:cs typeface="Economica"/>
                <a:sym typeface="Economica"/>
              </a:defRPr>
            </a:lvl3pPr>
            <a:lvl4pPr lvl="3" rtl="0" algn="ctr">
              <a:lnSpc>
                <a:spcPct val="100000"/>
              </a:lnSpc>
              <a:spcBef>
                <a:spcPts val="0"/>
              </a:spcBef>
              <a:spcAft>
                <a:spcPts val="0"/>
              </a:spcAft>
              <a:buSzPct val="100000"/>
              <a:buFont typeface="Economica"/>
              <a:buNone/>
              <a:defRPr sz="2400">
                <a:latin typeface="Economica"/>
                <a:ea typeface="Economica"/>
                <a:cs typeface="Economica"/>
                <a:sym typeface="Economica"/>
              </a:defRPr>
            </a:lvl4pPr>
            <a:lvl5pPr lvl="4" rtl="0" algn="ctr">
              <a:lnSpc>
                <a:spcPct val="100000"/>
              </a:lnSpc>
              <a:spcBef>
                <a:spcPts val="0"/>
              </a:spcBef>
              <a:spcAft>
                <a:spcPts val="0"/>
              </a:spcAft>
              <a:buSzPct val="100000"/>
              <a:buFont typeface="Economica"/>
              <a:buNone/>
              <a:defRPr sz="2400">
                <a:latin typeface="Economica"/>
                <a:ea typeface="Economica"/>
                <a:cs typeface="Economica"/>
                <a:sym typeface="Economica"/>
              </a:defRPr>
            </a:lvl5pPr>
            <a:lvl6pPr lvl="5" rtl="0" algn="ctr">
              <a:lnSpc>
                <a:spcPct val="100000"/>
              </a:lnSpc>
              <a:spcBef>
                <a:spcPts val="0"/>
              </a:spcBef>
              <a:spcAft>
                <a:spcPts val="0"/>
              </a:spcAft>
              <a:buSzPct val="100000"/>
              <a:buFont typeface="Economica"/>
              <a:buNone/>
              <a:defRPr sz="2400">
                <a:latin typeface="Economica"/>
                <a:ea typeface="Economica"/>
                <a:cs typeface="Economica"/>
                <a:sym typeface="Economica"/>
              </a:defRPr>
            </a:lvl6pPr>
            <a:lvl7pPr lvl="6" rtl="0" algn="ctr">
              <a:lnSpc>
                <a:spcPct val="100000"/>
              </a:lnSpc>
              <a:spcBef>
                <a:spcPts val="0"/>
              </a:spcBef>
              <a:spcAft>
                <a:spcPts val="0"/>
              </a:spcAft>
              <a:buSzPct val="100000"/>
              <a:buFont typeface="Economica"/>
              <a:buNone/>
              <a:defRPr sz="2400">
                <a:latin typeface="Economica"/>
                <a:ea typeface="Economica"/>
                <a:cs typeface="Economica"/>
                <a:sym typeface="Economica"/>
              </a:defRPr>
            </a:lvl7pPr>
            <a:lvl8pPr lvl="7" rtl="0" algn="ctr">
              <a:lnSpc>
                <a:spcPct val="100000"/>
              </a:lnSpc>
              <a:spcBef>
                <a:spcPts val="0"/>
              </a:spcBef>
              <a:spcAft>
                <a:spcPts val="0"/>
              </a:spcAft>
              <a:buSzPct val="100000"/>
              <a:buFont typeface="Economica"/>
              <a:buNone/>
              <a:defRPr sz="2400">
                <a:latin typeface="Economica"/>
                <a:ea typeface="Economica"/>
                <a:cs typeface="Economica"/>
                <a:sym typeface="Economica"/>
              </a:defRPr>
            </a:lvl8pPr>
            <a:lvl9pPr lvl="8" rtl="0" algn="ctr">
              <a:lnSpc>
                <a:spcPct val="100000"/>
              </a:lnSpc>
              <a:spcBef>
                <a:spcPts val="0"/>
              </a:spcBef>
              <a:spcAft>
                <a:spcPts val="0"/>
              </a:spcAft>
              <a:buSzPct val="1000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099"/>
          </a:xfrm>
          <a:prstGeom prst="rect">
            <a:avLst/>
          </a:prstGeom>
        </p:spPr>
        <p:txBody>
          <a:bodyPr anchorCtr="0" anchor="ctr" bIns="91425" lIns="91425" rIns="91425" tIns="91425"/>
          <a:lstStyle>
            <a:lvl1pPr lvl="0" rtl="0">
              <a:spcBef>
                <a:spcPts val="0"/>
              </a:spcBef>
              <a:buClr>
                <a:schemeClr val="lt1"/>
              </a:buClr>
              <a:defRPr>
                <a:solidFill>
                  <a:schemeClr val="lt1"/>
                </a:solidFill>
              </a:defRPr>
            </a:lvl1pPr>
            <a:lvl2pPr lvl="1" rtl="0">
              <a:spcBef>
                <a:spcPts val="0"/>
              </a:spcBef>
              <a:buClr>
                <a:schemeClr val="lt1"/>
              </a:buClr>
              <a:defRPr>
                <a:solidFill>
                  <a:schemeClr val="lt1"/>
                </a:solidFill>
              </a:defRPr>
            </a:lvl2pPr>
            <a:lvl3pPr lvl="2" rtl="0">
              <a:spcBef>
                <a:spcPts val="0"/>
              </a:spcBef>
              <a:buClr>
                <a:schemeClr val="lt1"/>
              </a:buClr>
              <a:defRPr>
                <a:solidFill>
                  <a:schemeClr val="lt1"/>
                </a:solidFill>
              </a:defRPr>
            </a:lvl3pPr>
            <a:lvl4pPr lvl="3" rtl="0">
              <a:spcBef>
                <a:spcPts val="0"/>
              </a:spcBef>
              <a:buClr>
                <a:schemeClr val="lt1"/>
              </a:buClr>
              <a:defRPr>
                <a:solidFill>
                  <a:schemeClr val="lt1"/>
                </a:solidFill>
              </a:defRPr>
            </a:lvl4pPr>
            <a:lvl5pPr lvl="4" rtl="0">
              <a:spcBef>
                <a:spcPts val="0"/>
              </a:spcBef>
              <a:buClr>
                <a:schemeClr val="lt1"/>
              </a:buClr>
              <a:defRPr>
                <a:solidFill>
                  <a:schemeClr val="lt1"/>
                </a:solidFill>
              </a:defRPr>
            </a:lvl5pPr>
            <a:lvl6pPr lvl="5" rtl="0">
              <a:spcBef>
                <a:spcPts val="0"/>
              </a:spcBef>
              <a:buClr>
                <a:schemeClr val="lt1"/>
              </a:buClr>
              <a:defRPr>
                <a:solidFill>
                  <a:schemeClr val="lt1"/>
                </a:solidFill>
              </a:defRPr>
            </a:lvl6pPr>
            <a:lvl7pPr lvl="6" rtl="0">
              <a:spcBef>
                <a:spcPts val="0"/>
              </a:spcBef>
              <a:buClr>
                <a:schemeClr val="lt1"/>
              </a:buClr>
              <a:defRPr>
                <a:solidFill>
                  <a:schemeClr val="lt1"/>
                </a:solidFill>
              </a:defRPr>
            </a:lvl7pPr>
            <a:lvl8pPr lvl="7" rtl="0">
              <a:spcBef>
                <a:spcPts val="0"/>
              </a:spcBef>
              <a:buClr>
                <a:schemeClr val="lt1"/>
              </a:buClr>
              <a:defRPr>
                <a:solidFill>
                  <a:schemeClr val="lt1"/>
                </a:solidFill>
              </a:defRPr>
            </a:lvl8pPr>
            <a:lvl9pPr lvl="8" rtl="0">
              <a:spcBef>
                <a:spcPts val="0"/>
              </a:spcBef>
              <a:buClr>
                <a:schemeClr val="lt1"/>
              </a:buClr>
              <a:defRPr>
                <a:solidFill>
                  <a:schemeClr val="lt1"/>
                </a:solidFill>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799"/>
          </a:xfrm>
          <a:prstGeom prst="rect">
            <a:avLst/>
          </a:prstGeom>
        </p:spPr>
        <p:txBody>
          <a:bodyPr anchorCtr="0" anchor="ctr" bIns="91425" lIns="91425" rIns="91425" tIns="91425"/>
          <a:lstStyle>
            <a:lvl1pPr lvl="0" rtl="0">
              <a:lnSpc>
                <a:spcPct val="100000"/>
              </a:lnSpc>
              <a:spcBef>
                <a:spcPts val="0"/>
              </a:spcBef>
              <a:spcAft>
                <a:spcPts val="0"/>
              </a:spcAft>
              <a:buSzPct val="1000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rtl="0">
              <a:spcBef>
                <a:spcPts val="0"/>
              </a:spcBef>
              <a:buNone/>
            </a:pPr>
            <a:fld id="{00000000-1234-1234-1234-123412341234}" type="slidenum">
              <a:rPr lang="cs"/>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599" cy="831299"/>
          </a:xfrm>
          <a:prstGeom prst="rect">
            <a:avLst/>
          </a:prstGeom>
          <a:noFill/>
          <a:ln>
            <a:noFill/>
          </a:ln>
        </p:spPr>
        <p:txBody>
          <a:bodyPr anchorCtr="0" anchor="b" bIns="91425" lIns="91425" rIns="91425" tIns="91425"/>
          <a:lstStyle>
            <a:lvl1pPr lvl="0" rtl="0">
              <a:spcBef>
                <a:spcPts val="0"/>
              </a:spcBef>
              <a:buClr>
                <a:schemeClr val="dk1"/>
              </a:buClr>
              <a:buSzPct val="100000"/>
              <a:buFont typeface="Economica"/>
              <a:buNone/>
              <a:defRPr sz="4200">
                <a:solidFill>
                  <a:schemeClr val="dk1"/>
                </a:solidFill>
                <a:latin typeface="Economica"/>
                <a:ea typeface="Economica"/>
                <a:cs typeface="Economica"/>
                <a:sym typeface="Economica"/>
              </a:defRPr>
            </a:lvl1pPr>
            <a:lvl2pPr lvl="1" rtl="0">
              <a:spcBef>
                <a:spcPts val="0"/>
              </a:spcBef>
              <a:buClr>
                <a:schemeClr val="dk1"/>
              </a:buClr>
              <a:buSzPct val="100000"/>
              <a:buFont typeface="Economica"/>
              <a:buNone/>
              <a:defRPr sz="4200">
                <a:solidFill>
                  <a:schemeClr val="dk1"/>
                </a:solidFill>
                <a:latin typeface="Economica"/>
                <a:ea typeface="Economica"/>
                <a:cs typeface="Economica"/>
                <a:sym typeface="Economica"/>
              </a:defRPr>
            </a:lvl2pPr>
            <a:lvl3pPr lvl="2" rtl="0">
              <a:spcBef>
                <a:spcPts val="0"/>
              </a:spcBef>
              <a:buClr>
                <a:schemeClr val="dk1"/>
              </a:buClr>
              <a:buSzPct val="100000"/>
              <a:buFont typeface="Economica"/>
              <a:buNone/>
              <a:defRPr sz="4200">
                <a:solidFill>
                  <a:schemeClr val="dk1"/>
                </a:solidFill>
                <a:latin typeface="Economica"/>
                <a:ea typeface="Economica"/>
                <a:cs typeface="Economica"/>
                <a:sym typeface="Economica"/>
              </a:defRPr>
            </a:lvl3pPr>
            <a:lvl4pPr lvl="3" rtl="0">
              <a:spcBef>
                <a:spcPts val="0"/>
              </a:spcBef>
              <a:buClr>
                <a:schemeClr val="dk1"/>
              </a:buClr>
              <a:buSzPct val="100000"/>
              <a:buFont typeface="Economica"/>
              <a:buNone/>
              <a:defRPr sz="4200">
                <a:solidFill>
                  <a:schemeClr val="dk1"/>
                </a:solidFill>
                <a:latin typeface="Economica"/>
                <a:ea typeface="Economica"/>
                <a:cs typeface="Economica"/>
                <a:sym typeface="Economica"/>
              </a:defRPr>
            </a:lvl4pPr>
            <a:lvl5pPr lvl="4" rtl="0">
              <a:spcBef>
                <a:spcPts val="0"/>
              </a:spcBef>
              <a:buClr>
                <a:schemeClr val="dk1"/>
              </a:buClr>
              <a:buSzPct val="100000"/>
              <a:buFont typeface="Economica"/>
              <a:buNone/>
              <a:defRPr sz="4200">
                <a:solidFill>
                  <a:schemeClr val="dk1"/>
                </a:solidFill>
                <a:latin typeface="Economica"/>
                <a:ea typeface="Economica"/>
                <a:cs typeface="Economica"/>
                <a:sym typeface="Economica"/>
              </a:defRPr>
            </a:lvl5pPr>
            <a:lvl6pPr lvl="5" rtl="0">
              <a:spcBef>
                <a:spcPts val="0"/>
              </a:spcBef>
              <a:buClr>
                <a:schemeClr val="dk1"/>
              </a:buClr>
              <a:buSzPct val="100000"/>
              <a:buFont typeface="Economica"/>
              <a:buNone/>
              <a:defRPr sz="4200">
                <a:solidFill>
                  <a:schemeClr val="dk1"/>
                </a:solidFill>
                <a:latin typeface="Economica"/>
                <a:ea typeface="Economica"/>
                <a:cs typeface="Economica"/>
                <a:sym typeface="Economica"/>
              </a:defRPr>
            </a:lvl6pPr>
            <a:lvl7pPr lvl="6" rtl="0">
              <a:spcBef>
                <a:spcPts val="0"/>
              </a:spcBef>
              <a:buClr>
                <a:schemeClr val="dk1"/>
              </a:buClr>
              <a:buSzPct val="100000"/>
              <a:buFont typeface="Economica"/>
              <a:buNone/>
              <a:defRPr sz="4200">
                <a:solidFill>
                  <a:schemeClr val="dk1"/>
                </a:solidFill>
                <a:latin typeface="Economica"/>
                <a:ea typeface="Economica"/>
                <a:cs typeface="Economica"/>
                <a:sym typeface="Economica"/>
              </a:defRPr>
            </a:lvl7pPr>
            <a:lvl8pPr lvl="7" rtl="0">
              <a:spcBef>
                <a:spcPts val="0"/>
              </a:spcBef>
              <a:buClr>
                <a:schemeClr val="dk1"/>
              </a:buClr>
              <a:buSzPct val="100000"/>
              <a:buFont typeface="Economica"/>
              <a:buNone/>
              <a:defRPr sz="4200">
                <a:solidFill>
                  <a:schemeClr val="dk1"/>
                </a:solidFill>
                <a:latin typeface="Economica"/>
                <a:ea typeface="Economica"/>
                <a:cs typeface="Economica"/>
                <a:sym typeface="Economica"/>
              </a:defRPr>
            </a:lvl8pPr>
            <a:lvl9pPr lvl="8" rtl="0">
              <a:spcBef>
                <a:spcPts val="0"/>
              </a:spcBef>
              <a:buClr>
                <a:schemeClr val="dk1"/>
              </a:buClr>
              <a:buSzPct val="1000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599" cy="3354000"/>
          </a:xfrm>
          <a:prstGeom prst="rect">
            <a:avLst/>
          </a:prstGeom>
          <a:noFill/>
          <a:ln>
            <a:noFill/>
          </a:ln>
        </p:spPr>
        <p:txBody>
          <a:bodyPr anchorCtr="0" anchor="t" bIns="91425" lIns="91425" rIns="91425" tIns="91425"/>
          <a:lstStyle>
            <a:lvl1pPr lvl="0" rtl="0">
              <a:lnSpc>
                <a:spcPct val="115000"/>
              </a:lnSpc>
              <a:spcBef>
                <a:spcPts val="0"/>
              </a:spcBef>
              <a:spcAft>
                <a:spcPts val="1600"/>
              </a:spcAft>
              <a:buClr>
                <a:schemeClr val="dk1"/>
              </a:buClr>
              <a:buSzPct val="100000"/>
              <a:buFont typeface="Open Sans"/>
              <a:defRPr sz="1800">
                <a:solidFill>
                  <a:schemeClr val="dk1"/>
                </a:solidFill>
                <a:latin typeface="Open Sans"/>
                <a:ea typeface="Open Sans"/>
                <a:cs typeface="Open Sans"/>
                <a:sym typeface="Open Sans"/>
              </a:defRPr>
            </a:lvl1pPr>
            <a:lvl2pPr lvl="1"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2pPr>
            <a:lvl3pPr lvl="2"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3pPr>
            <a:lvl4pPr lvl="3"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4pPr>
            <a:lvl5pPr lvl="4"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5pPr>
            <a:lvl6pPr lvl="5"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6pPr>
            <a:lvl7pPr lvl="6"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7pPr>
            <a:lvl8pPr lvl="7"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8pPr>
            <a:lvl9pPr lvl="8" rtl="0">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rtl="0" algn="r">
              <a:spcBef>
                <a:spcPts val="0"/>
              </a:spcBef>
              <a:buNone/>
            </a:pPr>
            <a:fld id="{00000000-1234-1234-1234-123412341234}" type="slidenum">
              <a:rPr lang="cs" sz="1000">
                <a:solidFill>
                  <a:schemeClr val="dk1"/>
                </a:solidFill>
                <a:latin typeface="Economica"/>
                <a:ea typeface="Economica"/>
                <a:cs typeface="Economica"/>
                <a:sym typeface="Economic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Abstrakt - zhodnocení</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Efektivní čtecí strategie</a:t>
            </a:r>
          </a:p>
        </p:txBody>
      </p:sp>
      <p:sp>
        <p:nvSpPr>
          <p:cNvPr id="112" name="Shape 112"/>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lang="cs">
                <a:latin typeface="Arial"/>
                <a:ea typeface="Arial"/>
                <a:cs typeface="Arial"/>
                <a:sym typeface="Arial"/>
              </a:rPr>
              <a:t>Čteme:</a:t>
            </a:r>
          </a:p>
          <a:p>
            <a:pPr indent="-228600" lvl="0" marL="457200" rtl="0">
              <a:spcBef>
                <a:spcPts val="0"/>
              </a:spcBef>
              <a:buFont typeface="Arial"/>
            </a:pPr>
            <a:r>
              <a:rPr lang="cs">
                <a:latin typeface="Arial"/>
                <a:ea typeface="Arial"/>
                <a:cs typeface="Arial"/>
                <a:sym typeface="Arial"/>
              </a:rPr>
              <a:t>účelně</a:t>
            </a:r>
          </a:p>
          <a:p>
            <a:pPr indent="-228600" lvl="0" marL="457200" rtl="0">
              <a:spcBef>
                <a:spcPts val="0"/>
              </a:spcBef>
              <a:buFont typeface="Arial"/>
            </a:pPr>
            <a:r>
              <a:rPr lang="cs">
                <a:latin typeface="Arial"/>
                <a:ea typeface="Arial"/>
                <a:cs typeface="Arial"/>
                <a:sym typeface="Arial"/>
              </a:rPr>
              <a:t>interaktivně</a:t>
            </a:r>
          </a:p>
          <a:p>
            <a:pPr indent="-228600" lvl="0" marL="457200" rtl="0">
              <a:spcBef>
                <a:spcPts val="0"/>
              </a:spcBef>
              <a:buFont typeface="Arial"/>
            </a:pPr>
            <a:r>
              <a:rPr lang="cs">
                <a:latin typeface="Arial"/>
                <a:ea typeface="Arial"/>
                <a:cs typeface="Arial"/>
                <a:sym typeface="Arial"/>
              </a:rPr>
              <a:t>selektivně</a:t>
            </a:r>
          </a:p>
          <a:p>
            <a:pPr indent="-228600" lvl="0" marL="457200">
              <a:spcBef>
                <a:spcPts val="0"/>
              </a:spcBef>
              <a:buFont typeface="Arial"/>
            </a:pPr>
            <a:r>
              <a:rPr lang="cs">
                <a:latin typeface="Arial"/>
                <a:ea typeface="Arial"/>
                <a:cs typeface="Arial"/>
                <a:sym typeface="Arial"/>
              </a:rPr>
              <a:t>kriticky</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311700" y="315925"/>
            <a:ext cx="8520599" cy="831299"/>
          </a:xfrm>
          <a:prstGeom prst="rect">
            <a:avLst/>
          </a:prstGeom>
        </p:spPr>
        <p:txBody>
          <a:bodyPr anchorCtr="0" anchor="b" bIns="91425" lIns="91425" rIns="91425" tIns="91425">
            <a:noAutofit/>
          </a:bodyPr>
          <a:lstStyle/>
          <a:p>
            <a:pPr indent="-228600" lvl="0" marL="457200">
              <a:spcBef>
                <a:spcPts val="0"/>
              </a:spcBef>
              <a:buFont typeface="Arial"/>
              <a:buAutoNum type="arabicParenR"/>
            </a:pPr>
            <a:r>
              <a:rPr lang="cs">
                <a:latin typeface="Arial"/>
                <a:ea typeface="Arial"/>
                <a:cs typeface="Arial"/>
                <a:sym typeface="Arial"/>
              </a:rPr>
              <a:t>Účelné čtení</a:t>
            </a:r>
          </a:p>
        </p:txBody>
      </p:sp>
      <p:sp>
        <p:nvSpPr>
          <p:cNvPr id="118" name="Shape 118"/>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lang="cs">
                <a:latin typeface="Arial"/>
                <a:ea typeface="Arial"/>
                <a:cs typeface="Arial"/>
                <a:sym typeface="Arial"/>
              </a:rPr>
              <a:t>→ vím, </a:t>
            </a:r>
            <a:r>
              <a:rPr b="1" lang="cs">
                <a:latin typeface="Arial"/>
                <a:ea typeface="Arial"/>
                <a:cs typeface="Arial"/>
                <a:sym typeface="Arial"/>
              </a:rPr>
              <a:t>co</a:t>
            </a:r>
            <a:r>
              <a:rPr lang="cs">
                <a:latin typeface="Arial"/>
                <a:ea typeface="Arial"/>
                <a:cs typeface="Arial"/>
                <a:sym typeface="Arial"/>
              </a:rPr>
              <a:t> a </a:t>
            </a:r>
            <a:r>
              <a:rPr b="1" lang="cs">
                <a:latin typeface="Arial"/>
                <a:ea typeface="Arial"/>
                <a:cs typeface="Arial"/>
                <a:sym typeface="Arial"/>
              </a:rPr>
              <a:t>proč</a:t>
            </a:r>
            <a:r>
              <a:rPr lang="cs">
                <a:latin typeface="Arial"/>
                <a:ea typeface="Arial"/>
                <a:cs typeface="Arial"/>
                <a:sym typeface="Arial"/>
              </a:rPr>
              <a:t> čtu - ne proto, že “musím”</a:t>
            </a:r>
          </a:p>
          <a:p>
            <a:pPr indent="-228600" lvl="0" marL="457200" rtl="0">
              <a:spcBef>
                <a:spcPts val="0"/>
              </a:spcBef>
              <a:buFont typeface="Arial"/>
              <a:buChar char="-"/>
            </a:pPr>
            <a:r>
              <a:rPr lang="cs">
                <a:latin typeface="Arial"/>
                <a:ea typeface="Arial"/>
                <a:cs typeface="Arial"/>
                <a:sym typeface="Arial"/>
              </a:rPr>
              <a:t>mám otázku/problém, který chci řešit a hledám k tomu informace/odpovědi</a:t>
            </a:r>
          </a:p>
          <a:p>
            <a:pPr lvl="0" rtl="0">
              <a:spcBef>
                <a:spcPts val="0"/>
              </a:spcBef>
              <a:buNone/>
            </a:pPr>
            <a:r>
              <a:rPr b="1" lang="cs">
                <a:latin typeface="Arial"/>
                <a:ea typeface="Arial"/>
                <a:cs typeface="Arial"/>
                <a:sym typeface="Arial"/>
              </a:rPr>
              <a:t>Musím vědět:</a:t>
            </a:r>
          </a:p>
          <a:p>
            <a:pPr indent="-228600" lvl="0" marL="457200" rtl="0">
              <a:spcBef>
                <a:spcPts val="0"/>
              </a:spcBef>
              <a:buFont typeface="Arial"/>
              <a:buChar char="-"/>
            </a:pPr>
            <a:r>
              <a:rPr lang="cs">
                <a:latin typeface="Arial"/>
                <a:ea typeface="Arial"/>
                <a:cs typeface="Arial"/>
                <a:sym typeface="Arial"/>
              </a:rPr>
              <a:t>co chci z textu získat</a:t>
            </a:r>
          </a:p>
          <a:p>
            <a:pPr indent="-228600" lvl="0" marL="457200">
              <a:spcBef>
                <a:spcPts val="0"/>
              </a:spcBef>
              <a:buFont typeface="Arial"/>
              <a:buChar char="-"/>
            </a:pPr>
            <a:r>
              <a:rPr lang="cs">
                <a:latin typeface="Arial"/>
                <a:ea typeface="Arial"/>
                <a:cs typeface="Arial"/>
                <a:sym typeface="Arial"/>
              </a:rPr>
              <a:t>jak konkrétně mi text pomůže při řešení problému</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2) Selektivní čtení</a:t>
            </a:r>
          </a:p>
        </p:txBody>
      </p:sp>
      <p:sp>
        <p:nvSpPr>
          <p:cNvPr id="124" name="Shape 124"/>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lang="cs">
                <a:latin typeface="Arial"/>
                <a:ea typeface="Arial"/>
                <a:cs typeface="Arial"/>
                <a:sym typeface="Arial"/>
              </a:rPr>
              <a:t>→ čtu jen </a:t>
            </a:r>
            <a:r>
              <a:rPr b="1" lang="cs">
                <a:latin typeface="Arial"/>
                <a:ea typeface="Arial"/>
                <a:cs typeface="Arial"/>
                <a:sym typeface="Arial"/>
              </a:rPr>
              <a:t>relevantní</a:t>
            </a:r>
            <a:r>
              <a:rPr lang="cs">
                <a:latin typeface="Arial"/>
                <a:ea typeface="Arial"/>
                <a:cs typeface="Arial"/>
                <a:sym typeface="Arial"/>
              </a:rPr>
              <a:t> texty</a:t>
            </a:r>
          </a:p>
          <a:p>
            <a:pPr indent="-228600" lvl="0" marL="457200" rtl="0">
              <a:spcBef>
                <a:spcPts val="0"/>
              </a:spcBef>
              <a:buFont typeface="Arial"/>
              <a:buChar char="-"/>
            </a:pPr>
            <a:r>
              <a:rPr lang="cs">
                <a:latin typeface="Arial"/>
                <a:ea typeface="Arial"/>
                <a:cs typeface="Arial"/>
                <a:sym typeface="Arial"/>
              </a:rPr>
              <a:t>spořím čas a vynechávám texty, které jsou zbytečné (logicky)</a:t>
            </a:r>
          </a:p>
          <a:p>
            <a:pPr indent="-228600" lvl="0" marL="457200" rtl="0">
              <a:spcBef>
                <a:spcPts val="0"/>
              </a:spcBef>
              <a:buFont typeface="Arial"/>
              <a:buChar char="-"/>
            </a:pPr>
            <a:r>
              <a:rPr lang="cs">
                <a:latin typeface="Arial"/>
                <a:ea typeface="Arial"/>
                <a:cs typeface="Arial"/>
                <a:sym typeface="Arial"/>
              </a:rPr>
              <a:t>relevantní text čtu různě rychle dle užitečnosti jednotlivých pasáží</a:t>
            </a:r>
          </a:p>
          <a:p>
            <a:pPr lvl="0" rtl="0">
              <a:spcBef>
                <a:spcPts val="0"/>
              </a:spcBef>
              <a:buNone/>
            </a:pPr>
            <a:r>
              <a:rPr b="1" lang="cs">
                <a:latin typeface="Arial"/>
                <a:ea typeface="Arial"/>
                <a:cs typeface="Arial"/>
                <a:sym typeface="Arial"/>
              </a:rPr>
              <a:t>Zamýšlím se nad tím, zda:</a:t>
            </a:r>
          </a:p>
          <a:p>
            <a:pPr indent="-228600" lvl="0" marL="457200" rtl="0">
              <a:spcBef>
                <a:spcPts val="0"/>
              </a:spcBef>
              <a:buFont typeface="Arial"/>
              <a:buChar char="-"/>
            </a:pPr>
            <a:r>
              <a:rPr lang="cs">
                <a:latin typeface="Arial"/>
                <a:ea typeface="Arial"/>
                <a:cs typeface="Arial"/>
                <a:sym typeface="Arial"/>
              </a:rPr>
              <a:t>musím nutně přečíst celý text</a:t>
            </a:r>
          </a:p>
          <a:p>
            <a:pPr indent="-228600" lvl="0" marL="457200" rtl="0">
              <a:spcBef>
                <a:spcPts val="0"/>
              </a:spcBef>
              <a:buFont typeface="Arial"/>
              <a:buChar char="-"/>
            </a:pPr>
            <a:r>
              <a:rPr lang="cs">
                <a:latin typeface="Arial"/>
                <a:ea typeface="Arial"/>
                <a:cs typeface="Arial"/>
                <a:sym typeface="Arial"/>
              </a:rPr>
              <a:t>jsou pasáže, které mají pro mě vyšší hodnotu</a:t>
            </a:r>
          </a:p>
          <a:p>
            <a:pPr indent="-228600" lvl="0" marL="457200" rtl="0">
              <a:spcBef>
                <a:spcPts val="0"/>
              </a:spcBef>
              <a:buFont typeface="Arial"/>
              <a:buChar char="-"/>
            </a:pPr>
            <a:r>
              <a:rPr lang="cs">
                <a:latin typeface="Arial"/>
                <a:ea typeface="Arial"/>
                <a:cs typeface="Arial"/>
                <a:sym typeface="Arial"/>
              </a:rPr>
              <a:t>kde konkrétně v textu najdu to, co potřebuji</a:t>
            </a:r>
          </a:p>
          <a:p>
            <a:pPr indent="-228600" lvl="0" marL="457200" rtl="0">
              <a:spcBef>
                <a:spcPts val="0"/>
              </a:spcBef>
              <a:buFont typeface="Arial"/>
              <a:buChar char="-"/>
            </a:pPr>
            <a:r>
              <a:rPr lang="cs">
                <a:latin typeface="Arial"/>
                <a:ea typeface="Arial"/>
                <a:cs typeface="Arial"/>
                <a:sym typeface="Arial"/>
              </a:rPr>
              <a:t>jsou části, které mohu vynechat</a:t>
            </a:r>
          </a:p>
          <a:p>
            <a:pPr lvl="0" rtl="0">
              <a:spcBef>
                <a:spcPts val="0"/>
              </a:spcBef>
              <a:buNone/>
            </a:pPr>
            <a:r>
              <a:rPr lang="cs">
                <a:latin typeface="Arial"/>
                <a:ea typeface="Arial"/>
                <a:cs typeface="Arial"/>
                <a:sym typeface="Arial"/>
              </a:rPr>
              <a:t>→ pracuji s obsahem, názvy kapitol, úvodem, závěrem!</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3) Interaktivní čtení</a:t>
            </a:r>
          </a:p>
        </p:txBody>
      </p:sp>
      <p:sp>
        <p:nvSpPr>
          <p:cNvPr id="130" name="Shape 130"/>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lang="cs">
                <a:latin typeface="Arial"/>
                <a:ea typeface="Arial"/>
                <a:cs typeface="Arial"/>
                <a:sym typeface="Arial"/>
              </a:rPr>
              <a:t>→ zjišťuju, </a:t>
            </a:r>
            <a:r>
              <a:rPr b="1" lang="cs">
                <a:latin typeface="Arial"/>
                <a:ea typeface="Arial"/>
                <a:cs typeface="Arial"/>
                <a:sym typeface="Arial"/>
              </a:rPr>
              <a:t>co mě zajímá</a:t>
            </a:r>
          </a:p>
          <a:p>
            <a:pPr indent="-228600" lvl="0" marL="457200" rtl="0">
              <a:spcBef>
                <a:spcPts val="0"/>
              </a:spcBef>
              <a:buFont typeface="Arial"/>
              <a:buChar char="-"/>
            </a:pPr>
            <a:r>
              <a:rPr lang="cs">
                <a:latin typeface="Arial"/>
                <a:ea typeface="Arial"/>
                <a:cs typeface="Arial"/>
                <a:sym typeface="Arial"/>
              </a:rPr>
              <a:t>aktivní proces - zapojujeme vlastní znalosti, konstruujeme význam textu</a:t>
            </a:r>
          </a:p>
          <a:p>
            <a:pPr indent="-228600" lvl="0" marL="457200" rtl="0">
              <a:spcBef>
                <a:spcPts val="0"/>
              </a:spcBef>
              <a:buFont typeface="Arial"/>
              <a:buChar char="-"/>
            </a:pPr>
            <a:r>
              <a:rPr lang="cs">
                <a:latin typeface="Arial"/>
                <a:ea typeface="Arial"/>
                <a:cs typeface="Arial"/>
                <a:sym typeface="Arial"/>
              </a:rPr>
              <a:t>“out of the box thinking”</a:t>
            </a:r>
          </a:p>
          <a:p>
            <a:pPr lvl="0" rtl="0">
              <a:spcBef>
                <a:spcPts val="0"/>
              </a:spcBef>
              <a:buNone/>
            </a:pPr>
            <a:r>
              <a:rPr b="1" lang="cs">
                <a:latin typeface="Arial"/>
                <a:ea typeface="Arial"/>
                <a:cs typeface="Arial"/>
                <a:sym typeface="Arial"/>
              </a:rPr>
              <a:t>Uvažuju nad tím:</a:t>
            </a:r>
          </a:p>
          <a:p>
            <a:pPr indent="-228600" lvl="0" marL="457200" rtl="0">
              <a:spcBef>
                <a:spcPts val="0"/>
              </a:spcBef>
              <a:buFont typeface="Arial"/>
              <a:buChar char="-"/>
            </a:pPr>
            <a:r>
              <a:rPr lang="cs">
                <a:latin typeface="Arial"/>
                <a:ea typeface="Arial"/>
                <a:cs typeface="Arial"/>
                <a:sym typeface="Arial"/>
              </a:rPr>
              <a:t>co už vím o tématu</a:t>
            </a:r>
          </a:p>
          <a:p>
            <a:pPr indent="-228600" lvl="0" marL="457200" rtl="0">
              <a:spcBef>
                <a:spcPts val="0"/>
              </a:spcBef>
              <a:buFont typeface="Arial"/>
              <a:buChar char="-"/>
            </a:pPr>
            <a:r>
              <a:rPr lang="cs">
                <a:latin typeface="Arial"/>
                <a:ea typeface="Arial"/>
                <a:cs typeface="Arial"/>
                <a:sym typeface="Arial"/>
              </a:rPr>
              <a:t>co se chci dál dozvědět</a:t>
            </a:r>
          </a:p>
          <a:p>
            <a:pPr indent="-228600" lvl="0" marL="457200" rtl="0">
              <a:spcBef>
                <a:spcPts val="0"/>
              </a:spcBef>
              <a:buFont typeface="Arial"/>
              <a:buChar char="-"/>
            </a:pPr>
            <a:r>
              <a:rPr lang="cs">
                <a:latin typeface="Arial"/>
                <a:ea typeface="Arial"/>
                <a:cs typeface="Arial"/>
                <a:sym typeface="Arial"/>
              </a:rPr>
              <a:t>co vím o podobných textech - např. jak jsou v nich prezentovány informace</a:t>
            </a:r>
          </a:p>
          <a:p>
            <a:pPr lvl="0">
              <a:spcBef>
                <a:spcPts val="0"/>
              </a:spcBef>
              <a:buNone/>
            </a:pPr>
            <a:r>
              <a:rPr lang="cs">
                <a:latin typeface="Arial"/>
                <a:ea typeface="Arial"/>
                <a:cs typeface="Arial"/>
                <a:sym typeface="Arial"/>
              </a:rPr>
              <a:t>→ při čtení aktivně pokládám otázky a hledám odpovědi!</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4) Kritické čtení</a:t>
            </a:r>
          </a:p>
        </p:txBody>
      </p:sp>
      <p:sp>
        <p:nvSpPr>
          <p:cNvPr id="136" name="Shape 136"/>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lang="cs">
                <a:latin typeface="Arial"/>
                <a:ea typeface="Arial"/>
                <a:cs typeface="Arial"/>
                <a:sym typeface="Arial"/>
              </a:rPr>
              <a:t>→ vlastní </a:t>
            </a:r>
            <a:r>
              <a:rPr b="1" lang="cs">
                <a:latin typeface="Arial"/>
                <a:ea typeface="Arial"/>
                <a:cs typeface="Arial"/>
                <a:sym typeface="Arial"/>
              </a:rPr>
              <a:t>hodnocení</a:t>
            </a:r>
            <a:r>
              <a:rPr lang="cs">
                <a:latin typeface="Arial"/>
                <a:ea typeface="Arial"/>
                <a:cs typeface="Arial"/>
                <a:sym typeface="Arial"/>
              </a:rPr>
              <a:t> autorových argumentů a závěrů</a:t>
            </a:r>
          </a:p>
          <a:p>
            <a:pPr lvl="0" rtl="0">
              <a:spcBef>
                <a:spcPts val="0"/>
              </a:spcBef>
              <a:buNone/>
            </a:pPr>
            <a:r>
              <a:rPr b="1" lang="cs">
                <a:latin typeface="Arial"/>
                <a:ea typeface="Arial"/>
                <a:cs typeface="Arial"/>
                <a:sym typeface="Arial"/>
              </a:rPr>
              <a:t>Na co se soustředit:</a:t>
            </a:r>
          </a:p>
          <a:p>
            <a:pPr indent="-228600" lvl="0" marL="457200" rtl="0">
              <a:spcBef>
                <a:spcPts val="0"/>
              </a:spcBef>
              <a:buFont typeface="Arial"/>
              <a:buChar char="-"/>
            </a:pPr>
            <a:r>
              <a:rPr lang="cs">
                <a:latin typeface="Arial"/>
                <a:ea typeface="Arial"/>
                <a:cs typeface="Arial"/>
                <a:sym typeface="Arial"/>
              </a:rPr>
              <a:t>identifikace argumentační linie → hodnotím sílu argumentů</a:t>
            </a:r>
          </a:p>
          <a:p>
            <a:pPr indent="-228600" lvl="0" marL="457200" rtl="0">
              <a:spcBef>
                <a:spcPts val="0"/>
              </a:spcBef>
              <a:buFont typeface="Arial"/>
              <a:buChar char="-"/>
            </a:pPr>
            <a:r>
              <a:rPr lang="cs">
                <a:latin typeface="Arial"/>
                <a:ea typeface="Arial"/>
                <a:cs typeface="Arial"/>
                <a:sym typeface="Arial"/>
              </a:rPr>
              <a:t>názor vs. argument</a:t>
            </a:r>
          </a:p>
          <a:p>
            <a:pPr indent="-228600" lvl="0" marL="457200" rtl="0">
              <a:spcBef>
                <a:spcPts val="0"/>
              </a:spcBef>
              <a:buFont typeface="Arial"/>
              <a:buChar char="-"/>
            </a:pPr>
            <a:r>
              <a:rPr lang="cs">
                <a:latin typeface="Arial"/>
                <a:ea typeface="Arial"/>
                <a:cs typeface="Arial"/>
                <a:sym typeface="Arial"/>
              </a:rPr>
              <a:t>korektní skepticismus, ale s mírou</a:t>
            </a:r>
          </a:p>
          <a:p>
            <a:pPr lvl="0" rtl="0">
              <a:spcBef>
                <a:spcPts val="0"/>
              </a:spcBef>
              <a:buNone/>
            </a:pPr>
            <a:r>
              <a:rPr b="1" lang="cs">
                <a:latin typeface="Arial"/>
                <a:ea typeface="Arial"/>
                <a:cs typeface="Arial"/>
                <a:sym typeface="Arial"/>
              </a:rPr>
              <a:t>Co může pomoci: </a:t>
            </a:r>
            <a:r>
              <a:rPr lang="cs">
                <a:latin typeface="Arial"/>
                <a:ea typeface="Arial"/>
                <a:cs typeface="Arial"/>
                <a:sym typeface="Arial"/>
              </a:rPr>
              <a:t>Je v textu rozdíl mezi názorem a faktem? Prezentuje text jeden úhel pohledu nebo víc? Je argumentace konzistentní? Jaké k ní používá důkazy? Jak jsou závěry ospravedlněny a prezentovány?</a:t>
            </a:r>
          </a:p>
          <a:p>
            <a:pPr lvl="0" rtl="0">
              <a:spcBef>
                <a:spcPts val="0"/>
              </a:spcBef>
              <a:buNone/>
            </a:pPr>
            <a:r>
              <a:rPr lang="cs">
                <a:latin typeface="Arial"/>
                <a:ea typeface="Arial"/>
                <a:cs typeface="Arial"/>
                <a:sym typeface="Arial"/>
              </a:rPr>
              <a:t>→ dohledání alternativních zdrojů!</a:t>
            </a:r>
          </a:p>
          <a:p>
            <a:pPr lvl="0">
              <a:spcBef>
                <a:spcPts val="0"/>
              </a:spcBef>
              <a:buNone/>
            </a:pPr>
            <a:r>
              <a:t/>
            </a:r>
            <a:endParaRPr>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Výsledek efektivního čtení</a:t>
            </a:r>
          </a:p>
        </p:txBody>
      </p:sp>
      <p:sp>
        <p:nvSpPr>
          <p:cNvPr id="142" name="Shape 142"/>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lang="cs">
                <a:latin typeface="Arial"/>
                <a:ea typeface="Arial"/>
                <a:cs typeface="Arial"/>
                <a:sym typeface="Arial"/>
              </a:rPr>
              <a:t>Máme informace o tom:</a:t>
            </a:r>
          </a:p>
          <a:p>
            <a:pPr indent="-228600" lvl="0" marL="457200" rtl="0">
              <a:spcBef>
                <a:spcPts val="0"/>
              </a:spcBef>
              <a:buFont typeface="Arial"/>
            </a:pPr>
            <a:r>
              <a:rPr lang="cs">
                <a:latin typeface="Arial"/>
                <a:ea typeface="Arial"/>
                <a:cs typeface="Arial"/>
                <a:sym typeface="Arial"/>
              </a:rPr>
              <a:t>Jakým problémem se autor zabýval</a:t>
            </a:r>
          </a:p>
          <a:p>
            <a:pPr indent="-228600" lvl="0" marL="457200" rtl="0">
              <a:spcBef>
                <a:spcPts val="0"/>
              </a:spcBef>
              <a:buFont typeface="Arial"/>
            </a:pPr>
            <a:r>
              <a:rPr lang="cs">
                <a:latin typeface="Arial"/>
                <a:ea typeface="Arial"/>
                <a:cs typeface="Arial"/>
                <a:sym typeface="Arial"/>
              </a:rPr>
              <a:t>K jakým závěrům dospěl</a:t>
            </a:r>
          </a:p>
          <a:p>
            <a:pPr indent="-228600" lvl="0" marL="457200" rtl="0">
              <a:spcBef>
                <a:spcPts val="0"/>
              </a:spcBef>
              <a:buFont typeface="Arial"/>
            </a:pPr>
            <a:r>
              <a:rPr lang="cs">
                <a:latin typeface="Arial"/>
                <a:ea typeface="Arial"/>
                <a:cs typeface="Arial"/>
                <a:sym typeface="Arial"/>
              </a:rPr>
              <a:t>O co své závěry opírá</a:t>
            </a:r>
          </a:p>
          <a:p>
            <a:pPr lvl="0">
              <a:spcBef>
                <a:spcPts val="0"/>
              </a:spcBef>
              <a:buNone/>
            </a:pPr>
            <a:r>
              <a:rPr lang="cs">
                <a:latin typeface="Arial"/>
                <a:ea typeface="Arial"/>
                <a:cs typeface="Arial"/>
                <a:sym typeface="Arial"/>
              </a:rPr>
              <a:t>→ tyto informace jsme schopni zužitkovat a aplikovat při řešení našeho vlastního výzkumného problému!</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Třífázové čtení - ideální postup</a:t>
            </a:r>
          </a:p>
        </p:txBody>
      </p:sp>
      <p:sp>
        <p:nvSpPr>
          <p:cNvPr id="148" name="Shape 148"/>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228600" lvl="0" marL="457200" rtl="0">
              <a:spcBef>
                <a:spcPts val="0"/>
              </a:spcBef>
              <a:buFont typeface="Arial"/>
              <a:buAutoNum type="arabicParenR"/>
            </a:pPr>
            <a:r>
              <a:rPr lang="cs">
                <a:latin typeface="Arial"/>
                <a:ea typeface="Arial"/>
                <a:cs typeface="Arial"/>
                <a:sym typeface="Arial"/>
              </a:rPr>
              <a:t>Přečteme celý text, identifikujeme jeho strukturu a (pro nás) klíčové pasáže. Nesrozumitelné přeskakujeme.</a:t>
            </a:r>
          </a:p>
          <a:p>
            <a:pPr indent="-228600" lvl="0" marL="457200" rtl="0">
              <a:spcBef>
                <a:spcPts val="0"/>
              </a:spcBef>
              <a:buFont typeface="Arial"/>
              <a:buAutoNum type="arabicParenR"/>
            </a:pPr>
            <a:r>
              <a:rPr lang="cs">
                <a:latin typeface="Arial"/>
                <a:ea typeface="Arial"/>
                <a:cs typeface="Arial"/>
                <a:sym typeface="Arial"/>
              </a:rPr>
              <a:t>Hledáme hlavní myšlenku, kontext. Začínáme s poznámkami, podrobněji se zaměříme na klíčové pasáže a můžeme se vrátit k těm nesrozumitelným.</a:t>
            </a:r>
          </a:p>
          <a:p>
            <a:pPr indent="-228600" lvl="0" marL="457200">
              <a:spcBef>
                <a:spcPts val="0"/>
              </a:spcBef>
              <a:buFont typeface="Arial"/>
              <a:buAutoNum type="arabicParenR"/>
            </a:pPr>
            <a:r>
              <a:rPr lang="cs">
                <a:latin typeface="Arial"/>
                <a:ea typeface="Arial"/>
                <a:cs typeface="Arial"/>
                <a:sym typeface="Arial"/>
              </a:rPr>
              <a:t>Logika a hodnověrnost argumentů. Zamýšlíme se nad textem jako celkem a pokusíme si celý obsah shrnout. Zaměřujeme se na zdroje, ze kterých text čerpá a hledáme alternativní. </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Metody práce s textem</a:t>
            </a:r>
          </a:p>
        </p:txBody>
      </p:sp>
      <p:sp>
        <p:nvSpPr>
          <p:cNvPr id="154" name="Shape 154"/>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381000" lvl="0" marL="457200" rtl="0">
              <a:spcBef>
                <a:spcPts val="0"/>
              </a:spcBef>
              <a:buSzPct val="100000"/>
              <a:buFont typeface="Arial"/>
            </a:pPr>
            <a:r>
              <a:rPr lang="cs" sz="2400">
                <a:latin typeface="Arial"/>
                <a:ea typeface="Arial"/>
                <a:cs typeface="Arial"/>
                <a:sym typeface="Arial"/>
              </a:rPr>
              <a:t>hledání relevantních zdrojů</a:t>
            </a:r>
          </a:p>
          <a:p>
            <a:pPr indent="-381000" lvl="0" marL="457200" rtl="0">
              <a:spcBef>
                <a:spcPts val="0"/>
              </a:spcBef>
              <a:buSzPct val="100000"/>
              <a:buFont typeface="Arial"/>
            </a:pPr>
            <a:r>
              <a:rPr lang="cs" sz="2400">
                <a:latin typeface="Arial"/>
                <a:ea typeface="Arial"/>
                <a:cs typeface="Arial"/>
                <a:sym typeface="Arial"/>
              </a:rPr>
              <a:t>metoda efektivního čtení</a:t>
            </a:r>
          </a:p>
          <a:p>
            <a:pPr indent="-381000" lvl="0" marL="457200" rtl="0">
              <a:spcBef>
                <a:spcPts val="0"/>
              </a:spcBef>
              <a:buSzPct val="100000"/>
              <a:buFont typeface="Arial"/>
            </a:pPr>
            <a:r>
              <a:rPr lang="cs" sz="2400">
                <a:latin typeface="Arial"/>
                <a:ea typeface="Arial"/>
                <a:cs typeface="Arial"/>
                <a:sym typeface="Arial"/>
              </a:rPr>
              <a:t>zápis přečteného</a:t>
            </a:r>
          </a:p>
          <a:p>
            <a:pPr indent="-381000" lvl="0" marL="457200">
              <a:spcBef>
                <a:spcPts val="0"/>
              </a:spcBef>
              <a:buSzPct val="100000"/>
              <a:buFont typeface="Arial"/>
            </a:pPr>
            <a:r>
              <a:rPr lang="cs" sz="2400">
                <a:latin typeface="Arial"/>
                <a:ea typeface="Arial"/>
                <a:cs typeface="Arial"/>
                <a:sym typeface="Arial"/>
              </a:rPr>
              <a:t>vytváření databází</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Příklad: </a:t>
            </a:r>
            <a:r>
              <a:rPr i="1" lang="cs">
                <a:latin typeface="Arial"/>
                <a:ea typeface="Arial"/>
                <a:cs typeface="Arial"/>
                <a:sym typeface="Arial"/>
              </a:rPr>
              <a:t>“Je SZ postmaterialistickou stranou západoevropského typu?”</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x="0" y="0"/>
          <a:ext cx="0" cy="0"/>
          <a:chOff x="0" y="0"/>
          <a:chExt cx="0" cy="0"/>
        </a:xfrm>
      </p:grpSpPr>
      <p:sp>
        <p:nvSpPr>
          <p:cNvPr id="164" name="Shape 164"/>
          <p:cNvSpPr txBox="1"/>
          <p:nvPr>
            <p:ph type="title"/>
          </p:nvPr>
        </p:nvSpPr>
        <p:spPr>
          <a:xfrm>
            <a:off x="773700" y="495225"/>
            <a:ext cx="7596600" cy="4175699"/>
          </a:xfrm>
          <a:prstGeom prst="rect">
            <a:avLst/>
          </a:prstGeom>
        </p:spPr>
        <p:txBody>
          <a:bodyPr anchorCtr="0" anchor="ctr" bIns="91425" lIns="91425" rIns="91425" tIns="91425">
            <a:noAutofit/>
          </a:bodyPr>
          <a:lstStyle/>
          <a:p>
            <a:pPr lvl="0" rtl="0">
              <a:spcBef>
                <a:spcPts val="0"/>
              </a:spcBef>
              <a:buNone/>
            </a:pPr>
            <a:r>
              <a:rPr b="1" lang="cs">
                <a:latin typeface="Arial"/>
                <a:ea typeface="Arial"/>
                <a:cs typeface="Arial"/>
                <a:sym typeface="Arial"/>
              </a:rPr>
              <a:t>Podotázky:</a:t>
            </a:r>
          </a:p>
          <a:p>
            <a:pPr indent="-457200" lvl="0" marL="457200" rtl="0">
              <a:spcBef>
                <a:spcPts val="0"/>
              </a:spcBef>
              <a:buSzPct val="100000"/>
              <a:buFont typeface="Arial"/>
              <a:buAutoNum type="arabicParenR"/>
            </a:pPr>
            <a:r>
              <a:rPr lang="cs" sz="3600">
                <a:latin typeface="Arial"/>
                <a:ea typeface="Arial"/>
                <a:cs typeface="Arial"/>
                <a:sym typeface="Arial"/>
              </a:rPr>
              <a:t>Co je to postmaterialismus (ZE typu)? Jaké jsou jeho rysy?</a:t>
            </a:r>
          </a:p>
          <a:p>
            <a:pPr indent="-457200" lvl="0" marL="457200">
              <a:spcBef>
                <a:spcPts val="0"/>
              </a:spcBef>
              <a:buSzPct val="100000"/>
              <a:buFont typeface="Arial"/>
              <a:buAutoNum type="arabicParenR"/>
            </a:pPr>
            <a:r>
              <a:rPr lang="cs" sz="3600">
                <a:latin typeface="Arial"/>
                <a:ea typeface="Arial"/>
                <a:cs typeface="Arial"/>
                <a:sym typeface="Arial"/>
              </a:rPr>
              <a:t>Naplňuje SZ některé z těchto rysů? Jaké a proč?</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x="0" y="0"/>
          <a:ext cx="0" cy="0"/>
          <a:chOff x="0" y="0"/>
          <a:chExt cx="0" cy="0"/>
        </a:xfrm>
      </p:grpSpPr>
      <p:sp>
        <p:nvSpPr>
          <p:cNvPr id="67" name="Shape 67"/>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Nejčastější chyby:</a:t>
            </a:r>
          </a:p>
        </p:txBody>
      </p:sp>
      <p:sp>
        <p:nvSpPr>
          <p:cNvPr id="68" name="Shape 68"/>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228600" lvl="0" marL="457200" rtl="0">
              <a:spcBef>
                <a:spcPts val="0"/>
              </a:spcBef>
              <a:buFont typeface="Arial"/>
            </a:pPr>
            <a:r>
              <a:rPr lang="cs">
                <a:latin typeface="Arial"/>
                <a:ea typeface="Arial"/>
                <a:cs typeface="Arial"/>
                <a:sym typeface="Arial"/>
              </a:rPr>
              <a:t>příliš velký rozsah</a:t>
            </a:r>
          </a:p>
          <a:p>
            <a:pPr indent="-228600" lvl="0" marL="457200" rtl="0">
              <a:spcBef>
                <a:spcPts val="0"/>
              </a:spcBef>
              <a:buFont typeface="Arial"/>
            </a:pPr>
            <a:r>
              <a:rPr lang="cs">
                <a:latin typeface="Arial"/>
                <a:ea typeface="Arial"/>
                <a:cs typeface="Arial"/>
                <a:sym typeface="Arial"/>
              </a:rPr>
              <a:t>absence stručnosti</a:t>
            </a:r>
          </a:p>
          <a:p>
            <a:pPr indent="-228600" lvl="0" marL="457200" rtl="0">
              <a:spcBef>
                <a:spcPts val="0"/>
              </a:spcBef>
              <a:buFont typeface="Arial"/>
            </a:pPr>
            <a:r>
              <a:rPr lang="cs">
                <a:latin typeface="Arial"/>
                <a:ea typeface="Arial"/>
                <a:cs typeface="Arial"/>
                <a:sym typeface="Arial"/>
              </a:rPr>
              <a:t>strukturování textu</a:t>
            </a:r>
          </a:p>
          <a:p>
            <a:pPr indent="-228600" lvl="0" marL="457200" rtl="0">
              <a:spcBef>
                <a:spcPts val="0"/>
              </a:spcBef>
              <a:buFont typeface="Arial"/>
            </a:pPr>
            <a:r>
              <a:rPr lang="cs">
                <a:latin typeface="Arial"/>
                <a:ea typeface="Arial"/>
                <a:cs typeface="Arial"/>
                <a:sym typeface="Arial"/>
              </a:rPr>
              <a:t>gramatické a stylistické chyby</a:t>
            </a:r>
          </a:p>
          <a:p>
            <a:pPr indent="-228600" lvl="0" marL="457200" rtl="0">
              <a:spcBef>
                <a:spcPts val="0"/>
              </a:spcBef>
              <a:buFont typeface="Arial"/>
            </a:pPr>
            <a:r>
              <a:rPr lang="cs">
                <a:latin typeface="Arial"/>
                <a:ea typeface="Arial"/>
                <a:cs typeface="Arial"/>
                <a:sym typeface="Arial"/>
              </a:rPr>
              <a:t>nekorektní používání termínů</a:t>
            </a:r>
          </a:p>
          <a:p>
            <a:pPr indent="-228600" lvl="0" marL="457200" rtl="0">
              <a:spcBef>
                <a:spcPts val="0"/>
              </a:spcBef>
              <a:buFont typeface="Arial"/>
            </a:pPr>
            <a:r>
              <a:rPr lang="cs">
                <a:latin typeface="Arial"/>
                <a:ea typeface="Arial"/>
                <a:cs typeface="Arial"/>
                <a:sym typeface="Arial"/>
              </a:rPr>
              <a:t>podrobný popis závěrů</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Hledání relevantních zdrojů</a:t>
            </a:r>
          </a:p>
        </p:txBody>
      </p:sp>
      <p:sp>
        <p:nvSpPr>
          <p:cNvPr id="170" name="Shape 170"/>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381000" lvl="0" marL="457200" rtl="0">
              <a:spcBef>
                <a:spcPts val="0"/>
              </a:spcBef>
              <a:buSzPct val="100000"/>
              <a:buFont typeface="Arial"/>
              <a:buChar char="-"/>
            </a:pPr>
            <a:r>
              <a:rPr lang="cs" sz="2400">
                <a:latin typeface="Arial"/>
                <a:ea typeface="Arial"/>
                <a:cs typeface="Arial"/>
                <a:sym typeface="Arial"/>
              </a:rPr>
              <a:t>Jak určím relevantní zdroj?</a:t>
            </a:r>
          </a:p>
          <a:p>
            <a:pPr indent="-381000" lvl="0" marL="457200" rtl="0">
              <a:spcBef>
                <a:spcPts val="0"/>
              </a:spcBef>
              <a:buSzPct val="100000"/>
              <a:buFont typeface="Arial"/>
              <a:buChar char="-"/>
            </a:pPr>
            <a:r>
              <a:rPr lang="cs" sz="2400">
                <a:latin typeface="Arial"/>
                <a:ea typeface="Arial"/>
                <a:cs typeface="Arial"/>
                <a:sym typeface="Arial"/>
              </a:rPr>
              <a:t>Kde ho budu hledat?</a:t>
            </a:r>
          </a:p>
          <a:p>
            <a:pPr indent="-381000" lvl="0" marL="457200">
              <a:spcBef>
                <a:spcPts val="0"/>
              </a:spcBef>
              <a:buSzPct val="100000"/>
              <a:buFont typeface="Arial"/>
              <a:buChar char="-"/>
            </a:pPr>
            <a:r>
              <a:rPr lang="cs" sz="2400">
                <a:latin typeface="Arial"/>
                <a:ea typeface="Arial"/>
                <a:cs typeface="Arial"/>
                <a:sym typeface="Arial"/>
              </a:rPr>
              <a:t>Jaká použiju klíčová slova při vyhledávání?</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Aplikace metody efektivního čtení</a:t>
            </a:r>
          </a:p>
        </p:txBody>
      </p:sp>
      <p:sp>
        <p:nvSpPr>
          <p:cNvPr id="176" name="Shape 176"/>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419100" lvl="0" marL="457200" rtl="0">
              <a:spcBef>
                <a:spcPts val="0"/>
              </a:spcBef>
              <a:buSzPct val="100000"/>
              <a:buFont typeface="Arial"/>
            </a:pPr>
            <a:r>
              <a:rPr lang="cs" sz="3000">
                <a:latin typeface="Arial"/>
                <a:ea typeface="Arial"/>
                <a:cs typeface="Arial"/>
                <a:sym typeface="Arial"/>
              </a:rPr>
              <a:t>Obsah, struktura textu</a:t>
            </a:r>
          </a:p>
          <a:p>
            <a:pPr indent="-419100" lvl="0" marL="457200" rtl="0">
              <a:spcBef>
                <a:spcPts val="0"/>
              </a:spcBef>
              <a:buSzPct val="100000"/>
              <a:buFont typeface="Arial"/>
            </a:pPr>
            <a:r>
              <a:rPr lang="cs" sz="3000">
                <a:latin typeface="Arial"/>
                <a:ea typeface="Arial"/>
                <a:cs typeface="Arial"/>
                <a:sym typeface="Arial"/>
              </a:rPr>
              <a:t>Úvod textu + závěr </a:t>
            </a:r>
          </a:p>
          <a:p>
            <a:pPr indent="-419100" lvl="0" marL="457200" rtl="0">
              <a:spcBef>
                <a:spcPts val="0"/>
              </a:spcBef>
              <a:buSzPct val="100000"/>
              <a:buFont typeface="Arial"/>
            </a:pPr>
            <a:r>
              <a:rPr lang="cs" sz="3000">
                <a:latin typeface="Arial"/>
                <a:ea typeface="Arial"/>
                <a:cs typeface="Arial"/>
                <a:sym typeface="Arial"/>
              </a:rPr>
              <a:t>Názvy kapitol</a:t>
            </a:r>
          </a:p>
          <a:p>
            <a:pPr indent="-419100" lvl="0" marL="457200" rtl="0">
              <a:spcBef>
                <a:spcPts val="0"/>
              </a:spcBef>
              <a:buSzPct val="100000"/>
              <a:buFont typeface="Arial"/>
            </a:pPr>
            <a:r>
              <a:rPr lang="cs" sz="3000">
                <a:latin typeface="Arial"/>
                <a:ea typeface="Arial"/>
                <a:cs typeface="Arial"/>
                <a:sym typeface="Arial"/>
              </a:rPr>
              <a:t>Použité zdroje</a:t>
            </a:r>
          </a:p>
          <a:p>
            <a:pPr lvl="0">
              <a:spcBef>
                <a:spcPts val="0"/>
              </a:spcBef>
              <a:buNone/>
            </a:pPr>
            <a:r>
              <a:t/>
            </a:r>
            <a:endParaRPr>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Užitečné metody čtení</a:t>
            </a:r>
          </a:p>
        </p:txBody>
      </p:sp>
      <p:sp>
        <p:nvSpPr>
          <p:cNvPr id="182" name="Shape 182"/>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b="1" lang="cs">
                <a:latin typeface="Arial"/>
                <a:ea typeface="Arial"/>
                <a:cs typeface="Arial"/>
                <a:sym typeface="Arial"/>
              </a:rPr>
              <a:t>SKIMMING TEXTU:</a:t>
            </a:r>
          </a:p>
          <a:p>
            <a:pPr indent="-228600" lvl="0" marL="457200" rtl="0">
              <a:spcBef>
                <a:spcPts val="0"/>
              </a:spcBef>
              <a:buFont typeface="Arial"/>
              <a:buChar char="-"/>
            </a:pPr>
            <a:r>
              <a:rPr lang="cs">
                <a:latin typeface="Arial"/>
                <a:ea typeface="Arial"/>
                <a:cs typeface="Arial"/>
                <a:sym typeface="Arial"/>
              </a:rPr>
              <a:t>rychlý přehled, o čem text je</a:t>
            </a:r>
          </a:p>
          <a:p>
            <a:pPr indent="-228600" lvl="0" marL="457200" rtl="0">
              <a:spcBef>
                <a:spcPts val="0"/>
              </a:spcBef>
              <a:buFont typeface="Arial"/>
              <a:buChar char="-"/>
            </a:pPr>
            <a:r>
              <a:rPr lang="cs">
                <a:latin typeface="Arial"/>
                <a:ea typeface="Arial"/>
                <a:cs typeface="Arial"/>
                <a:sym typeface="Arial"/>
              </a:rPr>
              <a:t>čtení prvních nebo posledních vět v každém odstavci</a:t>
            </a:r>
          </a:p>
          <a:p>
            <a:pPr lvl="0" rtl="0">
              <a:spcBef>
                <a:spcPts val="0"/>
              </a:spcBef>
              <a:buNone/>
            </a:pPr>
            <a:r>
              <a:rPr b="1" lang="cs">
                <a:latin typeface="Arial"/>
                <a:ea typeface="Arial"/>
                <a:cs typeface="Arial"/>
                <a:sym typeface="Arial"/>
              </a:rPr>
              <a:t>SCANNING TEXTU:</a:t>
            </a:r>
          </a:p>
          <a:p>
            <a:pPr indent="-228600" lvl="0" marL="457200">
              <a:spcBef>
                <a:spcPts val="0"/>
              </a:spcBef>
              <a:buFont typeface="Arial"/>
              <a:buChar char="-"/>
            </a:pPr>
            <a:r>
              <a:rPr lang="cs">
                <a:latin typeface="Arial"/>
                <a:ea typeface="Arial"/>
                <a:cs typeface="Arial"/>
                <a:sym typeface="Arial"/>
              </a:rPr>
              <a:t>hledáme pouze konkrétní informace - podobně jako např. v učebnici či telefonním seznamu</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x="0" y="0"/>
          <a:ext cx="0" cy="0"/>
          <a:chOff x="0" y="0"/>
          <a:chExt cx="0" cy="0"/>
        </a:xfrm>
      </p:grpSpPr>
      <p:sp>
        <p:nvSpPr>
          <p:cNvPr id="187" name="Shape 187"/>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Jak poznám argument?</a:t>
            </a:r>
          </a:p>
        </p:txBody>
      </p:sp>
      <p:sp>
        <p:nvSpPr>
          <p:cNvPr id="188" name="Shape 188"/>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381000" lvl="0" marL="457200" rtl="0">
              <a:spcBef>
                <a:spcPts val="0"/>
              </a:spcBef>
              <a:buSzPct val="100000"/>
              <a:buFont typeface="Arial"/>
              <a:buChar char="-"/>
            </a:pPr>
            <a:r>
              <a:rPr lang="cs" sz="2400">
                <a:latin typeface="Arial"/>
                <a:ea typeface="Arial"/>
                <a:cs typeface="Arial"/>
                <a:sym typeface="Arial"/>
              </a:rPr>
              <a:t>minimálně dvě tvrzení, mezi kterými se objevuje argumentační vztah - tvrzení A podporuje tvrzení B, případně B je důsledkem A, apod.</a:t>
            </a:r>
          </a:p>
          <a:p>
            <a:pPr indent="-381000" lvl="0" marL="457200" rtl="0">
              <a:spcBef>
                <a:spcPts val="0"/>
              </a:spcBef>
              <a:buSzPct val="100000"/>
              <a:buFont typeface="Arial"/>
              <a:buChar char="-"/>
            </a:pPr>
            <a:r>
              <a:rPr lang="cs" sz="2400">
                <a:latin typeface="Arial"/>
                <a:ea typeface="Arial"/>
                <a:cs typeface="Arial"/>
                <a:sym typeface="Arial"/>
              </a:rPr>
              <a:t>argument může mít libovolné množství premis; souhrn premis implikuje závěr → argument bez premisy je nepodpořené tvrzení či domněnka!</a:t>
            </a:r>
          </a:p>
          <a:p>
            <a:pPr lvl="0">
              <a:spcBef>
                <a:spcPts val="0"/>
              </a:spcBef>
              <a:buNone/>
            </a:pPr>
            <a:r>
              <a:rPr lang="cs" sz="2400">
                <a:latin typeface="Arial"/>
                <a:ea typeface="Arial"/>
                <a:cs typeface="Arial"/>
                <a:sym typeface="Arial"/>
              </a:rPr>
              <a:t>Př. “I argue that…”, “I claim that…”, apod. </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x="0" y="0"/>
          <a:ext cx="0" cy="0"/>
          <a:chOff x="0" y="0"/>
          <a:chExt cx="0" cy="0"/>
        </a:xfrm>
      </p:grpSpPr>
      <p:sp>
        <p:nvSpPr>
          <p:cNvPr id="193" name="Shape 193"/>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Zásadní věc - poznámky/zápisky</a:t>
            </a:r>
          </a:p>
        </p:txBody>
      </p:sp>
      <p:sp>
        <p:nvSpPr>
          <p:cNvPr id="194" name="Shape 194"/>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b="1" lang="cs">
                <a:latin typeface="Arial"/>
                <a:ea typeface="Arial"/>
                <a:cs typeface="Arial"/>
                <a:sym typeface="Arial"/>
              </a:rPr>
              <a:t>K čemu jsou dobré?</a:t>
            </a:r>
          </a:p>
          <a:p>
            <a:pPr indent="-228600" lvl="0" marL="457200" rtl="0">
              <a:spcBef>
                <a:spcPts val="0"/>
              </a:spcBef>
              <a:buFont typeface="Arial"/>
              <a:buChar char="-"/>
            </a:pPr>
            <a:r>
              <a:rPr lang="cs">
                <a:latin typeface="Arial"/>
                <a:ea typeface="Arial"/>
                <a:cs typeface="Arial"/>
                <a:sym typeface="Arial"/>
              </a:rPr>
              <a:t>neztratíme znalost textu</a:t>
            </a:r>
          </a:p>
          <a:p>
            <a:pPr indent="-228600" lvl="0" marL="457200" rtl="0">
              <a:spcBef>
                <a:spcPts val="0"/>
              </a:spcBef>
              <a:buFont typeface="Arial"/>
              <a:buChar char="-"/>
            </a:pPr>
            <a:r>
              <a:rPr lang="cs">
                <a:latin typeface="Arial"/>
                <a:ea typeface="Arial"/>
                <a:cs typeface="Arial"/>
                <a:sym typeface="Arial"/>
              </a:rPr>
              <a:t>nemusíme ho číst víckrát</a:t>
            </a:r>
          </a:p>
          <a:p>
            <a:pPr indent="-228600" lvl="0" marL="457200" rtl="0">
              <a:spcBef>
                <a:spcPts val="0"/>
              </a:spcBef>
              <a:buFont typeface="Arial"/>
              <a:buChar char="-"/>
            </a:pPr>
            <a:r>
              <a:rPr lang="cs">
                <a:latin typeface="Arial"/>
                <a:ea typeface="Arial"/>
                <a:cs typeface="Arial"/>
                <a:sym typeface="Arial"/>
              </a:rPr>
              <a:t>pomáhají k pochopení textu</a:t>
            </a:r>
          </a:p>
          <a:p>
            <a:pPr indent="-228600" lvl="0" marL="457200">
              <a:spcBef>
                <a:spcPts val="0"/>
              </a:spcBef>
              <a:buFont typeface="Arial"/>
              <a:buChar char="-"/>
            </a:pPr>
            <a:r>
              <a:rPr lang="cs">
                <a:latin typeface="Arial"/>
                <a:ea typeface="Arial"/>
                <a:cs typeface="Arial"/>
                <a:sym typeface="Arial"/>
              </a:rPr>
              <a:t>pomáhají k vytváření nápadů, jak postavit svůj vlastní text</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x="0" y="0"/>
          <a:ext cx="0" cy="0"/>
          <a:chOff x="0" y="0"/>
          <a:chExt cx="0" cy="0"/>
        </a:xfrm>
      </p:grpSpPr>
      <p:sp>
        <p:nvSpPr>
          <p:cNvPr id="199" name="Shape 199"/>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Kreativní zápisky</a:t>
            </a:r>
          </a:p>
        </p:txBody>
      </p:sp>
      <p:sp>
        <p:nvSpPr>
          <p:cNvPr id="200" name="Shape 200"/>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228600" lvl="0" marL="457200" rtl="0">
              <a:spcBef>
                <a:spcPts val="0"/>
              </a:spcBef>
              <a:buFont typeface="Arial"/>
            </a:pPr>
            <a:r>
              <a:rPr lang="cs">
                <a:latin typeface="Arial"/>
                <a:ea typeface="Arial"/>
                <a:cs typeface="Arial"/>
                <a:sym typeface="Arial"/>
              </a:rPr>
              <a:t>podtrhávání/ zvýrazňování klíčových vět + vlastní komentář</a:t>
            </a:r>
          </a:p>
          <a:p>
            <a:pPr indent="-228600" lvl="0" marL="457200" rtl="0">
              <a:spcBef>
                <a:spcPts val="0"/>
              </a:spcBef>
              <a:buFont typeface="Arial"/>
            </a:pPr>
            <a:r>
              <a:rPr lang="cs">
                <a:latin typeface="Arial"/>
                <a:ea typeface="Arial"/>
                <a:cs typeface="Arial"/>
                <a:sym typeface="Arial"/>
              </a:rPr>
              <a:t>parafráze - vlastními slovy</a:t>
            </a:r>
          </a:p>
          <a:p>
            <a:pPr indent="-228600" lvl="0" marL="457200" rtl="0">
              <a:spcBef>
                <a:spcPts val="0"/>
              </a:spcBef>
              <a:buFont typeface="Arial"/>
            </a:pPr>
            <a:r>
              <a:rPr lang="cs">
                <a:latin typeface="Arial"/>
                <a:ea typeface="Arial"/>
                <a:cs typeface="Arial"/>
                <a:sym typeface="Arial"/>
              </a:rPr>
              <a:t>systém zkratek</a:t>
            </a:r>
          </a:p>
          <a:p>
            <a:pPr indent="-228600" lvl="0" marL="457200" rtl="0">
              <a:spcBef>
                <a:spcPts val="0"/>
              </a:spcBef>
              <a:buFont typeface="Arial"/>
            </a:pPr>
            <a:r>
              <a:rPr lang="cs">
                <a:latin typeface="Arial"/>
                <a:ea typeface="Arial"/>
                <a:cs typeface="Arial"/>
                <a:sym typeface="Arial"/>
              </a:rPr>
              <a:t>výpisky z různých textů v jednom dokumentu - podporuje hledání vývoje v argumentaci</a:t>
            </a:r>
          </a:p>
          <a:p>
            <a:pPr indent="-228600" lvl="0" marL="457200" rtl="0">
              <a:spcBef>
                <a:spcPts val="0"/>
              </a:spcBef>
              <a:buFont typeface="Arial"/>
            </a:pPr>
            <a:r>
              <a:rPr lang="cs">
                <a:latin typeface="Arial"/>
                <a:ea typeface="Arial"/>
                <a:cs typeface="Arial"/>
                <a:sym typeface="Arial"/>
              </a:rPr>
              <a:t>mentální mapy</a:t>
            </a:r>
          </a:p>
          <a:p>
            <a:pPr indent="-228600" lvl="0" marL="457200" rtl="0">
              <a:spcBef>
                <a:spcPts val="0"/>
              </a:spcBef>
              <a:buFont typeface="Arial"/>
            </a:pPr>
            <a:r>
              <a:rPr lang="cs">
                <a:latin typeface="Arial"/>
                <a:ea typeface="Arial"/>
                <a:cs typeface="Arial"/>
                <a:sym typeface="Arial"/>
              </a:rPr>
              <a:t>sticky notes</a:t>
            </a:r>
          </a:p>
          <a:p>
            <a:pPr indent="-228600" lvl="0" marL="457200">
              <a:spcBef>
                <a:spcPts val="0"/>
              </a:spcBef>
              <a:buFont typeface="Arial"/>
            </a:pPr>
            <a:r>
              <a:rPr lang="cs">
                <a:latin typeface="Arial"/>
                <a:ea typeface="Arial"/>
                <a:cs typeface="Arial"/>
                <a:sym typeface="Arial"/>
              </a:rPr>
              <a:t>jakýkoli vlastní osvědčený způsob...</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x="0" y="0"/>
          <a:ext cx="0" cy="0"/>
          <a:chOff x="0" y="0"/>
          <a:chExt cx="0" cy="0"/>
        </a:xfrm>
      </p:grpSpPr>
      <p:sp>
        <p:nvSpPr>
          <p:cNvPr id="205" name="Shape 205"/>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Metoda INSERT</a:t>
            </a:r>
          </a:p>
        </p:txBody>
      </p:sp>
      <p:sp>
        <p:nvSpPr>
          <p:cNvPr id="206" name="Shape 206"/>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228600" lvl="0" marL="457200" rtl="0">
              <a:spcBef>
                <a:spcPts val="0"/>
              </a:spcBef>
              <a:buFont typeface="Arial"/>
              <a:buChar char="-"/>
            </a:pPr>
            <a:r>
              <a:rPr lang="cs">
                <a:latin typeface="Arial"/>
                <a:ea typeface="Arial"/>
                <a:cs typeface="Arial"/>
                <a:sym typeface="Arial"/>
              </a:rPr>
              <a:t>systém značek používaných přímo v textu:</a:t>
            </a:r>
          </a:p>
          <a:p>
            <a:pPr lvl="0" rtl="0">
              <a:spcBef>
                <a:spcPts val="0"/>
              </a:spcBef>
              <a:buNone/>
            </a:pPr>
            <a:r>
              <a:rPr b="1" lang="cs">
                <a:latin typeface="Arial"/>
                <a:ea typeface="Arial"/>
                <a:cs typeface="Arial"/>
                <a:sym typeface="Arial"/>
              </a:rPr>
              <a:t>✓</a:t>
            </a:r>
            <a:r>
              <a:rPr lang="cs">
                <a:latin typeface="Arial"/>
                <a:ea typeface="Arial"/>
                <a:cs typeface="Arial"/>
                <a:sym typeface="Arial"/>
              </a:rPr>
              <a:t> = věděl/a jsem a potvrdilo se mi to</a:t>
            </a:r>
          </a:p>
          <a:p>
            <a:pPr indent="-228600" lvl="0" marL="457200" rtl="0">
              <a:spcBef>
                <a:spcPts val="0"/>
              </a:spcBef>
              <a:buFont typeface="Arial"/>
              <a:buChar char="+"/>
            </a:pPr>
            <a:r>
              <a:rPr lang="cs">
                <a:latin typeface="Arial"/>
                <a:ea typeface="Arial"/>
                <a:cs typeface="Arial"/>
                <a:sym typeface="Arial"/>
              </a:rPr>
              <a:t>= nová a užitečná informace</a:t>
            </a:r>
          </a:p>
          <a:p>
            <a:pPr indent="-228600" lvl="0" marL="457200" rtl="0">
              <a:spcBef>
                <a:spcPts val="0"/>
              </a:spcBef>
              <a:buFont typeface="Arial"/>
              <a:buChar char="-"/>
            </a:pPr>
            <a:r>
              <a:rPr lang="cs">
                <a:latin typeface="Arial"/>
                <a:ea typeface="Arial"/>
                <a:cs typeface="Arial"/>
                <a:sym typeface="Arial"/>
              </a:rPr>
              <a:t>= nevěděl/a jsem resp. je v rozporu s mými znalostmi</a:t>
            </a:r>
          </a:p>
          <a:p>
            <a:pPr lvl="0" rtl="0">
              <a:spcBef>
                <a:spcPts val="0"/>
              </a:spcBef>
              <a:buNone/>
            </a:pPr>
            <a:r>
              <a:rPr b="1" lang="cs">
                <a:latin typeface="Arial"/>
                <a:ea typeface="Arial"/>
                <a:cs typeface="Arial"/>
                <a:sym typeface="Arial"/>
              </a:rPr>
              <a:t>? </a:t>
            </a:r>
            <a:r>
              <a:rPr lang="cs">
                <a:latin typeface="Arial"/>
                <a:ea typeface="Arial"/>
                <a:cs typeface="Arial"/>
                <a:sym typeface="Arial"/>
              </a:rPr>
              <a:t>= chci se o tom dozvědět víc</a:t>
            </a:r>
          </a:p>
          <a:p>
            <a:pPr lvl="0">
              <a:spcBef>
                <a:spcPts val="0"/>
              </a:spcBef>
              <a:buNone/>
            </a:pPr>
            <a:r>
              <a:rPr lang="cs">
                <a:latin typeface="Arial"/>
                <a:ea typeface="Arial"/>
                <a:cs typeface="Arial"/>
                <a:sym typeface="Arial"/>
              </a:rPr>
              <a:t>→ pomáhá rychlé orientaci v textu</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Vytváření databází</a:t>
            </a:r>
          </a:p>
        </p:txBody>
      </p:sp>
      <p:sp>
        <p:nvSpPr>
          <p:cNvPr id="212" name="Shape 212"/>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228600" lvl="0" marL="457200" rtl="0">
              <a:spcBef>
                <a:spcPts val="0"/>
              </a:spcBef>
              <a:buFont typeface="Arial"/>
            </a:pPr>
            <a:r>
              <a:rPr lang="cs">
                <a:latin typeface="Arial"/>
                <a:ea typeface="Arial"/>
                <a:cs typeface="Arial"/>
                <a:sym typeface="Arial"/>
              </a:rPr>
              <a:t>Dropbox</a:t>
            </a:r>
          </a:p>
          <a:p>
            <a:pPr indent="-228600" lvl="0" marL="457200" rtl="0">
              <a:spcBef>
                <a:spcPts val="0"/>
              </a:spcBef>
              <a:buFont typeface="Arial"/>
            </a:pPr>
            <a:r>
              <a:rPr lang="cs">
                <a:latin typeface="Arial"/>
                <a:ea typeface="Arial"/>
                <a:cs typeface="Arial"/>
                <a:sym typeface="Arial"/>
              </a:rPr>
              <a:t>Google Drive</a:t>
            </a:r>
          </a:p>
          <a:p>
            <a:pPr indent="-228600" lvl="0" marL="457200" rtl="0">
              <a:spcBef>
                <a:spcPts val="0"/>
              </a:spcBef>
              <a:buFont typeface="Arial"/>
            </a:pPr>
            <a:r>
              <a:rPr lang="cs">
                <a:latin typeface="Arial"/>
                <a:ea typeface="Arial"/>
                <a:cs typeface="Arial"/>
                <a:sym typeface="Arial"/>
              </a:rPr>
              <a:t>Evernote</a:t>
            </a:r>
          </a:p>
          <a:p>
            <a:pPr indent="-228600" lvl="0" marL="457200" rtl="0">
              <a:spcBef>
                <a:spcPts val="0"/>
              </a:spcBef>
              <a:buFont typeface="Arial"/>
            </a:pPr>
            <a:r>
              <a:rPr lang="cs">
                <a:latin typeface="Arial"/>
                <a:ea typeface="Arial"/>
                <a:cs typeface="Arial"/>
                <a:sym typeface="Arial"/>
              </a:rPr>
              <a:t>Poznámkový blok a tužka</a:t>
            </a:r>
          </a:p>
          <a:p>
            <a:pPr indent="-228600" lvl="0" marL="457200" rtl="0">
              <a:spcBef>
                <a:spcPts val="0"/>
              </a:spcBef>
              <a:buFont typeface="Arial"/>
            </a:pPr>
            <a:r>
              <a:rPr lang="cs">
                <a:latin typeface="Arial"/>
                <a:ea typeface="Arial"/>
                <a:cs typeface="Arial"/>
                <a:sym typeface="Arial"/>
              </a:rPr>
              <a:t>...</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Struktura odborného textu</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1" name="Shape 221"/>
        <p:cNvGrpSpPr/>
        <p:nvPr/>
      </p:nvGrpSpPr>
      <p:grpSpPr>
        <a:xfrm>
          <a:off x="0" y="0"/>
          <a:ext cx="0" cy="0"/>
          <a:chOff x="0" y="0"/>
          <a:chExt cx="0" cy="0"/>
        </a:xfrm>
      </p:grpSpPr>
      <p:sp>
        <p:nvSpPr>
          <p:cNvPr id="222" name="Shape 222"/>
          <p:cNvSpPr txBox="1"/>
          <p:nvPr>
            <p:ph type="title"/>
          </p:nvPr>
        </p:nvSpPr>
        <p:spPr>
          <a:xfrm>
            <a:off x="773700" y="495225"/>
            <a:ext cx="7596600" cy="4198199"/>
          </a:xfrm>
          <a:prstGeom prst="rect">
            <a:avLst/>
          </a:prstGeom>
        </p:spPr>
        <p:txBody>
          <a:bodyPr anchorCtr="0" anchor="t" bIns="91425" lIns="91425" rIns="91425" tIns="91425">
            <a:noAutofit/>
          </a:bodyPr>
          <a:lstStyle/>
          <a:p>
            <a:pPr indent="-381000" lvl="0" marL="457200" rtl="0" algn="l">
              <a:spcBef>
                <a:spcPts val="0"/>
              </a:spcBef>
              <a:buSzPct val="100000"/>
              <a:buFont typeface="Arial"/>
              <a:buAutoNum type="arabicParenR"/>
            </a:pPr>
            <a:r>
              <a:rPr lang="cs" sz="2400">
                <a:latin typeface="Arial"/>
                <a:ea typeface="Arial"/>
                <a:cs typeface="Arial"/>
                <a:sym typeface="Arial"/>
              </a:rPr>
              <a:t>Úvod</a:t>
            </a:r>
          </a:p>
          <a:p>
            <a:pPr indent="-381000" lvl="0" marL="457200" rtl="0" algn="l">
              <a:spcBef>
                <a:spcPts val="0"/>
              </a:spcBef>
              <a:buSzPct val="100000"/>
              <a:buFont typeface="Arial"/>
              <a:buAutoNum type="arabicParenR"/>
            </a:pPr>
            <a:r>
              <a:rPr lang="cs" sz="2400">
                <a:latin typeface="Arial"/>
                <a:ea typeface="Arial"/>
                <a:cs typeface="Arial"/>
                <a:sym typeface="Arial"/>
              </a:rPr>
              <a:t>Teorie</a:t>
            </a:r>
          </a:p>
          <a:p>
            <a:pPr indent="-381000" lvl="0" marL="457200" rtl="0" algn="l">
              <a:spcBef>
                <a:spcPts val="0"/>
              </a:spcBef>
              <a:buSzPct val="100000"/>
              <a:buFont typeface="Arial"/>
              <a:buAutoNum type="arabicParenR"/>
            </a:pPr>
            <a:r>
              <a:rPr lang="cs" sz="2400">
                <a:latin typeface="Arial"/>
                <a:ea typeface="Arial"/>
                <a:cs typeface="Arial"/>
                <a:sym typeface="Arial"/>
              </a:rPr>
              <a:t>Data a metody</a:t>
            </a:r>
          </a:p>
          <a:p>
            <a:pPr indent="-381000" lvl="0" marL="457200" rtl="0" algn="l">
              <a:spcBef>
                <a:spcPts val="0"/>
              </a:spcBef>
              <a:buSzPct val="100000"/>
              <a:buFont typeface="Arial"/>
              <a:buAutoNum type="arabicParenR"/>
            </a:pPr>
            <a:r>
              <a:rPr lang="cs" sz="2400">
                <a:latin typeface="Arial"/>
                <a:ea typeface="Arial"/>
                <a:cs typeface="Arial"/>
                <a:sym typeface="Arial"/>
              </a:rPr>
              <a:t>Empiricko-analytická část</a:t>
            </a:r>
          </a:p>
          <a:p>
            <a:pPr indent="-381000" lvl="0" marL="457200" rtl="0" algn="l">
              <a:spcBef>
                <a:spcPts val="0"/>
              </a:spcBef>
              <a:buSzPct val="100000"/>
              <a:buFont typeface="Arial"/>
              <a:buAutoNum type="arabicParenR"/>
            </a:pPr>
            <a:r>
              <a:rPr lang="cs" sz="2400">
                <a:latin typeface="Arial"/>
                <a:ea typeface="Arial"/>
                <a:cs typeface="Arial"/>
                <a:sym typeface="Arial"/>
              </a:rPr>
              <a:t>Závěr</a:t>
            </a:r>
          </a:p>
          <a:p>
            <a:pPr indent="-381000" lvl="0" marL="457200" rtl="0" algn="l">
              <a:spcBef>
                <a:spcPts val="0"/>
              </a:spcBef>
              <a:buSzPct val="100000"/>
              <a:buFont typeface="Arial"/>
              <a:buAutoNum type="arabicParenR"/>
            </a:pPr>
            <a:r>
              <a:rPr lang="cs" sz="2400">
                <a:latin typeface="Arial"/>
                <a:ea typeface="Arial"/>
                <a:cs typeface="Arial"/>
                <a:sym typeface="Arial"/>
              </a:rPr>
              <a:t>Seznam zdrojů</a:t>
            </a:r>
          </a:p>
          <a:p>
            <a:pPr indent="-381000" lvl="0" marL="457200" rtl="0" algn="l">
              <a:spcBef>
                <a:spcPts val="0"/>
              </a:spcBef>
              <a:buSzPct val="100000"/>
              <a:buFont typeface="Arial"/>
              <a:buAutoNum type="arabicParenR"/>
            </a:pPr>
            <a:r>
              <a:rPr lang="cs" sz="2400">
                <a:latin typeface="Arial"/>
                <a:ea typeface="Arial"/>
                <a:cs typeface="Arial"/>
                <a:sym typeface="Arial"/>
              </a:rPr>
              <a:t>Přílohy</a:t>
            </a:r>
          </a:p>
          <a:p>
            <a:pPr lvl="0" rtl="0" algn="l">
              <a:spcBef>
                <a:spcPts val="0"/>
              </a:spcBef>
              <a:buNone/>
            </a:pPr>
            <a:r>
              <a:rPr lang="cs" sz="2400">
                <a:latin typeface="Arial"/>
                <a:ea typeface="Arial"/>
                <a:cs typeface="Arial"/>
                <a:sym typeface="Arial"/>
              </a:rPr>
              <a:t>Příp. seznamy zkratek, apod.</a:t>
            </a:r>
          </a:p>
          <a:p>
            <a:pPr lvl="0" rtl="0" algn="l">
              <a:spcBef>
                <a:spcPts val="0"/>
              </a:spcBef>
              <a:buNone/>
            </a:pPr>
            <a:r>
              <a:t/>
            </a:r>
            <a:endParaRPr sz="2400">
              <a:latin typeface="Arial"/>
              <a:ea typeface="Arial"/>
              <a:cs typeface="Arial"/>
              <a:sym typeface="Arial"/>
            </a:endParaRPr>
          </a:p>
          <a:p>
            <a:pPr lvl="0" algn="l">
              <a:spcBef>
                <a:spcPts val="0"/>
              </a:spcBef>
              <a:buNone/>
            </a:pPr>
            <a:r>
              <a:rPr lang="cs" sz="2400">
                <a:latin typeface="Arial"/>
                <a:ea typeface="Arial"/>
                <a:cs typeface="Arial"/>
                <a:sym typeface="Arial"/>
              </a:rPr>
              <a:t>Abstrakt, klíčová slova</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Co bylo správně?</a:t>
            </a:r>
          </a:p>
        </p:txBody>
      </p:sp>
      <p:sp>
        <p:nvSpPr>
          <p:cNvPr id="74" name="Shape 74"/>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228600" lvl="0" marL="457200" rtl="0">
              <a:spcBef>
                <a:spcPts val="0"/>
              </a:spcBef>
              <a:buFont typeface="Arial"/>
            </a:pPr>
            <a:r>
              <a:rPr lang="cs">
                <a:latin typeface="Arial"/>
                <a:ea typeface="Arial"/>
                <a:cs typeface="Arial"/>
                <a:sym typeface="Arial"/>
              </a:rPr>
              <a:t>délka abstraktu - max 250 slov, lépe cca 150</a:t>
            </a:r>
          </a:p>
          <a:p>
            <a:pPr indent="-228600" lvl="0" marL="457200" rtl="0">
              <a:spcBef>
                <a:spcPts val="0"/>
              </a:spcBef>
              <a:buFont typeface="Arial"/>
            </a:pPr>
            <a:r>
              <a:rPr lang="cs">
                <a:latin typeface="Arial"/>
                <a:ea typeface="Arial"/>
                <a:cs typeface="Arial"/>
                <a:sym typeface="Arial"/>
              </a:rPr>
              <a:t>stručnost</a:t>
            </a:r>
          </a:p>
          <a:p>
            <a:pPr indent="-228600" lvl="0" marL="457200" rtl="0">
              <a:spcBef>
                <a:spcPts val="0"/>
              </a:spcBef>
              <a:buFont typeface="Arial"/>
            </a:pPr>
            <a:r>
              <a:rPr lang="cs">
                <a:latin typeface="Arial"/>
                <a:ea typeface="Arial"/>
                <a:cs typeface="Arial"/>
                <a:sym typeface="Arial"/>
              </a:rPr>
              <a:t>výběr skutečně důležitých bodů</a:t>
            </a:r>
          </a:p>
          <a:p>
            <a:pPr indent="-228600" lvl="0" marL="457200" rtl="0">
              <a:spcBef>
                <a:spcPts val="0"/>
              </a:spcBef>
              <a:buFont typeface="Arial"/>
            </a:pPr>
            <a:r>
              <a:rPr lang="cs">
                <a:latin typeface="Arial"/>
                <a:ea typeface="Arial"/>
                <a:cs typeface="Arial"/>
                <a:sym typeface="Arial"/>
              </a:rPr>
              <a:t>formální úprava</a:t>
            </a:r>
          </a:p>
          <a:p>
            <a:pPr indent="-228600" lvl="0" marL="457200">
              <a:spcBef>
                <a:spcPts val="0"/>
              </a:spcBef>
              <a:buFont typeface="Arial"/>
              <a:buChar char="+"/>
            </a:pPr>
            <a:r>
              <a:rPr lang="cs">
                <a:latin typeface="Arial"/>
                <a:ea typeface="Arial"/>
                <a:cs typeface="Arial"/>
                <a:sym typeface="Arial"/>
              </a:rPr>
              <a:t>klíčová slova</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6" name="Shape 226"/>
        <p:cNvGrpSpPr/>
        <p:nvPr/>
      </p:nvGrpSpPr>
      <p:grpSpPr>
        <a:xfrm>
          <a:off x="0" y="0"/>
          <a:ext cx="0" cy="0"/>
          <a:chOff x="0" y="0"/>
          <a:chExt cx="0" cy="0"/>
        </a:xfrm>
      </p:grpSpPr>
      <p:sp>
        <p:nvSpPr>
          <p:cNvPr id="227" name="Shape 227"/>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Zásady strukturace textu</a:t>
            </a:r>
          </a:p>
        </p:txBody>
      </p:sp>
      <p:sp>
        <p:nvSpPr>
          <p:cNvPr id="228" name="Shape 228"/>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381000" lvl="0" marL="457200" rtl="0">
              <a:spcBef>
                <a:spcPts val="0"/>
              </a:spcBef>
              <a:buSzPct val="100000"/>
              <a:buFont typeface="Arial"/>
            </a:pPr>
            <a:r>
              <a:rPr lang="cs" sz="2400">
                <a:latin typeface="Arial"/>
                <a:ea typeface="Arial"/>
                <a:cs typeface="Arial"/>
                <a:sym typeface="Arial"/>
              </a:rPr>
              <a:t>přehlednost</a:t>
            </a:r>
          </a:p>
          <a:p>
            <a:pPr indent="-381000" lvl="0" marL="457200" rtl="0">
              <a:spcBef>
                <a:spcPts val="0"/>
              </a:spcBef>
              <a:buSzPct val="100000"/>
              <a:buFont typeface="Arial"/>
            </a:pPr>
            <a:r>
              <a:rPr lang="cs" sz="2400">
                <a:latin typeface="Arial"/>
                <a:ea typeface="Arial"/>
                <a:cs typeface="Arial"/>
                <a:sym typeface="Arial"/>
              </a:rPr>
              <a:t>logická návaznost - každá kapitola má své místo</a:t>
            </a:r>
          </a:p>
          <a:p>
            <a:pPr indent="-381000" lvl="0" marL="457200" rtl="0">
              <a:spcBef>
                <a:spcPts val="0"/>
              </a:spcBef>
              <a:buSzPct val="100000"/>
              <a:buFont typeface="Arial"/>
            </a:pPr>
            <a:r>
              <a:rPr lang="cs" sz="2400">
                <a:latin typeface="Arial"/>
                <a:ea typeface="Arial"/>
                <a:cs typeface="Arial"/>
                <a:sym typeface="Arial"/>
              </a:rPr>
              <a:t>každá kapitola má svou funkci</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2" name="Shape 232"/>
        <p:cNvGrpSpPr/>
        <p:nvPr/>
      </p:nvGrpSpPr>
      <p:grpSpPr>
        <a:xfrm>
          <a:off x="0" y="0"/>
          <a:ext cx="0" cy="0"/>
          <a:chOff x="0" y="0"/>
          <a:chExt cx="0" cy="0"/>
        </a:xfrm>
      </p:grpSpPr>
      <p:sp>
        <p:nvSpPr>
          <p:cNvPr id="233" name="Shape 233"/>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Jak vybrat téma?</a:t>
            </a:r>
          </a:p>
        </p:txBody>
      </p:sp>
      <p:sp>
        <p:nvSpPr>
          <p:cNvPr id="234" name="Shape 234"/>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381000" lvl="0" marL="457200" rtl="0">
              <a:spcBef>
                <a:spcPts val="0"/>
              </a:spcBef>
              <a:buSzPct val="100000"/>
              <a:buFont typeface="Arial"/>
              <a:buChar char="-"/>
            </a:pPr>
            <a:r>
              <a:rPr lang="cs" sz="2400">
                <a:latin typeface="Arial"/>
                <a:ea typeface="Arial"/>
                <a:cs typeface="Arial"/>
                <a:sym typeface="Arial"/>
              </a:rPr>
              <a:t>vlastní zájem X zájem okolí</a:t>
            </a:r>
          </a:p>
          <a:p>
            <a:pPr indent="-381000" lvl="0" marL="457200" rtl="0">
              <a:spcBef>
                <a:spcPts val="0"/>
              </a:spcBef>
              <a:buSzPct val="100000"/>
              <a:buFont typeface="Arial"/>
              <a:buChar char="-"/>
            </a:pPr>
            <a:r>
              <a:rPr lang="cs" sz="2400">
                <a:latin typeface="Arial"/>
                <a:ea typeface="Arial"/>
                <a:cs typeface="Arial"/>
                <a:sym typeface="Arial"/>
              </a:rPr>
              <a:t>hledám “bílá místa” v dosavadním výzkumu</a:t>
            </a:r>
          </a:p>
          <a:p>
            <a:pPr indent="-381000" lvl="0" marL="457200">
              <a:spcBef>
                <a:spcPts val="0"/>
              </a:spcBef>
              <a:buSzPct val="100000"/>
              <a:buFont typeface="Arial"/>
              <a:buChar char="-"/>
            </a:pPr>
            <a:r>
              <a:rPr lang="cs" sz="2400">
                <a:latin typeface="Arial"/>
                <a:ea typeface="Arial"/>
                <a:cs typeface="Arial"/>
                <a:sym typeface="Arial"/>
              </a:rPr>
              <a:t>formulace důležité otázky a hledání odpovědí</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8" name="Shape 238"/>
        <p:cNvGrpSpPr/>
        <p:nvPr/>
      </p:nvGrpSpPr>
      <p:grpSpPr>
        <a:xfrm>
          <a:off x="0" y="0"/>
          <a:ext cx="0" cy="0"/>
          <a:chOff x="0" y="0"/>
          <a:chExt cx="0" cy="0"/>
        </a:xfrm>
      </p:grpSpPr>
      <p:sp>
        <p:nvSpPr>
          <p:cNvPr id="239" name="Shape 239"/>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Příklady</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“Politický systém Francie”</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8" name="Shape 248"/>
        <p:cNvGrpSpPr/>
        <p:nvPr/>
      </p:nvGrpSpPr>
      <p:grpSpPr>
        <a:xfrm>
          <a:off x="0" y="0"/>
          <a:ext cx="0" cy="0"/>
          <a:chOff x="0" y="0"/>
          <a:chExt cx="0" cy="0"/>
        </a:xfrm>
      </p:grpSpPr>
      <p:sp>
        <p:nvSpPr>
          <p:cNvPr id="249" name="Shape 249"/>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“Postavení prezidenta ve francouzském politickém systému”</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3" name="Shape 253"/>
        <p:cNvGrpSpPr/>
        <p:nvPr/>
      </p:nvGrpSpPr>
      <p:grpSpPr>
        <a:xfrm>
          <a:off x="0" y="0"/>
          <a:ext cx="0" cy="0"/>
          <a:chOff x="0" y="0"/>
          <a:chExt cx="0" cy="0"/>
        </a:xfrm>
      </p:grpSpPr>
      <p:sp>
        <p:nvSpPr>
          <p:cNvPr id="254" name="Shape 254"/>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“Komunální volby 2014 v obci XY”</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8" name="Shape 258"/>
        <p:cNvGrpSpPr/>
        <p:nvPr/>
      </p:nvGrpSpPr>
      <p:grpSpPr>
        <a:xfrm>
          <a:off x="0" y="0"/>
          <a:ext cx="0" cy="0"/>
          <a:chOff x="0" y="0"/>
          <a:chExt cx="0" cy="0"/>
        </a:xfrm>
      </p:grpSpPr>
      <p:sp>
        <p:nvSpPr>
          <p:cNvPr id="259" name="Shape 259"/>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“Komunální volby v obci XY: vliv policy předchozího volebního období na výsledek voleb 2014”</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3" name="Shape 263"/>
        <p:cNvGrpSpPr/>
        <p:nvPr/>
      </p:nvGrpSpPr>
      <p:grpSpPr>
        <a:xfrm>
          <a:off x="0" y="0"/>
          <a:ext cx="0" cy="0"/>
          <a:chOff x="0" y="0"/>
          <a:chExt cx="0" cy="0"/>
        </a:xfrm>
      </p:grpSpPr>
      <p:sp>
        <p:nvSpPr>
          <p:cNvPr id="264" name="Shape 264"/>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“Volby do PS 2013: volební kampaň ANO”</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8" name="Shape 268"/>
        <p:cNvGrpSpPr/>
        <p:nvPr/>
      </p:nvGrpSpPr>
      <p:grpSpPr>
        <a:xfrm>
          <a:off x="0" y="0"/>
          <a:ext cx="0" cy="0"/>
          <a:chOff x="0" y="0"/>
          <a:chExt cx="0" cy="0"/>
        </a:xfrm>
      </p:grpSpPr>
      <p:sp>
        <p:nvSpPr>
          <p:cNvPr id="269" name="Shape 269"/>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Volební kampaň ANO ve volbách 2013: profesionalizace českých kampaní pokračuje”</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Výzkumná otázka</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x="0" y="0"/>
          <a:ext cx="0" cy="0"/>
          <a:chOff x="0" y="0"/>
          <a:chExt cx="0" cy="0"/>
        </a:xfrm>
      </p:grpSpPr>
      <p:sp>
        <p:nvSpPr>
          <p:cNvPr id="79" name="Shape 79"/>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 </a:t>
            </a:r>
            <a:r>
              <a:rPr i="1" lang="cs">
                <a:latin typeface="Arial"/>
                <a:ea typeface="Arial"/>
                <a:cs typeface="Arial"/>
                <a:sym typeface="Arial"/>
              </a:rPr>
              <a:t>“</a:t>
            </a:r>
            <a:r>
              <a:rPr i="1" lang="cs" sz="2400">
                <a:latin typeface="Arial"/>
                <a:ea typeface="Arial"/>
                <a:cs typeface="Arial"/>
                <a:sym typeface="Arial"/>
              </a:rPr>
              <a:t>Výše uvedené výsledky jsou také zpracovány v tabulkách a grafech a je o nich podrobně referováno v závěru práce.” </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8" name="Shape 278"/>
        <p:cNvGrpSpPr/>
        <p:nvPr/>
      </p:nvGrpSpPr>
      <p:grpSpPr>
        <a:xfrm>
          <a:off x="0" y="0"/>
          <a:ext cx="0" cy="0"/>
          <a:chOff x="0" y="0"/>
          <a:chExt cx="0" cy="0"/>
        </a:xfrm>
      </p:grpSpPr>
      <p:sp>
        <p:nvSpPr>
          <p:cNvPr id="279" name="Shape 279"/>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a:latin typeface="Arial"/>
                <a:ea typeface="Arial"/>
                <a:cs typeface="Arial"/>
                <a:sym typeface="Arial"/>
              </a:rPr>
              <a:t>Cíl práce = zodpovězení výzkumné otázky</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x="0" y="0"/>
          <a:ext cx="0" cy="0"/>
          <a:chOff x="0" y="0"/>
          <a:chExt cx="0" cy="0"/>
        </a:xfrm>
      </p:grpSpPr>
      <p:sp>
        <p:nvSpPr>
          <p:cNvPr id="284" name="Shape 284"/>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Typy výzkumných cílů</a:t>
            </a:r>
          </a:p>
        </p:txBody>
      </p:sp>
      <p:sp>
        <p:nvSpPr>
          <p:cNvPr id="285" name="Shape 285"/>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381000" lvl="0" marL="457200" rtl="0">
              <a:spcBef>
                <a:spcPts val="0"/>
              </a:spcBef>
              <a:buSzPct val="100000"/>
            </a:pPr>
            <a:r>
              <a:rPr lang="cs" sz="2400"/>
              <a:t>rozvoj teoretické nebo metodologické oblasti</a:t>
            </a:r>
          </a:p>
          <a:p>
            <a:pPr indent="-381000" lvl="0" marL="457200" rtl="0">
              <a:spcBef>
                <a:spcPts val="0"/>
              </a:spcBef>
              <a:buSzPct val="100000"/>
            </a:pPr>
            <a:r>
              <a:rPr lang="cs" sz="2400"/>
              <a:t>získání nových informací</a:t>
            </a:r>
          </a:p>
          <a:p>
            <a:pPr indent="-381000" lvl="0" marL="457200" rtl="0">
              <a:spcBef>
                <a:spcPts val="0"/>
              </a:spcBef>
              <a:buSzPct val="100000"/>
            </a:pPr>
            <a:r>
              <a:rPr lang="cs" sz="2400"/>
              <a:t>rozvoj výzkumných metod a technik</a:t>
            </a:r>
          </a:p>
          <a:p>
            <a:pPr indent="-381000" lvl="0" marL="457200" rtl="0">
              <a:spcBef>
                <a:spcPts val="0"/>
              </a:spcBef>
              <a:buSzPct val="100000"/>
            </a:pPr>
            <a:r>
              <a:rPr lang="cs" sz="2400"/>
              <a:t>zisk znalosti/porozumění problému</a:t>
            </a:r>
          </a:p>
          <a:p>
            <a:pPr indent="-381000" lvl="0" marL="457200">
              <a:spcBef>
                <a:spcPts val="0"/>
              </a:spcBef>
              <a:buSzPct val="100000"/>
            </a:pPr>
            <a:r>
              <a:rPr lang="cs" sz="2400"/>
              <a:t>návod pro praxi</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9" name="Shape 289"/>
        <p:cNvGrpSpPr/>
        <p:nvPr/>
      </p:nvGrpSpPr>
      <p:grpSpPr>
        <a:xfrm>
          <a:off x="0" y="0"/>
          <a:ext cx="0" cy="0"/>
          <a:chOff x="0" y="0"/>
          <a:chExt cx="0" cy="0"/>
        </a:xfrm>
      </p:grpSpPr>
      <p:sp>
        <p:nvSpPr>
          <p:cNvPr id="290" name="Shape 290"/>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Typy výzkumných otázek</a:t>
            </a:r>
          </a:p>
        </p:txBody>
      </p:sp>
      <p:sp>
        <p:nvSpPr>
          <p:cNvPr id="291" name="Shape 291"/>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228600" lvl="0" marL="457200" rtl="0">
              <a:spcBef>
                <a:spcPts val="0"/>
              </a:spcBef>
              <a:buFont typeface="Arial"/>
            </a:pPr>
            <a:r>
              <a:rPr b="1" lang="cs">
                <a:latin typeface="Arial"/>
                <a:ea typeface="Arial"/>
                <a:cs typeface="Arial"/>
                <a:sym typeface="Arial"/>
              </a:rPr>
              <a:t>“Co/jaké” otázky </a:t>
            </a:r>
            <a:r>
              <a:rPr lang="cs">
                <a:latin typeface="Arial"/>
                <a:ea typeface="Arial"/>
                <a:cs typeface="Arial"/>
                <a:sym typeface="Arial"/>
              </a:rPr>
              <a:t>(vyžadují deskriptivní odpověď)</a:t>
            </a:r>
          </a:p>
          <a:p>
            <a:pPr lvl="0" rtl="0">
              <a:spcBef>
                <a:spcPts val="0"/>
              </a:spcBef>
              <a:buNone/>
            </a:pPr>
            <a:r>
              <a:rPr lang="cs">
                <a:latin typeface="Arial"/>
                <a:ea typeface="Arial"/>
                <a:cs typeface="Arial"/>
                <a:sym typeface="Arial"/>
              </a:rPr>
              <a:t>→ Př.: Jaké je volební chování…?, Co ovlivňuje voliče při rozhodování…?, apod.</a:t>
            </a:r>
          </a:p>
          <a:p>
            <a:pPr indent="-228600" lvl="0" marL="457200" rtl="0">
              <a:spcBef>
                <a:spcPts val="0"/>
              </a:spcBef>
              <a:buFont typeface="Arial"/>
            </a:pPr>
            <a:r>
              <a:rPr b="1" lang="cs">
                <a:latin typeface="Arial"/>
                <a:ea typeface="Arial"/>
                <a:cs typeface="Arial"/>
                <a:sym typeface="Arial"/>
              </a:rPr>
              <a:t>“Proč” otázky</a:t>
            </a:r>
            <a:r>
              <a:rPr lang="cs">
                <a:latin typeface="Arial"/>
                <a:ea typeface="Arial"/>
                <a:cs typeface="Arial"/>
                <a:sym typeface="Arial"/>
              </a:rPr>
              <a:t> (explanace)</a:t>
            </a:r>
          </a:p>
          <a:p>
            <a:pPr lvl="0" rtl="0">
              <a:spcBef>
                <a:spcPts val="0"/>
              </a:spcBef>
              <a:buNone/>
            </a:pPr>
            <a:r>
              <a:rPr lang="cs">
                <a:latin typeface="Arial"/>
                <a:ea typeface="Arial"/>
                <a:cs typeface="Arial"/>
                <a:sym typeface="Arial"/>
              </a:rPr>
              <a:t>→ Př. Proč strana XY v posledních volbách neuspěla…?, apod.</a:t>
            </a:r>
          </a:p>
          <a:p>
            <a:pPr indent="-228600" lvl="0" marL="457200" rtl="0">
              <a:spcBef>
                <a:spcPts val="0"/>
              </a:spcBef>
              <a:buFont typeface="Arial"/>
            </a:pPr>
            <a:r>
              <a:rPr b="1" lang="cs">
                <a:latin typeface="Arial"/>
                <a:ea typeface="Arial"/>
                <a:cs typeface="Arial"/>
                <a:sym typeface="Arial"/>
              </a:rPr>
              <a:t>“Jak” otázky</a:t>
            </a:r>
            <a:r>
              <a:rPr lang="cs">
                <a:latin typeface="Arial"/>
                <a:ea typeface="Arial"/>
                <a:cs typeface="Arial"/>
                <a:sym typeface="Arial"/>
              </a:rPr>
              <a:t> (zkoumání možností změny stávajícího stavu a hodnocení těchto změn)</a:t>
            </a:r>
          </a:p>
          <a:p>
            <a:pPr lvl="0">
              <a:spcBef>
                <a:spcPts val="0"/>
              </a:spcBef>
              <a:buNone/>
            </a:pPr>
            <a:r>
              <a:rPr lang="cs">
                <a:latin typeface="Arial"/>
                <a:ea typeface="Arial"/>
                <a:cs typeface="Arial"/>
                <a:sym typeface="Arial"/>
              </a:rPr>
              <a:t>→ Př. Jak nastavit změnu volebního systému…?., Jak ovlivnit rozhodování....?</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5" name="Shape 295"/>
        <p:cNvGrpSpPr/>
        <p:nvPr/>
      </p:nvGrpSpPr>
      <p:grpSpPr>
        <a:xfrm>
          <a:off x="0" y="0"/>
          <a:ext cx="0" cy="0"/>
          <a:chOff x="0" y="0"/>
          <a:chExt cx="0" cy="0"/>
        </a:xfrm>
      </p:grpSpPr>
      <p:sp>
        <p:nvSpPr>
          <p:cNvPr id="296" name="Shape 296"/>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sz="3600">
                <a:latin typeface="Arial"/>
                <a:ea typeface="Arial"/>
                <a:cs typeface="Arial"/>
                <a:sym typeface="Arial"/>
              </a:rPr>
              <a:t>Strategie výběru tématu a názvu SP</a:t>
            </a:r>
          </a:p>
        </p:txBody>
      </p:sp>
      <p:sp>
        <p:nvSpPr>
          <p:cNvPr id="297" name="Shape 297"/>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381000" lvl="0" marL="457200" rtl="0">
              <a:spcBef>
                <a:spcPts val="0"/>
              </a:spcBef>
              <a:buSzPct val="100000"/>
              <a:buFont typeface="Arial"/>
              <a:buAutoNum type="arabicParenR"/>
            </a:pPr>
            <a:r>
              <a:rPr lang="cs" sz="2400">
                <a:latin typeface="Arial"/>
                <a:ea typeface="Arial"/>
                <a:cs typeface="Arial"/>
                <a:sym typeface="Arial"/>
              </a:rPr>
              <a:t>vlastní okruh zájmů </a:t>
            </a:r>
          </a:p>
          <a:p>
            <a:pPr indent="-381000" lvl="0" marL="457200" rtl="0">
              <a:spcBef>
                <a:spcPts val="0"/>
              </a:spcBef>
              <a:buSzPct val="100000"/>
              <a:buFont typeface="Arial"/>
              <a:buAutoNum type="arabicParenR"/>
            </a:pPr>
            <a:r>
              <a:rPr lang="cs" sz="2400">
                <a:latin typeface="Arial"/>
                <a:ea typeface="Arial"/>
                <a:cs typeface="Arial"/>
                <a:sym typeface="Arial"/>
              </a:rPr>
              <a:t>výběr tématu</a:t>
            </a:r>
          </a:p>
          <a:p>
            <a:pPr indent="-381000" lvl="0" marL="457200" rtl="0">
              <a:spcBef>
                <a:spcPts val="0"/>
              </a:spcBef>
              <a:buSzPct val="100000"/>
              <a:buFont typeface="Arial"/>
              <a:buAutoNum type="arabicParenR"/>
            </a:pPr>
            <a:r>
              <a:rPr lang="cs" sz="2400">
                <a:latin typeface="Arial"/>
                <a:ea typeface="Arial"/>
                <a:cs typeface="Arial"/>
                <a:sym typeface="Arial"/>
              </a:rPr>
              <a:t>hledání zdrojů → efektivní čtení</a:t>
            </a:r>
          </a:p>
          <a:p>
            <a:pPr indent="-381000" lvl="0" marL="457200" rtl="0">
              <a:spcBef>
                <a:spcPts val="0"/>
              </a:spcBef>
              <a:buSzPct val="100000"/>
              <a:buFont typeface="Arial"/>
              <a:buAutoNum type="arabicParenR"/>
            </a:pPr>
            <a:r>
              <a:rPr lang="cs" sz="2400">
                <a:latin typeface="Arial"/>
                <a:ea typeface="Arial"/>
                <a:cs typeface="Arial"/>
                <a:sym typeface="Arial"/>
              </a:rPr>
              <a:t>formulace hlavní výzkumné otázky a cíle práce (příp. hypotéz)</a:t>
            </a:r>
          </a:p>
          <a:p>
            <a:pPr indent="-381000" lvl="0" marL="457200" rtl="0">
              <a:spcBef>
                <a:spcPts val="0"/>
              </a:spcBef>
              <a:buSzPct val="100000"/>
              <a:buFont typeface="Arial"/>
              <a:buAutoNum type="arabicParenR"/>
            </a:pPr>
            <a:r>
              <a:rPr lang="cs" sz="2400">
                <a:latin typeface="Arial"/>
                <a:ea typeface="Arial"/>
                <a:cs typeface="Arial"/>
                <a:sym typeface="Arial"/>
              </a:rPr>
              <a:t>volba názvu SP</a:t>
            </a:r>
          </a:p>
          <a:p>
            <a:pPr indent="-381000" lvl="0" marL="457200" rtl="0">
              <a:spcBef>
                <a:spcPts val="0"/>
              </a:spcBef>
              <a:buSzPct val="100000"/>
              <a:buFont typeface="Arial"/>
              <a:buAutoNum type="arabicParenR"/>
            </a:pPr>
            <a:r>
              <a:rPr lang="cs" sz="2400">
                <a:latin typeface="Arial"/>
                <a:ea typeface="Arial"/>
                <a:cs typeface="Arial"/>
                <a:sym typeface="Arial"/>
              </a:rPr>
              <a:t>sestavení struktury SP</a:t>
            </a:r>
          </a:p>
          <a:p>
            <a:pPr indent="-381000" lvl="0" marL="457200" rtl="0">
              <a:spcBef>
                <a:spcPts val="0"/>
              </a:spcBef>
              <a:buSzPct val="100000"/>
              <a:buFont typeface="Arial"/>
              <a:buAutoNum type="arabicParenR"/>
            </a:pPr>
            <a:r>
              <a:rPr lang="cs" sz="2400">
                <a:latin typeface="Arial"/>
                <a:ea typeface="Arial"/>
                <a:cs typeface="Arial"/>
                <a:sym typeface="Arial"/>
              </a:rPr>
              <a:t>hledání doplňujících zdrojů</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1" name="Shape 301"/>
        <p:cNvGrpSpPr/>
        <p:nvPr/>
      </p:nvGrpSpPr>
      <p:grpSpPr>
        <a:xfrm>
          <a:off x="0" y="0"/>
          <a:ext cx="0" cy="0"/>
          <a:chOff x="0" y="0"/>
          <a:chExt cx="0" cy="0"/>
        </a:xfrm>
      </p:grpSpPr>
      <p:sp>
        <p:nvSpPr>
          <p:cNvPr id="302" name="Shape 302"/>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Seminární úkol č. 3:</a:t>
            </a:r>
          </a:p>
        </p:txBody>
      </p:sp>
      <p:sp>
        <p:nvSpPr>
          <p:cNvPr id="303" name="Shape 303"/>
          <p:cNvSpPr txBox="1"/>
          <p:nvPr>
            <p:ph idx="1" type="body"/>
          </p:nvPr>
        </p:nvSpPr>
        <p:spPr>
          <a:xfrm>
            <a:off x="311700" y="1225225"/>
            <a:ext cx="8520599" cy="3354000"/>
          </a:xfrm>
          <a:prstGeom prst="rect">
            <a:avLst/>
          </a:prstGeom>
        </p:spPr>
        <p:txBody>
          <a:bodyPr anchorCtr="0" anchor="t" bIns="91425" lIns="91425" rIns="91425" tIns="91425">
            <a:noAutofit/>
          </a:bodyPr>
          <a:lstStyle/>
          <a:p>
            <a:pPr lvl="0" rtl="0">
              <a:spcBef>
                <a:spcPts val="0"/>
              </a:spcBef>
              <a:buNone/>
            </a:pPr>
            <a:r>
              <a:rPr lang="cs">
                <a:latin typeface="Arial"/>
                <a:ea typeface="Arial"/>
                <a:cs typeface="Arial"/>
                <a:sym typeface="Arial"/>
              </a:rPr>
              <a:t>Výběr tématu a názvu seminární práce (viz okruhy v sylabu - sem. sk. č. 1), formulace cílů a výběr alespoň pěti relevantních zdrojů</a:t>
            </a:r>
          </a:p>
          <a:p>
            <a:pPr lvl="0" rtl="0">
              <a:spcBef>
                <a:spcPts val="0"/>
              </a:spcBef>
              <a:buNone/>
            </a:pPr>
            <a:r>
              <a:rPr lang="cs">
                <a:latin typeface="Arial"/>
                <a:ea typeface="Arial"/>
                <a:cs typeface="Arial"/>
                <a:sym typeface="Arial"/>
              </a:rPr>
              <a:t>→ písemně do odevzdávárny v ISu - do správné složky!</a:t>
            </a:r>
          </a:p>
          <a:p>
            <a:pPr lvl="0">
              <a:spcBef>
                <a:spcPts val="0"/>
              </a:spcBef>
              <a:buNone/>
            </a:pPr>
            <a:r>
              <a:rPr lang="cs">
                <a:latin typeface="Arial"/>
                <a:ea typeface="Arial"/>
                <a:cs typeface="Arial"/>
                <a:sym typeface="Arial"/>
              </a:rPr>
              <a:t>→ ústní prezentace na semináři č. 3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i="1" lang="cs" sz="2400">
                <a:latin typeface="Arial"/>
                <a:ea typeface="Arial"/>
                <a:cs typeface="Arial"/>
                <a:sym typeface="Arial"/>
              </a:rPr>
              <a:t>“Pri pozorovaní budú tieto aspekty kandidátov dané do príslušného vzorca ktorý nám následne v tabuľkách zobrazí čitateľnejšie a aplikovateľnejšie údaje pre ďalší výskum.”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773700" y="1806450"/>
            <a:ext cx="7596600" cy="1530600"/>
          </a:xfrm>
          <a:prstGeom prst="rect">
            <a:avLst/>
          </a:prstGeom>
        </p:spPr>
        <p:txBody>
          <a:bodyPr anchorCtr="0" anchor="ctr" bIns="91425" lIns="91425" rIns="91425" tIns="91425">
            <a:noAutofit/>
          </a:bodyPr>
          <a:lstStyle/>
          <a:p>
            <a:pPr lvl="0" rtl="0">
              <a:spcBef>
                <a:spcPts val="0"/>
              </a:spcBef>
              <a:buClr>
                <a:schemeClr val="dk1"/>
              </a:buClr>
              <a:buSzPct val="61111"/>
              <a:buFont typeface="Arial"/>
              <a:buNone/>
            </a:pPr>
            <a:r>
              <a:rPr i="1" lang="cs" sz="1800">
                <a:latin typeface="Arial"/>
                <a:ea typeface="Arial"/>
                <a:cs typeface="Arial"/>
                <a:sym typeface="Arial"/>
              </a:rPr>
              <a:t>“V závěru tedy autor dojde, na základě jeho analýzy, k jasným výsledkům toho, jaké indikátory nejvíce ovlivňují preferenční hlasy ve volbách. Výsledky této analýzy slouží jednak pro politiky, kteří se díky tomu můžou více soustředit na jednotlivé aspekty, které jsou důležité pro voliče, ale také pro voliče samotné, kteří si díky tomu mohou uvědomit svou zaujatost a zaměřovat se tak, naopak, i na jiné aspekty.”</a:t>
            </a:r>
          </a:p>
          <a:p>
            <a:pPr lvl="0">
              <a:spcBef>
                <a:spcPts val="0"/>
              </a:spcBef>
              <a:buNone/>
            </a:pPr>
            <a:r>
              <a:t/>
            </a:r>
            <a:endParaRPr>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773700" y="1806450"/>
            <a:ext cx="7596600" cy="1530600"/>
          </a:xfrm>
          <a:prstGeom prst="rect">
            <a:avLst/>
          </a:prstGeom>
        </p:spPr>
        <p:txBody>
          <a:bodyPr anchorCtr="0" anchor="ctr" bIns="91425" lIns="91425" rIns="91425" tIns="91425">
            <a:noAutofit/>
          </a:bodyPr>
          <a:lstStyle/>
          <a:p>
            <a:pPr lvl="0">
              <a:spcBef>
                <a:spcPts val="0"/>
              </a:spcBef>
              <a:buNone/>
            </a:pPr>
            <a:r>
              <a:rPr lang="cs" sz="2400">
                <a:latin typeface="Arial"/>
                <a:ea typeface="Arial"/>
                <a:cs typeface="Arial"/>
                <a:sym typeface="Arial"/>
              </a:rPr>
              <a:t>  </a:t>
            </a:r>
            <a:r>
              <a:rPr i="1" lang="cs" sz="2400">
                <a:latin typeface="Arial"/>
                <a:ea typeface="Arial"/>
                <a:cs typeface="Arial"/>
                <a:sym typeface="Arial"/>
              </a:rPr>
              <a:t>   “Práce zkoumá vliv různých faktorů na udělování preferenčních hlasů voličů kandidátem při volbách do poslanecké sněmovny v roce 2013.”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id="99" name="Shape 99"/>
          <p:cNvSpPr txBox="1"/>
          <p:nvPr>
            <p:ph idx="1" type="subTitle"/>
          </p:nvPr>
        </p:nvSpPr>
        <p:spPr>
          <a:xfrm>
            <a:off x="3044700" y="3387724"/>
            <a:ext cx="3054600" cy="776699"/>
          </a:xfrm>
          <a:prstGeom prst="rect">
            <a:avLst/>
          </a:prstGeom>
        </p:spPr>
        <p:txBody>
          <a:bodyPr anchorCtr="0" anchor="t" bIns="91425" lIns="91425" rIns="91425" tIns="91425">
            <a:noAutofit/>
          </a:bodyPr>
          <a:lstStyle/>
          <a:p>
            <a:pPr lvl="0" rtl="0">
              <a:spcBef>
                <a:spcPts val="0"/>
              </a:spcBef>
              <a:buClr>
                <a:schemeClr val="dk1"/>
              </a:buClr>
              <a:buSzPct val="78571"/>
              <a:buFont typeface="Arial"/>
              <a:buNone/>
            </a:pPr>
            <a:r>
              <a:rPr lang="cs" sz="1400">
                <a:latin typeface="Arial"/>
                <a:ea typeface="Arial"/>
                <a:cs typeface="Arial"/>
                <a:sym typeface="Arial"/>
              </a:rPr>
              <a:t>Mgr. Andrea Smolková</a:t>
            </a:r>
          </a:p>
          <a:p>
            <a:pPr lvl="0" rtl="0">
              <a:spcBef>
                <a:spcPts val="0"/>
              </a:spcBef>
              <a:buClr>
                <a:schemeClr val="dk1"/>
              </a:buClr>
              <a:buSzPct val="78571"/>
              <a:buFont typeface="Arial"/>
              <a:buNone/>
            </a:pPr>
            <a:r>
              <a:rPr lang="cs" sz="1400">
                <a:latin typeface="Arial"/>
                <a:ea typeface="Arial"/>
                <a:cs typeface="Arial"/>
                <a:sym typeface="Arial"/>
              </a:rPr>
              <a:t>POL284 - seminář č. 2</a:t>
            </a:r>
          </a:p>
          <a:p>
            <a:pPr lvl="0">
              <a:spcBef>
                <a:spcPts val="0"/>
              </a:spcBef>
              <a:buClr>
                <a:schemeClr val="dk1"/>
              </a:buClr>
              <a:buSzPct val="78571"/>
              <a:buFont typeface="Arial"/>
              <a:buNone/>
            </a:pPr>
            <a:r>
              <a:rPr lang="cs" sz="1400">
                <a:latin typeface="Arial"/>
                <a:ea typeface="Arial"/>
                <a:cs typeface="Arial"/>
                <a:sym typeface="Arial"/>
              </a:rPr>
              <a:t>11. 10. 2016</a:t>
            </a:r>
          </a:p>
        </p:txBody>
      </p:sp>
      <p:sp>
        <p:nvSpPr>
          <p:cNvPr id="100" name="Shape 100"/>
          <p:cNvSpPr txBox="1"/>
          <p:nvPr/>
        </p:nvSpPr>
        <p:spPr>
          <a:xfrm>
            <a:off x="2768700" y="675300"/>
            <a:ext cx="3714000" cy="2324700"/>
          </a:xfrm>
          <a:prstGeom prst="rect">
            <a:avLst/>
          </a:prstGeom>
          <a:noFill/>
          <a:ln>
            <a:noFill/>
          </a:ln>
        </p:spPr>
        <p:txBody>
          <a:bodyPr anchorCtr="0" anchor="ctr" bIns="91425" lIns="91425" rIns="91425" tIns="91425">
            <a:noAutofit/>
          </a:bodyPr>
          <a:lstStyle/>
          <a:p>
            <a:pPr lvl="0" rtl="0" algn="ctr">
              <a:spcBef>
                <a:spcPts val="0"/>
              </a:spcBef>
              <a:buNone/>
            </a:pPr>
            <a:r>
              <a:rPr b="1" lang="cs" sz="3600">
                <a:solidFill>
                  <a:schemeClr val="dk1"/>
                </a:solidFill>
              </a:rPr>
              <a:t>Odborný text</a:t>
            </a:r>
          </a:p>
          <a:p>
            <a:pPr lvl="0" rtl="0" algn="ctr">
              <a:spcBef>
                <a:spcPts val="0"/>
              </a:spcBef>
              <a:buNone/>
            </a:pPr>
            <a:r>
              <a:t/>
            </a:r>
            <a:endParaRPr sz="1800">
              <a:solidFill>
                <a:schemeClr val="dk1"/>
              </a:solidFill>
            </a:endParaRPr>
          </a:p>
          <a:p>
            <a:pPr lvl="0" rtl="0" algn="ctr">
              <a:spcBef>
                <a:spcPts val="0"/>
              </a:spcBef>
              <a:buNone/>
            </a:pPr>
            <a:r>
              <a:rPr lang="cs" sz="1800">
                <a:solidFill>
                  <a:schemeClr val="dk1"/>
                </a:solidFill>
              </a:rPr>
              <a:t>Strategie čtení a psaní</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599" cy="831299"/>
          </a:xfrm>
          <a:prstGeom prst="rect">
            <a:avLst/>
          </a:prstGeom>
        </p:spPr>
        <p:txBody>
          <a:bodyPr anchorCtr="0" anchor="b" bIns="91425" lIns="91425" rIns="91425" tIns="91425">
            <a:noAutofit/>
          </a:bodyPr>
          <a:lstStyle/>
          <a:p>
            <a:pPr lvl="0">
              <a:spcBef>
                <a:spcPts val="0"/>
              </a:spcBef>
              <a:buNone/>
            </a:pPr>
            <a:r>
              <a:rPr lang="cs">
                <a:latin typeface="Arial"/>
                <a:ea typeface="Arial"/>
                <a:cs typeface="Arial"/>
                <a:sym typeface="Arial"/>
              </a:rPr>
              <a:t>Opakování</a:t>
            </a:r>
          </a:p>
        </p:txBody>
      </p:sp>
      <p:sp>
        <p:nvSpPr>
          <p:cNvPr id="106" name="Shape 106"/>
          <p:cNvSpPr txBox="1"/>
          <p:nvPr>
            <p:ph idx="1" type="body"/>
          </p:nvPr>
        </p:nvSpPr>
        <p:spPr>
          <a:xfrm>
            <a:off x="311700" y="1225225"/>
            <a:ext cx="8520599" cy="3354000"/>
          </a:xfrm>
          <a:prstGeom prst="rect">
            <a:avLst/>
          </a:prstGeom>
        </p:spPr>
        <p:txBody>
          <a:bodyPr anchorCtr="0" anchor="t" bIns="91425" lIns="91425" rIns="91425" tIns="91425">
            <a:noAutofit/>
          </a:bodyPr>
          <a:lstStyle/>
          <a:p>
            <a:pPr indent="-419100" lvl="0" marL="457200" rtl="0">
              <a:spcBef>
                <a:spcPts val="0"/>
              </a:spcBef>
              <a:buSzPct val="100000"/>
              <a:buFont typeface="Arial"/>
            </a:pPr>
            <a:r>
              <a:rPr lang="cs" sz="3000">
                <a:latin typeface="Arial"/>
                <a:ea typeface="Arial"/>
                <a:cs typeface="Arial"/>
                <a:sym typeface="Arial"/>
              </a:rPr>
              <a:t>Kdy začínáme s hledáním zdrojů a čtením?</a:t>
            </a:r>
          </a:p>
          <a:p>
            <a:pPr indent="-419100" lvl="0" marL="457200" rtl="0">
              <a:spcBef>
                <a:spcPts val="0"/>
              </a:spcBef>
              <a:buSzPct val="100000"/>
              <a:buFont typeface="Arial"/>
            </a:pPr>
            <a:r>
              <a:rPr lang="cs" sz="3000">
                <a:latin typeface="Arial"/>
                <a:ea typeface="Arial"/>
                <a:cs typeface="Arial"/>
                <a:sym typeface="Arial"/>
              </a:rPr>
              <a:t>Proč používáme různé množství zdrojů?</a:t>
            </a:r>
          </a:p>
          <a:p>
            <a:pPr indent="-419100" lvl="0" marL="457200">
              <a:spcBef>
                <a:spcPts val="0"/>
              </a:spcBef>
              <a:buSzPct val="100000"/>
              <a:buFont typeface="Arial"/>
            </a:pPr>
            <a:r>
              <a:rPr lang="cs" sz="3000">
                <a:latin typeface="Arial"/>
                <a:ea typeface="Arial"/>
                <a:cs typeface="Arial"/>
                <a:sym typeface="Arial"/>
              </a:rPr>
              <a:t>Jak na to jít nejlépe?</a:t>
            </a: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