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39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5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7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54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44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9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70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9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32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5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02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44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7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3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4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6F2821-60B1-42BC-B1C4-C43C724F175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672694-4D92-41C6-A225-78AC8F5A6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3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9407" y="181847"/>
            <a:ext cx="8998426" cy="1101043"/>
          </a:xfrm>
        </p:spPr>
        <p:txBody>
          <a:bodyPr/>
          <a:lstStyle/>
          <a:p>
            <a:r>
              <a:rPr lang="cs-CZ" dirty="0" smtClean="0"/>
              <a:t>Prezidenti pobaltských států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94274" y="6296419"/>
            <a:ext cx="7197726" cy="1405467"/>
          </a:xfrm>
        </p:spPr>
        <p:txBody>
          <a:bodyPr/>
          <a:lstStyle/>
          <a:p>
            <a:r>
              <a:rPr lang="cs-CZ" dirty="0" smtClean="0"/>
              <a:t>Timur Kireev</a:t>
            </a:r>
            <a:endParaRPr lang="ru-RU" dirty="0"/>
          </a:p>
        </p:txBody>
      </p:sp>
      <p:pic>
        <p:nvPicPr>
          <p:cNvPr id="1026" name="Picture 2" descr="https://media.novinky.cz/090/380905-original1-jbl3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26" y="1579465"/>
            <a:ext cx="6428095" cy="36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93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Prezidenti Estonska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Lennart </a:t>
            </a:r>
            <a:r>
              <a:rPr lang="cs-CZ" dirty="0" smtClean="0"/>
              <a:t>Meri (1929-2006)</a:t>
            </a:r>
            <a:endParaRPr lang="cs-CZ" dirty="0"/>
          </a:p>
        </p:txBody>
      </p:sp>
      <p:pic>
        <p:nvPicPr>
          <p:cNvPr id="9218" name="Picture 2" descr="http://files.seti.ee/uffo/kartinki/18/file12442626_lennart_meri_sf0a4457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82" y="685642"/>
            <a:ext cx="3834215" cy="54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48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Prezidenti Estonska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Arnold </a:t>
            </a:r>
            <a:r>
              <a:rPr lang="cs-CZ" dirty="0" smtClean="0"/>
              <a:t>Rüütel (1928)</a:t>
            </a:r>
            <a:endParaRPr lang="cs-CZ" dirty="0"/>
          </a:p>
        </p:txBody>
      </p:sp>
      <p:pic>
        <p:nvPicPr>
          <p:cNvPr id="11266" name="Picture 2" descr="Výsledek obrázku pro арнольд рюй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98" y="804710"/>
            <a:ext cx="3266599" cy="52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8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Prezidenti Estonska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Toomas Hendrik </a:t>
            </a:r>
            <a:r>
              <a:rPr lang="cs-CZ" dirty="0" smtClean="0"/>
              <a:t>Ilves (1953)</a:t>
            </a:r>
            <a:endParaRPr lang="cs-CZ" dirty="0"/>
          </a:p>
        </p:txBody>
      </p:sp>
      <p:pic>
        <p:nvPicPr>
          <p:cNvPr id="12290" name="Picture 2" descr="Výsledek obrázku pro тоомас ильв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62" y="2507142"/>
            <a:ext cx="5316135" cy="33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6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Prezidenti Estonska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i="1" dirty="0"/>
              <a:t>Kersti </a:t>
            </a:r>
            <a:r>
              <a:rPr lang="sv-FI" i="1" dirty="0" smtClean="0"/>
              <a:t>Kaljulaid</a:t>
            </a:r>
            <a:r>
              <a:rPr lang="cs-CZ" i="1" dirty="0" smtClean="0"/>
              <a:t> (1969)</a:t>
            </a:r>
          </a:p>
          <a:p>
            <a:r>
              <a:rPr lang="cs-CZ" i="1" dirty="0" smtClean="0"/>
              <a:t>Současná prezidentka</a:t>
            </a:r>
            <a:endParaRPr lang="ru-RU" dirty="0"/>
          </a:p>
        </p:txBody>
      </p:sp>
      <p:pic>
        <p:nvPicPr>
          <p:cNvPr id="13314" name="Picture 2" descr="Výsledek obrázku pro керсти калью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25" y="228599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9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Děkuju za pozornost!</a:t>
            </a:r>
            <a:r>
              <a:rPr lang="ru-RU" dirty="0" smtClean="0"/>
              <a:t>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r>
              <a:rPr lang="cs-C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Výsledek obrázku pro красивая эсто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6" y="2453936"/>
            <a:ext cx="57626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57" y="2453936"/>
            <a:ext cx="4602535" cy="344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6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Výsledek obrázku pro герб литв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58" y="657375"/>
            <a:ext cx="1433016" cy="16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Prezident Litvy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volen přímo prostřednictvím všeobecných, tajných a rovných voleb</a:t>
            </a:r>
          </a:p>
          <a:p>
            <a:r>
              <a:rPr lang="cs-CZ" dirty="0" smtClean="0"/>
              <a:t>Volební období 5 let</a:t>
            </a:r>
            <a:r>
              <a:rPr lang="ru-RU" dirty="0" smtClean="0"/>
              <a:t> </a:t>
            </a:r>
            <a:r>
              <a:rPr lang="cs-CZ" dirty="0" smtClean="0"/>
              <a:t>(maximalně jedno znovuzvolení za sebou)</a:t>
            </a:r>
          </a:p>
          <a:p>
            <a:r>
              <a:rPr lang="cs-CZ" dirty="0" smtClean="0"/>
              <a:t>Prezidentovi je 40 nebo více let, musí získat občanství původem, tedy zrozením, musí být volitelný do Parlamentu </a:t>
            </a:r>
            <a:endParaRPr lang="ru-RU" dirty="0"/>
          </a:p>
        </p:txBody>
      </p:sp>
      <p:pic>
        <p:nvPicPr>
          <p:cNvPr id="2062" name="Picture 14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822" y="657375"/>
            <a:ext cx="2171498" cy="16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6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Právomoce prezidenta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Litva je poloprezidentskou republikou</a:t>
            </a:r>
          </a:p>
          <a:p>
            <a:r>
              <a:rPr lang="cs-CZ" dirty="0" smtClean="0"/>
              <a:t>Řídí zahraniční politiku (spolu s vládou)</a:t>
            </a:r>
          </a:p>
          <a:p>
            <a:r>
              <a:rPr lang="cs-CZ" dirty="0" smtClean="0"/>
              <a:t>Podepisuje mezinárodní smlouvy (ratifikuje však Sejm)</a:t>
            </a:r>
          </a:p>
          <a:p>
            <a:r>
              <a:rPr lang="cs-CZ" dirty="0" smtClean="0"/>
              <a:t>Se souhlasem Parlamentu jmejuje premiéra, jenž formuje vládu. Poté vládu schvaluje prezident</a:t>
            </a:r>
          </a:p>
          <a:p>
            <a:r>
              <a:rPr lang="cs-CZ" dirty="0" smtClean="0"/>
              <a:t>Je vrchním velitelem ozbrojených síl</a:t>
            </a:r>
          </a:p>
          <a:p>
            <a:r>
              <a:rPr lang="cs-CZ" dirty="0" smtClean="0"/>
              <a:t>Udělije milost (amnestii však zpravidla uděluje Parlament)</a:t>
            </a:r>
          </a:p>
          <a:p>
            <a:r>
              <a:rPr lang="cs-CZ" dirty="0" smtClean="0"/>
              <a:t>Má právo suspenzivního veta (přehlasuje se absolutní většinou)</a:t>
            </a:r>
          </a:p>
          <a:p>
            <a:endParaRPr lang="ru-RU" dirty="0"/>
          </a:p>
        </p:txBody>
      </p:sp>
      <p:pic>
        <p:nvPicPr>
          <p:cNvPr id="4" name="Picture 10" descr="Výsledek obrázku pro герб литв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58" y="657375"/>
            <a:ext cx="1433016" cy="16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822" y="657375"/>
            <a:ext cx="2171498" cy="16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1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Prezidenti Litvy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Algirdas Mykolas </a:t>
            </a:r>
            <a:r>
              <a:rPr lang="cs-CZ" dirty="0" smtClean="0"/>
              <a:t>Brazauskas (1932-2010)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ru-RU" dirty="0"/>
          </a:p>
        </p:txBody>
      </p:sp>
      <p:pic>
        <p:nvPicPr>
          <p:cNvPr id="3078" name="Picture 6" descr="https://upload.wikimedia.org/wikipedia/commons/3/30/Litauens_statsminister,_Algirdis_Mykolas_Brazauskas,_vid_presskonferens_under_Nordiska_radets_session_i_Stockhol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88" y="805217"/>
            <a:ext cx="3481641" cy="52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34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Prezidenti Litvy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Valdas </a:t>
            </a:r>
            <a:r>
              <a:rPr lang="cs-CZ" dirty="0" smtClean="0"/>
              <a:t>Adamkus (1926)</a:t>
            </a:r>
            <a:endParaRPr lang="cs-CZ" dirty="0"/>
          </a:p>
        </p:txBody>
      </p:sp>
      <p:pic>
        <p:nvPicPr>
          <p:cNvPr id="5122" name="Picture 2" descr="Výsledek obrázku pro валдас адамк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75" y="703384"/>
            <a:ext cx="3694096" cy="54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8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Prezidenti Litvy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Rolandas Paksas (1956)</a:t>
            </a:r>
          </a:p>
          <a:p>
            <a:r>
              <a:rPr lang="cs-CZ" dirty="0" smtClean="0"/>
              <a:t>Impeachment za velezradu</a:t>
            </a:r>
            <a:endParaRPr lang="ru-RU" dirty="0"/>
          </a:p>
        </p:txBody>
      </p:sp>
      <p:pic>
        <p:nvPicPr>
          <p:cNvPr id="6146" name="Picture 2" descr="Výsledek obrázku pro пакс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-1728" r="13255" b="-1"/>
          <a:stretch/>
        </p:blipFill>
        <p:spPr bwMode="auto">
          <a:xfrm>
            <a:off x="6542961" y="1091821"/>
            <a:ext cx="4353636" cy="34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2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Prezidenti Litvy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Dalia Grybauskaitė</a:t>
            </a:r>
          </a:p>
          <a:p>
            <a:r>
              <a:rPr lang="cs-CZ" dirty="0" smtClean="0"/>
              <a:t>Současná prezidentka</a:t>
            </a:r>
            <a:endParaRPr lang="ru-RU" dirty="0"/>
          </a:p>
        </p:txBody>
      </p:sp>
      <p:pic>
        <p:nvPicPr>
          <p:cNvPr id="7170" name="Picture 2" descr="Výsledek obrázku pro даля грибаускай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94" y="2556932"/>
            <a:ext cx="5855069" cy="34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7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Prezident Estonska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volen parlamentem (2/3 poslanců)</a:t>
            </a:r>
          </a:p>
          <a:p>
            <a:r>
              <a:rPr lang="cs-CZ" dirty="0" smtClean="0"/>
              <a:t>Volební obdobé je pětilité, maximálně dvakrát za sebou</a:t>
            </a:r>
          </a:p>
          <a:p>
            <a:r>
              <a:rPr lang="cs-CZ" dirty="0" smtClean="0"/>
              <a:t>Prezidentovi je víc než 40 let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ru-RU" dirty="0"/>
          </a:p>
        </p:txBody>
      </p:sp>
      <p:pic>
        <p:nvPicPr>
          <p:cNvPr id="8194" name="Picture 2" descr="Výsledek obrázku pro герб эсто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21" y="803541"/>
            <a:ext cx="1591338" cy="14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ek obrázku pro флаг эсто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59" y="803541"/>
            <a:ext cx="1994338" cy="14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1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Právomoce prezidenta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Estonsko je parlamentní republikou</a:t>
            </a:r>
          </a:p>
          <a:p>
            <a:r>
              <a:rPr lang="cs-CZ" dirty="0" smtClean="0"/>
              <a:t>Prezindent je hlavou státu</a:t>
            </a:r>
          </a:p>
          <a:p>
            <a:r>
              <a:rPr lang="cs-CZ" dirty="0" smtClean="0"/>
              <a:t>Podepisuje mezinárodní smlouvy jen s podporou vlády</a:t>
            </a:r>
          </a:p>
          <a:p>
            <a:r>
              <a:rPr lang="cs-CZ" dirty="0" smtClean="0"/>
              <a:t>Může vypsat předčasné volby jen za určitých okolností</a:t>
            </a:r>
          </a:p>
          <a:p>
            <a:r>
              <a:rPr lang="cs-CZ" dirty="0" smtClean="0"/>
              <a:t>Má právo veta, které je však přehlasovatelné prostou většinou</a:t>
            </a:r>
          </a:p>
          <a:p>
            <a:r>
              <a:rPr lang="cs-CZ" dirty="0" smtClean="0"/>
              <a:t>Jmenuje vládu s návrhu premiéra, přitom nemůže nikoho odmítnout</a:t>
            </a:r>
          </a:p>
          <a:p>
            <a:r>
              <a:rPr lang="cs-CZ" dirty="0" smtClean="0"/>
              <a:t>Zákonodárná iniciativa jen v případě změny ústavy</a:t>
            </a:r>
          </a:p>
          <a:p>
            <a:r>
              <a:rPr lang="cs-CZ" dirty="0" smtClean="0"/>
              <a:t>Formalně je vrchním velitelem ozbrojených síl</a:t>
            </a:r>
          </a:p>
          <a:p>
            <a:endParaRPr lang="ru-RU" dirty="0"/>
          </a:p>
        </p:txBody>
      </p:sp>
      <p:pic>
        <p:nvPicPr>
          <p:cNvPr id="4" name="Picture 2" descr="Výsledek obrázku pro герб эсто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21" y="803541"/>
            <a:ext cx="1591338" cy="14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ek obrázku pro флаг эсто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59" y="803541"/>
            <a:ext cx="1994338" cy="14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14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293</TotalTime>
  <Words>257</Words>
  <Application>Microsoft Office PowerPoint</Application>
  <PresentationFormat>Широкоэкранный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Garamond</vt:lpstr>
      <vt:lpstr>Wingdings</vt:lpstr>
      <vt:lpstr>Натуральные материалы</vt:lpstr>
      <vt:lpstr>Prezidenti pobaltských států</vt:lpstr>
      <vt:lpstr>Prezident Litvy</vt:lpstr>
      <vt:lpstr>Právomoce prezidenta</vt:lpstr>
      <vt:lpstr>Prezidenti Litvy</vt:lpstr>
      <vt:lpstr>Prezidenti Litvy</vt:lpstr>
      <vt:lpstr>Prezidenti Litvy</vt:lpstr>
      <vt:lpstr>Prezidenti Litvy</vt:lpstr>
      <vt:lpstr>Prezident Estonska</vt:lpstr>
      <vt:lpstr>Právomoce prezidenta</vt:lpstr>
      <vt:lpstr>Prezidenti Estonska</vt:lpstr>
      <vt:lpstr>Prezidenti Estonska</vt:lpstr>
      <vt:lpstr>Prezidenti Estonska</vt:lpstr>
      <vt:lpstr>Prezidenti Estonska</vt:lpstr>
      <vt:lpstr>Děkuju za pozornost! 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Prezidenti pobaltských států</dc:title>
  <dc:creator>Тимур Киреев</dc:creator>
  <cp:lastModifiedBy>Тимур Киреев</cp:lastModifiedBy>
  <cp:revision>17</cp:revision>
  <dcterms:created xsi:type="dcterms:W3CDTF">2016-11-29T09:12:43Z</dcterms:created>
  <dcterms:modified xsi:type="dcterms:W3CDTF">2016-11-29T14:05:55Z</dcterms:modified>
</cp:coreProperties>
</file>