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64" r:id="rId4"/>
    <p:sldId id="268" r:id="rId5"/>
    <p:sldId id="258" r:id="rId6"/>
    <p:sldId id="266" r:id="rId7"/>
    <p:sldId id="259" r:id="rId8"/>
    <p:sldId id="270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00F05B-AAB5-4A28-93C2-08A814B49CD2}" type="doc">
      <dgm:prSet loTypeId="urn:microsoft.com/office/officeart/2005/8/layout/hList7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10415C1-7456-4D41-BD06-51B443518207}">
      <dgm:prSet custT="1"/>
      <dgm:spPr/>
      <dgm:t>
        <a:bodyPr/>
        <a:lstStyle/>
        <a:p>
          <a:r>
            <a:rPr lang="cs-CZ" sz="1900" dirty="0"/>
            <a:t>Wojciech </a:t>
          </a:r>
          <a:r>
            <a:rPr lang="cs-CZ" sz="1900" dirty="0" err="1"/>
            <a:t>Jaruzelski</a:t>
          </a:r>
          <a:endParaRPr lang="cs-CZ" sz="1900" dirty="0"/>
        </a:p>
        <a:p>
          <a:r>
            <a:rPr lang="cs-CZ" sz="1600" dirty="0"/>
            <a:t>(1989-1990)</a:t>
          </a:r>
          <a:r>
            <a:rPr lang="cs-CZ" sz="1900" dirty="0"/>
            <a:t> </a:t>
          </a:r>
        </a:p>
      </dgm:t>
    </dgm:pt>
    <dgm:pt modelId="{4D4CAD3B-7451-4122-846E-CF8D51FD46A3}" type="parTrans" cxnId="{E92EC202-51EC-490D-A012-79A471A8F74F}">
      <dgm:prSet/>
      <dgm:spPr/>
      <dgm:t>
        <a:bodyPr/>
        <a:lstStyle/>
        <a:p>
          <a:endParaRPr lang="cs-CZ"/>
        </a:p>
      </dgm:t>
    </dgm:pt>
    <dgm:pt modelId="{B9D066CF-8FD2-41F9-9CDC-F784D2F8BA81}" type="sibTrans" cxnId="{E92EC202-51EC-490D-A012-79A471A8F74F}">
      <dgm:prSet/>
      <dgm:spPr/>
      <dgm:t>
        <a:bodyPr/>
        <a:lstStyle/>
        <a:p>
          <a:endParaRPr lang="cs-CZ"/>
        </a:p>
      </dgm:t>
    </dgm:pt>
    <dgm:pt modelId="{8954A874-8B0A-4F01-B37E-E15C6A7FED4E}">
      <dgm:prSet custT="1"/>
      <dgm:spPr/>
      <dgm:t>
        <a:bodyPr/>
        <a:lstStyle/>
        <a:p>
          <a:r>
            <a:rPr lang="cs-CZ" sz="1900" dirty="0"/>
            <a:t>Lech </a:t>
          </a:r>
        </a:p>
        <a:p>
          <a:r>
            <a:rPr lang="cs-CZ" sz="1900" dirty="0" err="1"/>
            <a:t>Wałęsa</a:t>
          </a:r>
          <a:endParaRPr lang="cs-CZ" sz="1900" dirty="0"/>
        </a:p>
        <a:p>
          <a:r>
            <a:rPr lang="cs-CZ" sz="1600" dirty="0"/>
            <a:t>(1990-1995)</a:t>
          </a:r>
          <a:r>
            <a:rPr lang="cs-CZ" sz="1900" dirty="0"/>
            <a:t> </a:t>
          </a:r>
        </a:p>
      </dgm:t>
    </dgm:pt>
    <dgm:pt modelId="{67A0D7A5-9D7F-4794-9D03-57D3783950D7}" type="parTrans" cxnId="{E9A843F3-F9C7-4F51-B51E-5D871EA2B50C}">
      <dgm:prSet/>
      <dgm:spPr/>
      <dgm:t>
        <a:bodyPr/>
        <a:lstStyle/>
        <a:p>
          <a:endParaRPr lang="cs-CZ"/>
        </a:p>
      </dgm:t>
    </dgm:pt>
    <dgm:pt modelId="{5E4B2A24-F845-4E9F-936C-F3DC8B3F5AF8}" type="sibTrans" cxnId="{E9A843F3-F9C7-4F51-B51E-5D871EA2B50C}">
      <dgm:prSet/>
      <dgm:spPr/>
      <dgm:t>
        <a:bodyPr/>
        <a:lstStyle/>
        <a:p>
          <a:endParaRPr lang="cs-CZ"/>
        </a:p>
      </dgm:t>
    </dgm:pt>
    <dgm:pt modelId="{EFA64DA1-9FA9-4560-A59E-D9DEE74A4B8F}">
      <dgm:prSet custT="1"/>
      <dgm:spPr/>
      <dgm:t>
        <a:bodyPr/>
        <a:lstStyle/>
        <a:p>
          <a:r>
            <a:rPr lang="cs-CZ" sz="1900" dirty="0" err="1"/>
            <a:t>Aleksander</a:t>
          </a:r>
          <a:r>
            <a:rPr lang="cs-CZ" sz="1900" dirty="0"/>
            <a:t> </a:t>
          </a:r>
          <a:r>
            <a:rPr lang="cs-CZ" sz="1900" dirty="0" err="1"/>
            <a:t>Kwaśniewski</a:t>
          </a:r>
          <a:endParaRPr lang="cs-CZ" sz="1900" dirty="0"/>
        </a:p>
        <a:p>
          <a:r>
            <a:rPr lang="cs-CZ" sz="1600" dirty="0"/>
            <a:t>(1995-2005)</a:t>
          </a:r>
          <a:r>
            <a:rPr lang="cs-CZ" sz="1900" dirty="0"/>
            <a:t> </a:t>
          </a:r>
        </a:p>
      </dgm:t>
    </dgm:pt>
    <dgm:pt modelId="{8AD35594-714B-4C96-B211-9A7078CBD12E}" type="parTrans" cxnId="{D73F98A0-4BF5-46ED-831F-BDE39826127C}">
      <dgm:prSet/>
      <dgm:spPr/>
      <dgm:t>
        <a:bodyPr/>
        <a:lstStyle/>
        <a:p>
          <a:endParaRPr lang="cs-CZ"/>
        </a:p>
      </dgm:t>
    </dgm:pt>
    <dgm:pt modelId="{D5D480A4-FF9C-4B72-8059-85208B4FE8E4}" type="sibTrans" cxnId="{D73F98A0-4BF5-46ED-831F-BDE39826127C}">
      <dgm:prSet/>
      <dgm:spPr/>
      <dgm:t>
        <a:bodyPr/>
        <a:lstStyle/>
        <a:p>
          <a:endParaRPr lang="cs-CZ"/>
        </a:p>
      </dgm:t>
    </dgm:pt>
    <dgm:pt modelId="{5BA5FF2F-28DA-4BF5-A9CF-EBFA2C12F4F8}">
      <dgm:prSet custT="1"/>
      <dgm:spPr/>
      <dgm:t>
        <a:bodyPr/>
        <a:lstStyle/>
        <a:p>
          <a:r>
            <a:rPr lang="cs-CZ" sz="1900" dirty="0"/>
            <a:t>Lech </a:t>
          </a:r>
          <a:r>
            <a:rPr lang="cs-CZ" sz="1900" dirty="0" err="1"/>
            <a:t>Kaczyński</a:t>
          </a:r>
          <a:endParaRPr lang="cs-CZ" sz="1900" dirty="0"/>
        </a:p>
        <a:p>
          <a:r>
            <a:rPr lang="cs-CZ" sz="1600" dirty="0"/>
            <a:t>(2005-2010</a:t>
          </a:r>
          <a:r>
            <a:rPr lang="cs-CZ" sz="1600" dirty="0">
              <a:latin typeface="Century Gothic" panose="020B0502020202020204" pitchFamily="34" charset="0"/>
            </a:rPr>
            <a:t>†</a:t>
          </a:r>
          <a:r>
            <a:rPr lang="cs-CZ" sz="1600" dirty="0"/>
            <a:t>)</a:t>
          </a:r>
          <a:r>
            <a:rPr lang="cs-CZ" sz="1900" dirty="0"/>
            <a:t> </a:t>
          </a:r>
        </a:p>
      </dgm:t>
    </dgm:pt>
    <dgm:pt modelId="{58DC21AD-5921-4CA0-831A-57F496D12D99}" type="parTrans" cxnId="{98F4235F-4FDF-4E67-869A-1AD1B43F7BBB}">
      <dgm:prSet/>
      <dgm:spPr/>
      <dgm:t>
        <a:bodyPr/>
        <a:lstStyle/>
        <a:p>
          <a:endParaRPr lang="cs-CZ"/>
        </a:p>
      </dgm:t>
    </dgm:pt>
    <dgm:pt modelId="{FE6C8B96-B3F9-43FD-BDA9-CCD2E984F2FB}" type="sibTrans" cxnId="{98F4235F-4FDF-4E67-869A-1AD1B43F7BBB}">
      <dgm:prSet/>
      <dgm:spPr/>
      <dgm:t>
        <a:bodyPr/>
        <a:lstStyle/>
        <a:p>
          <a:endParaRPr lang="cs-CZ"/>
        </a:p>
      </dgm:t>
    </dgm:pt>
    <dgm:pt modelId="{91C77F8A-1E8A-49E5-A2F1-A9EF60E06C3E}">
      <dgm:prSet custT="1"/>
      <dgm:spPr/>
      <dgm:t>
        <a:bodyPr/>
        <a:lstStyle/>
        <a:p>
          <a:r>
            <a:rPr lang="cs-CZ" sz="1900" dirty="0" err="1"/>
            <a:t>Bronisław</a:t>
          </a:r>
          <a:r>
            <a:rPr lang="cs-CZ" sz="1900" dirty="0"/>
            <a:t> </a:t>
          </a:r>
          <a:r>
            <a:rPr lang="cs-CZ" sz="1900" dirty="0" err="1"/>
            <a:t>Komorowski</a:t>
          </a:r>
          <a:endParaRPr lang="cs-CZ" sz="1900" dirty="0"/>
        </a:p>
        <a:p>
          <a:r>
            <a:rPr lang="cs-CZ" sz="1600" dirty="0"/>
            <a:t>(2010-2015)</a:t>
          </a:r>
          <a:r>
            <a:rPr lang="cs-CZ" sz="1900" dirty="0"/>
            <a:t> </a:t>
          </a:r>
        </a:p>
      </dgm:t>
    </dgm:pt>
    <dgm:pt modelId="{1171EE39-9AFF-4127-AEB3-609520393206}" type="parTrans" cxnId="{69B5BF3E-2D3B-4AE5-8FFE-0CF61E6C241F}">
      <dgm:prSet/>
      <dgm:spPr/>
      <dgm:t>
        <a:bodyPr/>
        <a:lstStyle/>
        <a:p>
          <a:endParaRPr lang="cs-CZ"/>
        </a:p>
      </dgm:t>
    </dgm:pt>
    <dgm:pt modelId="{5174D43A-0B44-4206-8554-759FEDFF0930}" type="sibTrans" cxnId="{69B5BF3E-2D3B-4AE5-8FFE-0CF61E6C241F}">
      <dgm:prSet/>
      <dgm:spPr/>
      <dgm:t>
        <a:bodyPr/>
        <a:lstStyle/>
        <a:p>
          <a:endParaRPr lang="cs-CZ"/>
        </a:p>
      </dgm:t>
    </dgm:pt>
    <dgm:pt modelId="{DFD41EB6-4E83-48E3-9C60-1F836815543F}">
      <dgm:prSet custT="1"/>
      <dgm:spPr/>
      <dgm:t>
        <a:bodyPr/>
        <a:lstStyle/>
        <a:p>
          <a:r>
            <a:rPr lang="cs-CZ" sz="1900" dirty="0"/>
            <a:t>Andrzej Duda</a:t>
          </a:r>
          <a:r>
            <a:rPr lang="cs-CZ" sz="2300" dirty="0"/>
            <a:t> </a:t>
          </a:r>
        </a:p>
        <a:p>
          <a:r>
            <a:rPr lang="cs-CZ" sz="1600" dirty="0"/>
            <a:t>(2015-?)</a:t>
          </a:r>
        </a:p>
      </dgm:t>
    </dgm:pt>
    <dgm:pt modelId="{439D8607-2562-4C96-B3BF-D39E0C0AC3FF}" type="parTrans" cxnId="{51E0E22E-88C4-4BE2-939C-B185A43691DD}">
      <dgm:prSet/>
      <dgm:spPr/>
      <dgm:t>
        <a:bodyPr/>
        <a:lstStyle/>
        <a:p>
          <a:endParaRPr lang="cs-CZ"/>
        </a:p>
      </dgm:t>
    </dgm:pt>
    <dgm:pt modelId="{F4DE3518-306C-4F5D-861E-4542C89544D8}" type="sibTrans" cxnId="{51E0E22E-88C4-4BE2-939C-B185A43691DD}">
      <dgm:prSet/>
      <dgm:spPr/>
      <dgm:t>
        <a:bodyPr/>
        <a:lstStyle/>
        <a:p>
          <a:endParaRPr lang="cs-CZ"/>
        </a:p>
      </dgm:t>
    </dgm:pt>
    <dgm:pt modelId="{279292A1-1366-40F0-A1A7-23AD674B0F3C}" type="pres">
      <dgm:prSet presAssocID="{2800F05B-AAB5-4A28-93C2-08A814B49CD2}" presName="Name0" presStyleCnt="0">
        <dgm:presLayoutVars>
          <dgm:dir/>
          <dgm:resizeHandles val="exact"/>
        </dgm:presLayoutVars>
      </dgm:prSet>
      <dgm:spPr/>
    </dgm:pt>
    <dgm:pt modelId="{BD3894B6-3C54-4D81-81A5-1C30E8A345EE}" type="pres">
      <dgm:prSet presAssocID="{2800F05B-AAB5-4A28-93C2-08A814B49CD2}" presName="fgShape" presStyleLbl="fgShp" presStyleIdx="0" presStyleCnt="1"/>
      <dgm:spPr/>
    </dgm:pt>
    <dgm:pt modelId="{04DFB2E0-1795-40A3-ACEC-7EE04565F251}" type="pres">
      <dgm:prSet presAssocID="{2800F05B-AAB5-4A28-93C2-08A814B49CD2}" presName="linComp" presStyleCnt="0"/>
      <dgm:spPr/>
    </dgm:pt>
    <dgm:pt modelId="{F384AB3F-4B58-4B2F-A2EF-31F68719F662}" type="pres">
      <dgm:prSet presAssocID="{510415C1-7456-4D41-BD06-51B443518207}" presName="compNode" presStyleCnt="0"/>
      <dgm:spPr/>
    </dgm:pt>
    <dgm:pt modelId="{F6538698-4912-4315-9026-8DA68D72759D}" type="pres">
      <dgm:prSet presAssocID="{510415C1-7456-4D41-BD06-51B443518207}" presName="bkgdShape" presStyleLbl="node1" presStyleIdx="0" presStyleCnt="6"/>
      <dgm:spPr/>
    </dgm:pt>
    <dgm:pt modelId="{CB35211D-EBC5-4D5E-BB65-1207DC3D6FDB}" type="pres">
      <dgm:prSet presAssocID="{510415C1-7456-4D41-BD06-51B443518207}" presName="nodeTx" presStyleLbl="node1" presStyleIdx="0" presStyleCnt="6">
        <dgm:presLayoutVars>
          <dgm:bulletEnabled val="1"/>
        </dgm:presLayoutVars>
      </dgm:prSet>
      <dgm:spPr/>
    </dgm:pt>
    <dgm:pt modelId="{1E28C55A-2572-4D3A-8FC6-690B301FEEFF}" type="pres">
      <dgm:prSet presAssocID="{510415C1-7456-4D41-BD06-51B443518207}" presName="invisiNode" presStyleLbl="node1" presStyleIdx="0" presStyleCnt="6"/>
      <dgm:spPr/>
    </dgm:pt>
    <dgm:pt modelId="{3E272A58-1BDD-47B4-8E78-FD94BBC7FC40}" type="pres">
      <dgm:prSet presAssocID="{510415C1-7456-4D41-BD06-51B443518207}" presName="imagNode" presStyleLbl="f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  <dgm:pt modelId="{A7C4697E-4CE3-4AB5-ABB7-FD8C63E2CED5}" type="pres">
      <dgm:prSet presAssocID="{B9D066CF-8FD2-41F9-9CDC-F784D2F8BA81}" presName="sibTrans" presStyleLbl="sibTrans2D1" presStyleIdx="0" presStyleCnt="0"/>
      <dgm:spPr/>
    </dgm:pt>
    <dgm:pt modelId="{EDF181CE-3307-4B49-AD02-572C35CEC3A3}" type="pres">
      <dgm:prSet presAssocID="{8954A874-8B0A-4F01-B37E-E15C6A7FED4E}" presName="compNode" presStyleCnt="0"/>
      <dgm:spPr/>
    </dgm:pt>
    <dgm:pt modelId="{51EFDE1B-E88B-4338-99B3-27027E3E481F}" type="pres">
      <dgm:prSet presAssocID="{8954A874-8B0A-4F01-B37E-E15C6A7FED4E}" presName="bkgdShape" presStyleLbl="node1" presStyleIdx="1" presStyleCnt="6"/>
      <dgm:spPr/>
    </dgm:pt>
    <dgm:pt modelId="{B443E14E-88E3-4C23-9591-68202771A897}" type="pres">
      <dgm:prSet presAssocID="{8954A874-8B0A-4F01-B37E-E15C6A7FED4E}" presName="nodeTx" presStyleLbl="node1" presStyleIdx="1" presStyleCnt="6">
        <dgm:presLayoutVars>
          <dgm:bulletEnabled val="1"/>
        </dgm:presLayoutVars>
      </dgm:prSet>
      <dgm:spPr/>
    </dgm:pt>
    <dgm:pt modelId="{83C8E6BB-F2B2-485C-872F-50E8655DBB63}" type="pres">
      <dgm:prSet presAssocID="{8954A874-8B0A-4F01-B37E-E15C6A7FED4E}" presName="invisiNode" presStyleLbl="node1" presStyleIdx="1" presStyleCnt="6"/>
      <dgm:spPr/>
    </dgm:pt>
    <dgm:pt modelId="{8C21D274-F7BE-4514-8134-C6BC1D1C627D}" type="pres">
      <dgm:prSet presAssocID="{8954A874-8B0A-4F01-B37E-E15C6A7FED4E}" presName="imagNode" presStyleLbl="fgImgPlace1" presStyleIdx="1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553C0CA-38B6-44A5-956F-BA2D7E2CF32C}" type="pres">
      <dgm:prSet presAssocID="{5E4B2A24-F845-4E9F-936C-F3DC8B3F5AF8}" presName="sibTrans" presStyleLbl="sibTrans2D1" presStyleIdx="0" presStyleCnt="0"/>
      <dgm:spPr/>
    </dgm:pt>
    <dgm:pt modelId="{4FF7F1E1-5BEA-4A7D-BB14-9F67F90674B7}" type="pres">
      <dgm:prSet presAssocID="{EFA64DA1-9FA9-4560-A59E-D9DEE74A4B8F}" presName="compNode" presStyleCnt="0"/>
      <dgm:spPr/>
    </dgm:pt>
    <dgm:pt modelId="{D95565A3-B3E7-4186-84EC-462A7F38CFDB}" type="pres">
      <dgm:prSet presAssocID="{EFA64DA1-9FA9-4560-A59E-D9DEE74A4B8F}" presName="bkgdShape" presStyleLbl="node1" presStyleIdx="2" presStyleCnt="6"/>
      <dgm:spPr/>
    </dgm:pt>
    <dgm:pt modelId="{9095BF4E-937D-4148-8AC1-C6DDD0B35CDA}" type="pres">
      <dgm:prSet presAssocID="{EFA64DA1-9FA9-4560-A59E-D9DEE74A4B8F}" presName="nodeTx" presStyleLbl="node1" presStyleIdx="2" presStyleCnt="6">
        <dgm:presLayoutVars>
          <dgm:bulletEnabled val="1"/>
        </dgm:presLayoutVars>
      </dgm:prSet>
      <dgm:spPr/>
    </dgm:pt>
    <dgm:pt modelId="{1ABAB1F9-5222-4A06-98C5-3228935FF015}" type="pres">
      <dgm:prSet presAssocID="{EFA64DA1-9FA9-4560-A59E-D9DEE74A4B8F}" presName="invisiNode" presStyleLbl="node1" presStyleIdx="2" presStyleCnt="6"/>
      <dgm:spPr/>
    </dgm:pt>
    <dgm:pt modelId="{30B66380-BC39-4B4D-919D-E1D68ABA6381}" type="pres">
      <dgm:prSet presAssocID="{EFA64DA1-9FA9-4560-A59E-D9DEE74A4B8F}" presName="imagNode" presStyleLbl="fgImgPlace1" presStyleIdx="2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C489A576-2DDA-4642-93D6-5121D0B7BC6D}" type="pres">
      <dgm:prSet presAssocID="{D5D480A4-FF9C-4B72-8059-85208B4FE8E4}" presName="sibTrans" presStyleLbl="sibTrans2D1" presStyleIdx="0" presStyleCnt="0"/>
      <dgm:spPr/>
    </dgm:pt>
    <dgm:pt modelId="{5B86D960-F0FC-4480-94CE-24489299EAC8}" type="pres">
      <dgm:prSet presAssocID="{5BA5FF2F-28DA-4BF5-A9CF-EBFA2C12F4F8}" presName="compNode" presStyleCnt="0"/>
      <dgm:spPr/>
    </dgm:pt>
    <dgm:pt modelId="{1E0FB707-79A6-4B8A-8D1C-F054DD2DD1AE}" type="pres">
      <dgm:prSet presAssocID="{5BA5FF2F-28DA-4BF5-A9CF-EBFA2C12F4F8}" presName="bkgdShape" presStyleLbl="node1" presStyleIdx="3" presStyleCnt="6"/>
      <dgm:spPr/>
    </dgm:pt>
    <dgm:pt modelId="{5BEAA93A-1643-4BEA-BDC7-F27CCE19C0BB}" type="pres">
      <dgm:prSet presAssocID="{5BA5FF2F-28DA-4BF5-A9CF-EBFA2C12F4F8}" presName="nodeTx" presStyleLbl="node1" presStyleIdx="3" presStyleCnt="6">
        <dgm:presLayoutVars>
          <dgm:bulletEnabled val="1"/>
        </dgm:presLayoutVars>
      </dgm:prSet>
      <dgm:spPr/>
    </dgm:pt>
    <dgm:pt modelId="{4F350E38-A777-4398-A6DE-732F574BA750}" type="pres">
      <dgm:prSet presAssocID="{5BA5FF2F-28DA-4BF5-A9CF-EBFA2C12F4F8}" presName="invisiNode" presStyleLbl="node1" presStyleIdx="3" presStyleCnt="6"/>
      <dgm:spPr/>
    </dgm:pt>
    <dgm:pt modelId="{BBA0F65E-BA34-42B8-8650-513B0419D820}" type="pres">
      <dgm:prSet presAssocID="{5BA5FF2F-28DA-4BF5-A9CF-EBFA2C12F4F8}" presName="imagNode" presStyleLbl="fgImgPlace1" presStyleIdx="3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3AE5311B-7024-4A42-9961-CADC5E29A9B3}" type="pres">
      <dgm:prSet presAssocID="{FE6C8B96-B3F9-43FD-BDA9-CCD2E984F2FB}" presName="sibTrans" presStyleLbl="sibTrans2D1" presStyleIdx="0" presStyleCnt="0"/>
      <dgm:spPr/>
    </dgm:pt>
    <dgm:pt modelId="{7617FF70-EEC6-473F-A725-1714420BE94E}" type="pres">
      <dgm:prSet presAssocID="{91C77F8A-1E8A-49E5-A2F1-A9EF60E06C3E}" presName="compNode" presStyleCnt="0"/>
      <dgm:spPr/>
    </dgm:pt>
    <dgm:pt modelId="{EB277040-B69F-48A1-925C-A95F63933F75}" type="pres">
      <dgm:prSet presAssocID="{91C77F8A-1E8A-49E5-A2F1-A9EF60E06C3E}" presName="bkgdShape" presStyleLbl="node1" presStyleIdx="4" presStyleCnt="6"/>
      <dgm:spPr/>
    </dgm:pt>
    <dgm:pt modelId="{BE0ED5C6-F803-49C8-922F-87E230556465}" type="pres">
      <dgm:prSet presAssocID="{91C77F8A-1E8A-49E5-A2F1-A9EF60E06C3E}" presName="nodeTx" presStyleLbl="node1" presStyleIdx="4" presStyleCnt="6">
        <dgm:presLayoutVars>
          <dgm:bulletEnabled val="1"/>
        </dgm:presLayoutVars>
      </dgm:prSet>
      <dgm:spPr/>
    </dgm:pt>
    <dgm:pt modelId="{36F3D548-6A4E-4FC9-9C9F-A2788A28E8C1}" type="pres">
      <dgm:prSet presAssocID="{91C77F8A-1E8A-49E5-A2F1-A9EF60E06C3E}" presName="invisiNode" presStyleLbl="node1" presStyleIdx="4" presStyleCnt="6"/>
      <dgm:spPr/>
    </dgm:pt>
    <dgm:pt modelId="{AF4A7077-9DC6-45CA-AFD4-18A63C4A509F}" type="pres">
      <dgm:prSet presAssocID="{91C77F8A-1E8A-49E5-A2F1-A9EF60E06C3E}" presName="imagNode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  <dgm:pt modelId="{C2C2E6A6-072C-450F-9D3D-D565348D1E04}" type="pres">
      <dgm:prSet presAssocID="{5174D43A-0B44-4206-8554-759FEDFF0930}" presName="sibTrans" presStyleLbl="sibTrans2D1" presStyleIdx="0" presStyleCnt="0"/>
      <dgm:spPr/>
    </dgm:pt>
    <dgm:pt modelId="{D60B33C5-246D-4EBB-9BAC-51279A66DAA7}" type="pres">
      <dgm:prSet presAssocID="{DFD41EB6-4E83-48E3-9C60-1F836815543F}" presName="compNode" presStyleCnt="0"/>
      <dgm:spPr/>
    </dgm:pt>
    <dgm:pt modelId="{C8B9C942-0C9B-426D-B4CC-331928F7BD4A}" type="pres">
      <dgm:prSet presAssocID="{DFD41EB6-4E83-48E3-9C60-1F836815543F}" presName="bkgdShape" presStyleLbl="node1" presStyleIdx="5" presStyleCnt="6"/>
      <dgm:spPr/>
    </dgm:pt>
    <dgm:pt modelId="{5A18EBE7-C966-4F02-AD7D-39251460EA23}" type="pres">
      <dgm:prSet presAssocID="{DFD41EB6-4E83-48E3-9C60-1F836815543F}" presName="nodeTx" presStyleLbl="node1" presStyleIdx="5" presStyleCnt="6">
        <dgm:presLayoutVars>
          <dgm:bulletEnabled val="1"/>
        </dgm:presLayoutVars>
      </dgm:prSet>
      <dgm:spPr/>
    </dgm:pt>
    <dgm:pt modelId="{FBCEC515-30C0-4CAE-B5AF-C90F116D623A}" type="pres">
      <dgm:prSet presAssocID="{DFD41EB6-4E83-48E3-9C60-1F836815543F}" presName="invisiNode" presStyleLbl="node1" presStyleIdx="5" presStyleCnt="6"/>
      <dgm:spPr/>
    </dgm:pt>
    <dgm:pt modelId="{BD822FCE-B419-4F4A-9ED8-A438ABFFB11E}" type="pres">
      <dgm:prSet presAssocID="{DFD41EB6-4E83-48E3-9C60-1F836815543F}" presName="imagNode" presStyleLbl="fgImgPlace1" presStyleIdx="5" presStyleCnt="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</dgm:ptLst>
  <dgm:cxnLst>
    <dgm:cxn modelId="{98F4235F-4FDF-4E67-869A-1AD1B43F7BBB}" srcId="{2800F05B-AAB5-4A28-93C2-08A814B49CD2}" destId="{5BA5FF2F-28DA-4BF5-A9CF-EBFA2C12F4F8}" srcOrd="3" destOrd="0" parTransId="{58DC21AD-5921-4CA0-831A-57F496D12D99}" sibTransId="{FE6C8B96-B3F9-43FD-BDA9-CCD2E984F2FB}"/>
    <dgm:cxn modelId="{3DC384C4-2117-4A0A-93CC-CC3D60C4FA62}" type="presOf" srcId="{B9D066CF-8FD2-41F9-9CDC-F784D2F8BA81}" destId="{A7C4697E-4CE3-4AB5-ABB7-FD8C63E2CED5}" srcOrd="0" destOrd="0" presId="urn:microsoft.com/office/officeart/2005/8/layout/hList7"/>
    <dgm:cxn modelId="{1378BB69-6B6A-485C-A4B2-41ABDBDA9AC1}" type="presOf" srcId="{2800F05B-AAB5-4A28-93C2-08A814B49CD2}" destId="{279292A1-1366-40F0-A1A7-23AD674B0F3C}" srcOrd="0" destOrd="0" presId="urn:microsoft.com/office/officeart/2005/8/layout/hList7"/>
    <dgm:cxn modelId="{D73F98A0-4BF5-46ED-831F-BDE39826127C}" srcId="{2800F05B-AAB5-4A28-93C2-08A814B49CD2}" destId="{EFA64DA1-9FA9-4560-A59E-D9DEE74A4B8F}" srcOrd="2" destOrd="0" parTransId="{8AD35594-714B-4C96-B211-9A7078CBD12E}" sibTransId="{D5D480A4-FF9C-4B72-8059-85208B4FE8E4}"/>
    <dgm:cxn modelId="{69B5BF3E-2D3B-4AE5-8FFE-0CF61E6C241F}" srcId="{2800F05B-AAB5-4A28-93C2-08A814B49CD2}" destId="{91C77F8A-1E8A-49E5-A2F1-A9EF60E06C3E}" srcOrd="4" destOrd="0" parTransId="{1171EE39-9AFF-4127-AEB3-609520393206}" sibTransId="{5174D43A-0B44-4206-8554-759FEDFF0930}"/>
    <dgm:cxn modelId="{5BE90569-E168-4F8C-B5A3-1CF51D6A9197}" type="presOf" srcId="{5BA5FF2F-28DA-4BF5-A9CF-EBFA2C12F4F8}" destId="{5BEAA93A-1643-4BEA-BDC7-F27CCE19C0BB}" srcOrd="1" destOrd="0" presId="urn:microsoft.com/office/officeart/2005/8/layout/hList7"/>
    <dgm:cxn modelId="{1BB083AB-92A1-49FF-BF28-64D8DF7CB80D}" type="presOf" srcId="{91C77F8A-1E8A-49E5-A2F1-A9EF60E06C3E}" destId="{BE0ED5C6-F803-49C8-922F-87E230556465}" srcOrd="1" destOrd="0" presId="urn:microsoft.com/office/officeart/2005/8/layout/hList7"/>
    <dgm:cxn modelId="{8F154CD0-F5F3-41F4-BE9C-E7D313DD2C5A}" type="presOf" srcId="{5E4B2A24-F845-4E9F-936C-F3DC8B3F5AF8}" destId="{4553C0CA-38B6-44A5-956F-BA2D7E2CF32C}" srcOrd="0" destOrd="0" presId="urn:microsoft.com/office/officeart/2005/8/layout/hList7"/>
    <dgm:cxn modelId="{51B3492C-5756-4EDC-9360-1B4A4891CA01}" type="presOf" srcId="{EFA64DA1-9FA9-4560-A59E-D9DEE74A4B8F}" destId="{9095BF4E-937D-4148-8AC1-C6DDD0B35CDA}" srcOrd="1" destOrd="0" presId="urn:microsoft.com/office/officeart/2005/8/layout/hList7"/>
    <dgm:cxn modelId="{0569FCB0-D8AE-472F-B7D1-ECEDABE55F8E}" type="presOf" srcId="{DFD41EB6-4E83-48E3-9C60-1F836815543F}" destId="{C8B9C942-0C9B-426D-B4CC-331928F7BD4A}" srcOrd="0" destOrd="0" presId="urn:microsoft.com/office/officeart/2005/8/layout/hList7"/>
    <dgm:cxn modelId="{51E0E22E-88C4-4BE2-939C-B185A43691DD}" srcId="{2800F05B-AAB5-4A28-93C2-08A814B49CD2}" destId="{DFD41EB6-4E83-48E3-9C60-1F836815543F}" srcOrd="5" destOrd="0" parTransId="{439D8607-2562-4C96-B3BF-D39E0C0AC3FF}" sibTransId="{F4DE3518-306C-4F5D-861E-4542C89544D8}"/>
    <dgm:cxn modelId="{E92EC202-51EC-490D-A012-79A471A8F74F}" srcId="{2800F05B-AAB5-4A28-93C2-08A814B49CD2}" destId="{510415C1-7456-4D41-BD06-51B443518207}" srcOrd="0" destOrd="0" parTransId="{4D4CAD3B-7451-4122-846E-CF8D51FD46A3}" sibTransId="{B9D066CF-8FD2-41F9-9CDC-F784D2F8BA81}"/>
    <dgm:cxn modelId="{45407C81-7638-43CA-A5FE-9B27D8AFC2F5}" type="presOf" srcId="{EFA64DA1-9FA9-4560-A59E-D9DEE74A4B8F}" destId="{D95565A3-B3E7-4186-84EC-462A7F38CFDB}" srcOrd="0" destOrd="0" presId="urn:microsoft.com/office/officeart/2005/8/layout/hList7"/>
    <dgm:cxn modelId="{4FA58813-0796-469A-AAD0-F0C4248A0391}" type="presOf" srcId="{FE6C8B96-B3F9-43FD-BDA9-CCD2E984F2FB}" destId="{3AE5311B-7024-4A42-9961-CADC5E29A9B3}" srcOrd="0" destOrd="0" presId="urn:microsoft.com/office/officeart/2005/8/layout/hList7"/>
    <dgm:cxn modelId="{E9A843F3-F9C7-4F51-B51E-5D871EA2B50C}" srcId="{2800F05B-AAB5-4A28-93C2-08A814B49CD2}" destId="{8954A874-8B0A-4F01-B37E-E15C6A7FED4E}" srcOrd="1" destOrd="0" parTransId="{67A0D7A5-9D7F-4794-9D03-57D3783950D7}" sibTransId="{5E4B2A24-F845-4E9F-936C-F3DC8B3F5AF8}"/>
    <dgm:cxn modelId="{2EA39E91-262C-44DC-8272-5C8BA9D4E328}" type="presOf" srcId="{91C77F8A-1E8A-49E5-A2F1-A9EF60E06C3E}" destId="{EB277040-B69F-48A1-925C-A95F63933F75}" srcOrd="0" destOrd="0" presId="urn:microsoft.com/office/officeart/2005/8/layout/hList7"/>
    <dgm:cxn modelId="{DEDAAFB8-7E44-415D-A984-2288CE5815BE}" type="presOf" srcId="{8954A874-8B0A-4F01-B37E-E15C6A7FED4E}" destId="{51EFDE1B-E88B-4338-99B3-27027E3E481F}" srcOrd="0" destOrd="0" presId="urn:microsoft.com/office/officeart/2005/8/layout/hList7"/>
    <dgm:cxn modelId="{73CFE8AA-D5BA-4E54-88BB-9DCD18FE688B}" type="presOf" srcId="{8954A874-8B0A-4F01-B37E-E15C6A7FED4E}" destId="{B443E14E-88E3-4C23-9591-68202771A897}" srcOrd="1" destOrd="0" presId="urn:microsoft.com/office/officeart/2005/8/layout/hList7"/>
    <dgm:cxn modelId="{15AE26E5-E367-426B-8F1F-41E6507B28CC}" type="presOf" srcId="{DFD41EB6-4E83-48E3-9C60-1F836815543F}" destId="{5A18EBE7-C966-4F02-AD7D-39251460EA23}" srcOrd="1" destOrd="0" presId="urn:microsoft.com/office/officeart/2005/8/layout/hList7"/>
    <dgm:cxn modelId="{96311660-D797-438F-9C94-392B8C8A539B}" type="presOf" srcId="{D5D480A4-FF9C-4B72-8059-85208B4FE8E4}" destId="{C489A576-2DDA-4642-93D6-5121D0B7BC6D}" srcOrd="0" destOrd="0" presId="urn:microsoft.com/office/officeart/2005/8/layout/hList7"/>
    <dgm:cxn modelId="{F0943A2D-77D8-4351-84F2-FEEDBFFB2FC0}" type="presOf" srcId="{510415C1-7456-4D41-BD06-51B443518207}" destId="{F6538698-4912-4315-9026-8DA68D72759D}" srcOrd="0" destOrd="0" presId="urn:microsoft.com/office/officeart/2005/8/layout/hList7"/>
    <dgm:cxn modelId="{DA6D5B7F-BDE4-421C-A2F4-6301A13420EA}" type="presOf" srcId="{5174D43A-0B44-4206-8554-759FEDFF0930}" destId="{C2C2E6A6-072C-450F-9D3D-D565348D1E04}" srcOrd="0" destOrd="0" presId="urn:microsoft.com/office/officeart/2005/8/layout/hList7"/>
    <dgm:cxn modelId="{0BFEE8E5-41AD-44C4-8B2A-9D8E89F594D4}" type="presOf" srcId="{5BA5FF2F-28DA-4BF5-A9CF-EBFA2C12F4F8}" destId="{1E0FB707-79A6-4B8A-8D1C-F054DD2DD1AE}" srcOrd="0" destOrd="0" presId="urn:microsoft.com/office/officeart/2005/8/layout/hList7"/>
    <dgm:cxn modelId="{BB1C79A0-49C3-4342-9D9D-F204A866696F}" type="presOf" srcId="{510415C1-7456-4D41-BD06-51B443518207}" destId="{CB35211D-EBC5-4D5E-BB65-1207DC3D6FDB}" srcOrd="1" destOrd="0" presId="urn:microsoft.com/office/officeart/2005/8/layout/hList7"/>
    <dgm:cxn modelId="{81CEAC32-9A8E-497F-96EC-553F63FD2E9A}" type="presParOf" srcId="{279292A1-1366-40F0-A1A7-23AD674B0F3C}" destId="{BD3894B6-3C54-4D81-81A5-1C30E8A345EE}" srcOrd="0" destOrd="0" presId="urn:microsoft.com/office/officeart/2005/8/layout/hList7"/>
    <dgm:cxn modelId="{9A42E3E8-CF8D-45FA-8711-ABB31CC512CF}" type="presParOf" srcId="{279292A1-1366-40F0-A1A7-23AD674B0F3C}" destId="{04DFB2E0-1795-40A3-ACEC-7EE04565F251}" srcOrd="1" destOrd="0" presId="urn:microsoft.com/office/officeart/2005/8/layout/hList7"/>
    <dgm:cxn modelId="{882A0918-E32D-4BCC-90D8-9453C801AFD0}" type="presParOf" srcId="{04DFB2E0-1795-40A3-ACEC-7EE04565F251}" destId="{F384AB3F-4B58-4B2F-A2EF-31F68719F662}" srcOrd="0" destOrd="0" presId="urn:microsoft.com/office/officeart/2005/8/layout/hList7"/>
    <dgm:cxn modelId="{DA9FE75D-5504-4442-B130-40A3AA2B221C}" type="presParOf" srcId="{F384AB3F-4B58-4B2F-A2EF-31F68719F662}" destId="{F6538698-4912-4315-9026-8DA68D72759D}" srcOrd="0" destOrd="0" presId="urn:microsoft.com/office/officeart/2005/8/layout/hList7"/>
    <dgm:cxn modelId="{3D93F553-836B-4A34-A123-575B2FD5FEE9}" type="presParOf" srcId="{F384AB3F-4B58-4B2F-A2EF-31F68719F662}" destId="{CB35211D-EBC5-4D5E-BB65-1207DC3D6FDB}" srcOrd="1" destOrd="0" presId="urn:microsoft.com/office/officeart/2005/8/layout/hList7"/>
    <dgm:cxn modelId="{7B554923-1F19-4165-B1C4-B76CF4E4BA95}" type="presParOf" srcId="{F384AB3F-4B58-4B2F-A2EF-31F68719F662}" destId="{1E28C55A-2572-4D3A-8FC6-690B301FEEFF}" srcOrd="2" destOrd="0" presId="urn:microsoft.com/office/officeart/2005/8/layout/hList7"/>
    <dgm:cxn modelId="{4F300C16-039D-41B9-A9D0-DB640283BBFB}" type="presParOf" srcId="{F384AB3F-4B58-4B2F-A2EF-31F68719F662}" destId="{3E272A58-1BDD-47B4-8E78-FD94BBC7FC40}" srcOrd="3" destOrd="0" presId="urn:microsoft.com/office/officeart/2005/8/layout/hList7"/>
    <dgm:cxn modelId="{CA0C10EF-8DC4-4DE9-A624-22031C5334C6}" type="presParOf" srcId="{04DFB2E0-1795-40A3-ACEC-7EE04565F251}" destId="{A7C4697E-4CE3-4AB5-ABB7-FD8C63E2CED5}" srcOrd="1" destOrd="0" presId="urn:microsoft.com/office/officeart/2005/8/layout/hList7"/>
    <dgm:cxn modelId="{8086D065-8F77-4099-96F2-631C9B43B344}" type="presParOf" srcId="{04DFB2E0-1795-40A3-ACEC-7EE04565F251}" destId="{EDF181CE-3307-4B49-AD02-572C35CEC3A3}" srcOrd="2" destOrd="0" presId="urn:microsoft.com/office/officeart/2005/8/layout/hList7"/>
    <dgm:cxn modelId="{2B9B0365-F9C0-4AF8-B3B4-852EB448960E}" type="presParOf" srcId="{EDF181CE-3307-4B49-AD02-572C35CEC3A3}" destId="{51EFDE1B-E88B-4338-99B3-27027E3E481F}" srcOrd="0" destOrd="0" presId="urn:microsoft.com/office/officeart/2005/8/layout/hList7"/>
    <dgm:cxn modelId="{727D7E4B-5A81-4B68-97A9-F066BE8F7F85}" type="presParOf" srcId="{EDF181CE-3307-4B49-AD02-572C35CEC3A3}" destId="{B443E14E-88E3-4C23-9591-68202771A897}" srcOrd="1" destOrd="0" presId="urn:microsoft.com/office/officeart/2005/8/layout/hList7"/>
    <dgm:cxn modelId="{9041C8BA-53F9-465E-A995-FEC7EE6D5F86}" type="presParOf" srcId="{EDF181CE-3307-4B49-AD02-572C35CEC3A3}" destId="{83C8E6BB-F2B2-485C-872F-50E8655DBB63}" srcOrd="2" destOrd="0" presId="urn:microsoft.com/office/officeart/2005/8/layout/hList7"/>
    <dgm:cxn modelId="{8EAD7D3F-6FF9-48B5-8EB9-0639481EFFC6}" type="presParOf" srcId="{EDF181CE-3307-4B49-AD02-572C35CEC3A3}" destId="{8C21D274-F7BE-4514-8134-C6BC1D1C627D}" srcOrd="3" destOrd="0" presId="urn:microsoft.com/office/officeart/2005/8/layout/hList7"/>
    <dgm:cxn modelId="{DABFB520-0F93-4833-9905-41901C1E2C1B}" type="presParOf" srcId="{04DFB2E0-1795-40A3-ACEC-7EE04565F251}" destId="{4553C0CA-38B6-44A5-956F-BA2D7E2CF32C}" srcOrd="3" destOrd="0" presId="urn:microsoft.com/office/officeart/2005/8/layout/hList7"/>
    <dgm:cxn modelId="{AAB72EFD-8304-4D06-BB39-BC003FD3B33A}" type="presParOf" srcId="{04DFB2E0-1795-40A3-ACEC-7EE04565F251}" destId="{4FF7F1E1-5BEA-4A7D-BB14-9F67F90674B7}" srcOrd="4" destOrd="0" presId="urn:microsoft.com/office/officeart/2005/8/layout/hList7"/>
    <dgm:cxn modelId="{108FFBA2-B80E-4296-AE92-068D15AA9D28}" type="presParOf" srcId="{4FF7F1E1-5BEA-4A7D-BB14-9F67F90674B7}" destId="{D95565A3-B3E7-4186-84EC-462A7F38CFDB}" srcOrd="0" destOrd="0" presId="urn:microsoft.com/office/officeart/2005/8/layout/hList7"/>
    <dgm:cxn modelId="{C9B30E46-2AF7-4F1A-863D-10D21E61641B}" type="presParOf" srcId="{4FF7F1E1-5BEA-4A7D-BB14-9F67F90674B7}" destId="{9095BF4E-937D-4148-8AC1-C6DDD0B35CDA}" srcOrd="1" destOrd="0" presId="urn:microsoft.com/office/officeart/2005/8/layout/hList7"/>
    <dgm:cxn modelId="{43F6E17F-F54C-498E-96ED-B7EA84BAFE99}" type="presParOf" srcId="{4FF7F1E1-5BEA-4A7D-BB14-9F67F90674B7}" destId="{1ABAB1F9-5222-4A06-98C5-3228935FF015}" srcOrd="2" destOrd="0" presId="urn:microsoft.com/office/officeart/2005/8/layout/hList7"/>
    <dgm:cxn modelId="{79C233F3-2B5A-46EF-B7F2-D809327E570C}" type="presParOf" srcId="{4FF7F1E1-5BEA-4A7D-BB14-9F67F90674B7}" destId="{30B66380-BC39-4B4D-919D-E1D68ABA6381}" srcOrd="3" destOrd="0" presId="urn:microsoft.com/office/officeart/2005/8/layout/hList7"/>
    <dgm:cxn modelId="{5D813518-F7C3-4998-A6F6-F604C98252D7}" type="presParOf" srcId="{04DFB2E0-1795-40A3-ACEC-7EE04565F251}" destId="{C489A576-2DDA-4642-93D6-5121D0B7BC6D}" srcOrd="5" destOrd="0" presId="urn:microsoft.com/office/officeart/2005/8/layout/hList7"/>
    <dgm:cxn modelId="{40C92D4B-68C5-4A33-8FFB-1191F1B8672C}" type="presParOf" srcId="{04DFB2E0-1795-40A3-ACEC-7EE04565F251}" destId="{5B86D960-F0FC-4480-94CE-24489299EAC8}" srcOrd="6" destOrd="0" presId="urn:microsoft.com/office/officeart/2005/8/layout/hList7"/>
    <dgm:cxn modelId="{5D23D386-816B-406A-8164-0E8CE95BCD81}" type="presParOf" srcId="{5B86D960-F0FC-4480-94CE-24489299EAC8}" destId="{1E0FB707-79A6-4B8A-8D1C-F054DD2DD1AE}" srcOrd="0" destOrd="0" presId="urn:microsoft.com/office/officeart/2005/8/layout/hList7"/>
    <dgm:cxn modelId="{963841DF-EE07-44AE-85DB-93C17EDE2EAC}" type="presParOf" srcId="{5B86D960-F0FC-4480-94CE-24489299EAC8}" destId="{5BEAA93A-1643-4BEA-BDC7-F27CCE19C0BB}" srcOrd="1" destOrd="0" presId="urn:microsoft.com/office/officeart/2005/8/layout/hList7"/>
    <dgm:cxn modelId="{3BADB1E3-4697-439F-8904-A8C5912FB86E}" type="presParOf" srcId="{5B86D960-F0FC-4480-94CE-24489299EAC8}" destId="{4F350E38-A777-4398-A6DE-732F574BA750}" srcOrd="2" destOrd="0" presId="urn:microsoft.com/office/officeart/2005/8/layout/hList7"/>
    <dgm:cxn modelId="{97684A31-7D89-482B-92D3-F9D11C0FCE48}" type="presParOf" srcId="{5B86D960-F0FC-4480-94CE-24489299EAC8}" destId="{BBA0F65E-BA34-42B8-8650-513B0419D820}" srcOrd="3" destOrd="0" presId="urn:microsoft.com/office/officeart/2005/8/layout/hList7"/>
    <dgm:cxn modelId="{42F0588B-AB7F-4ED0-8E02-DF6AB68102CA}" type="presParOf" srcId="{04DFB2E0-1795-40A3-ACEC-7EE04565F251}" destId="{3AE5311B-7024-4A42-9961-CADC5E29A9B3}" srcOrd="7" destOrd="0" presId="urn:microsoft.com/office/officeart/2005/8/layout/hList7"/>
    <dgm:cxn modelId="{C530581A-975E-4A05-B502-5370D2A863C0}" type="presParOf" srcId="{04DFB2E0-1795-40A3-ACEC-7EE04565F251}" destId="{7617FF70-EEC6-473F-A725-1714420BE94E}" srcOrd="8" destOrd="0" presId="urn:microsoft.com/office/officeart/2005/8/layout/hList7"/>
    <dgm:cxn modelId="{5E9DBB14-0B78-44DB-971A-8EE60F64930B}" type="presParOf" srcId="{7617FF70-EEC6-473F-A725-1714420BE94E}" destId="{EB277040-B69F-48A1-925C-A95F63933F75}" srcOrd="0" destOrd="0" presId="urn:microsoft.com/office/officeart/2005/8/layout/hList7"/>
    <dgm:cxn modelId="{E2E570AD-3D0A-484B-9DD1-4F8DEFFBD40C}" type="presParOf" srcId="{7617FF70-EEC6-473F-A725-1714420BE94E}" destId="{BE0ED5C6-F803-49C8-922F-87E230556465}" srcOrd="1" destOrd="0" presId="urn:microsoft.com/office/officeart/2005/8/layout/hList7"/>
    <dgm:cxn modelId="{2989EE30-EA72-4598-858B-D8DDF37DFD3B}" type="presParOf" srcId="{7617FF70-EEC6-473F-A725-1714420BE94E}" destId="{36F3D548-6A4E-4FC9-9C9F-A2788A28E8C1}" srcOrd="2" destOrd="0" presId="urn:microsoft.com/office/officeart/2005/8/layout/hList7"/>
    <dgm:cxn modelId="{97C03DEE-06EB-4CA1-B624-C95B9952E4A8}" type="presParOf" srcId="{7617FF70-EEC6-473F-A725-1714420BE94E}" destId="{AF4A7077-9DC6-45CA-AFD4-18A63C4A509F}" srcOrd="3" destOrd="0" presId="urn:microsoft.com/office/officeart/2005/8/layout/hList7"/>
    <dgm:cxn modelId="{5667A36C-CE2D-44F0-AAEB-3DE7FCE35E31}" type="presParOf" srcId="{04DFB2E0-1795-40A3-ACEC-7EE04565F251}" destId="{C2C2E6A6-072C-450F-9D3D-D565348D1E04}" srcOrd="9" destOrd="0" presId="urn:microsoft.com/office/officeart/2005/8/layout/hList7"/>
    <dgm:cxn modelId="{25FC6A3A-1858-402B-9F56-59E405729684}" type="presParOf" srcId="{04DFB2E0-1795-40A3-ACEC-7EE04565F251}" destId="{D60B33C5-246D-4EBB-9BAC-51279A66DAA7}" srcOrd="10" destOrd="0" presId="urn:microsoft.com/office/officeart/2005/8/layout/hList7"/>
    <dgm:cxn modelId="{9A9EFCBF-8A44-4673-82D7-C657EDB2921F}" type="presParOf" srcId="{D60B33C5-246D-4EBB-9BAC-51279A66DAA7}" destId="{C8B9C942-0C9B-426D-B4CC-331928F7BD4A}" srcOrd="0" destOrd="0" presId="urn:microsoft.com/office/officeart/2005/8/layout/hList7"/>
    <dgm:cxn modelId="{400722CC-E7B0-4A08-BD20-3A3D5AD8B0CE}" type="presParOf" srcId="{D60B33C5-246D-4EBB-9BAC-51279A66DAA7}" destId="{5A18EBE7-C966-4F02-AD7D-39251460EA23}" srcOrd="1" destOrd="0" presId="urn:microsoft.com/office/officeart/2005/8/layout/hList7"/>
    <dgm:cxn modelId="{FEDA0F94-9014-4D27-817B-E8FE2D885B80}" type="presParOf" srcId="{D60B33C5-246D-4EBB-9BAC-51279A66DAA7}" destId="{FBCEC515-30C0-4CAE-B5AF-C90F116D623A}" srcOrd="2" destOrd="0" presId="urn:microsoft.com/office/officeart/2005/8/layout/hList7"/>
    <dgm:cxn modelId="{457325F6-5539-47B1-B7C5-0D0916F7948D}" type="presParOf" srcId="{D60B33C5-246D-4EBB-9BAC-51279A66DAA7}" destId="{BD822FCE-B419-4F4A-9ED8-A438ABFFB11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38698-4912-4315-9026-8DA68D72759D}">
      <dsp:nvSpPr>
        <dsp:cNvPr id="0" name=""/>
        <dsp:cNvSpPr/>
      </dsp:nvSpPr>
      <dsp:spPr>
        <a:xfrm>
          <a:off x="117" y="0"/>
          <a:ext cx="1561470" cy="3450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Wojciech </a:t>
          </a:r>
          <a:r>
            <a:rPr lang="cs-CZ" sz="1900" kern="1200" dirty="0" err="1"/>
            <a:t>Jaruzelski</a:t>
          </a:r>
          <a:endParaRPr lang="cs-CZ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(1989-1990)</a:t>
          </a:r>
          <a:r>
            <a:rPr lang="cs-CZ" sz="1900" kern="1200" dirty="0"/>
            <a:t> </a:t>
          </a:r>
        </a:p>
      </dsp:txBody>
      <dsp:txXfrm>
        <a:off x="117" y="1380245"/>
        <a:ext cx="1561470" cy="1380245"/>
      </dsp:txXfrm>
    </dsp:sp>
    <dsp:sp modelId="{3E272A58-1BDD-47B4-8E78-FD94BBC7FC40}">
      <dsp:nvSpPr>
        <dsp:cNvPr id="0" name=""/>
        <dsp:cNvSpPr/>
      </dsp:nvSpPr>
      <dsp:spPr>
        <a:xfrm>
          <a:off x="206325" y="207036"/>
          <a:ext cx="1149054" cy="114905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1EFDE1B-E88B-4338-99B3-27027E3E481F}">
      <dsp:nvSpPr>
        <dsp:cNvPr id="0" name=""/>
        <dsp:cNvSpPr/>
      </dsp:nvSpPr>
      <dsp:spPr>
        <a:xfrm>
          <a:off x="1608431" y="0"/>
          <a:ext cx="1561470" cy="3450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Lech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 err="1"/>
            <a:t>Wałęsa</a:t>
          </a:r>
          <a:endParaRPr lang="cs-CZ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(1990-1995)</a:t>
          </a:r>
          <a:r>
            <a:rPr lang="cs-CZ" sz="1900" kern="1200" dirty="0"/>
            <a:t> </a:t>
          </a:r>
        </a:p>
      </dsp:txBody>
      <dsp:txXfrm>
        <a:off x="1608431" y="1380245"/>
        <a:ext cx="1561470" cy="1380245"/>
      </dsp:txXfrm>
    </dsp:sp>
    <dsp:sp modelId="{8C21D274-F7BE-4514-8134-C6BC1D1C627D}">
      <dsp:nvSpPr>
        <dsp:cNvPr id="0" name=""/>
        <dsp:cNvSpPr/>
      </dsp:nvSpPr>
      <dsp:spPr>
        <a:xfrm>
          <a:off x="1814639" y="207036"/>
          <a:ext cx="1149054" cy="114905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95565A3-B3E7-4186-84EC-462A7F38CFDB}">
      <dsp:nvSpPr>
        <dsp:cNvPr id="0" name=""/>
        <dsp:cNvSpPr/>
      </dsp:nvSpPr>
      <dsp:spPr>
        <a:xfrm>
          <a:off x="3216745" y="0"/>
          <a:ext cx="1561470" cy="3450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 err="1"/>
            <a:t>Aleksander</a:t>
          </a:r>
          <a:r>
            <a:rPr lang="cs-CZ" sz="1900" kern="1200" dirty="0"/>
            <a:t> </a:t>
          </a:r>
          <a:r>
            <a:rPr lang="cs-CZ" sz="1900" kern="1200" dirty="0" err="1"/>
            <a:t>Kwaśniewski</a:t>
          </a:r>
          <a:endParaRPr lang="cs-CZ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(1995-2005)</a:t>
          </a:r>
          <a:r>
            <a:rPr lang="cs-CZ" sz="1900" kern="1200" dirty="0"/>
            <a:t> </a:t>
          </a:r>
        </a:p>
      </dsp:txBody>
      <dsp:txXfrm>
        <a:off x="3216745" y="1380245"/>
        <a:ext cx="1561470" cy="1380245"/>
      </dsp:txXfrm>
    </dsp:sp>
    <dsp:sp modelId="{30B66380-BC39-4B4D-919D-E1D68ABA6381}">
      <dsp:nvSpPr>
        <dsp:cNvPr id="0" name=""/>
        <dsp:cNvSpPr/>
      </dsp:nvSpPr>
      <dsp:spPr>
        <a:xfrm>
          <a:off x="3422953" y="207036"/>
          <a:ext cx="1149054" cy="114905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E0FB707-79A6-4B8A-8D1C-F054DD2DD1AE}">
      <dsp:nvSpPr>
        <dsp:cNvPr id="0" name=""/>
        <dsp:cNvSpPr/>
      </dsp:nvSpPr>
      <dsp:spPr>
        <a:xfrm>
          <a:off x="4825059" y="0"/>
          <a:ext cx="1561470" cy="3450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Lech </a:t>
          </a:r>
          <a:r>
            <a:rPr lang="cs-CZ" sz="1900" kern="1200" dirty="0" err="1"/>
            <a:t>Kaczyński</a:t>
          </a:r>
          <a:endParaRPr lang="cs-CZ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(2005-2010</a:t>
          </a:r>
          <a:r>
            <a:rPr lang="cs-CZ" sz="1600" kern="1200" dirty="0">
              <a:latin typeface="Century Gothic" panose="020B0502020202020204" pitchFamily="34" charset="0"/>
            </a:rPr>
            <a:t>†</a:t>
          </a:r>
          <a:r>
            <a:rPr lang="cs-CZ" sz="1600" kern="1200" dirty="0"/>
            <a:t>)</a:t>
          </a:r>
          <a:r>
            <a:rPr lang="cs-CZ" sz="1900" kern="1200" dirty="0"/>
            <a:t> </a:t>
          </a:r>
        </a:p>
      </dsp:txBody>
      <dsp:txXfrm>
        <a:off x="4825059" y="1380245"/>
        <a:ext cx="1561470" cy="1380245"/>
      </dsp:txXfrm>
    </dsp:sp>
    <dsp:sp modelId="{BBA0F65E-BA34-42B8-8650-513B0419D820}">
      <dsp:nvSpPr>
        <dsp:cNvPr id="0" name=""/>
        <dsp:cNvSpPr/>
      </dsp:nvSpPr>
      <dsp:spPr>
        <a:xfrm>
          <a:off x="5031267" y="207036"/>
          <a:ext cx="1149054" cy="1149054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B277040-B69F-48A1-925C-A95F63933F75}">
      <dsp:nvSpPr>
        <dsp:cNvPr id="0" name=""/>
        <dsp:cNvSpPr/>
      </dsp:nvSpPr>
      <dsp:spPr>
        <a:xfrm>
          <a:off x="6433373" y="0"/>
          <a:ext cx="1561470" cy="3450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 err="1"/>
            <a:t>Bronisław</a:t>
          </a:r>
          <a:r>
            <a:rPr lang="cs-CZ" sz="1900" kern="1200" dirty="0"/>
            <a:t> </a:t>
          </a:r>
          <a:r>
            <a:rPr lang="cs-CZ" sz="1900" kern="1200" dirty="0" err="1"/>
            <a:t>Komorowski</a:t>
          </a:r>
          <a:endParaRPr lang="cs-CZ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(2010-2015)</a:t>
          </a:r>
          <a:r>
            <a:rPr lang="cs-CZ" sz="1900" kern="1200" dirty="0"/>
            <a:t> </a:t>
          </a:r>
        </a:p>
      </dsp:txBody>
      <dsp:txXfrm>
        <a:off x="6433373" y="1380245"/>
        <a:ext cx="1561470" cy="1380245"/>
      </dsp:txXfrm>
    </dsp:sp>
    <dsp:sp modelId="{AF4A7077-9DC6-45CA-AFD4-18A63C4A509F}">
      <dsp:nvSpPr>
        <dsp:cNvPr id="0" name=""/>
        <dsp:cNvSpPr/>
      </dsp:nvSpPr>
      <dsp:spPr>
        <a:xfrm>
          <a:off x="6639581" y="207036"/>
          <a:ext cx="1149054" cy="114905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8B9C942-0C9B-426D-B4CC-331928F7BD4A}">
      <dsp:nvSpPr>
        <dsp:cNvPr id="0" name=""/>
        <dsp:cNvSpPr/>
      </dsp:nvSpPr>
      <dsp:spPr>
        <a:xfrm>
          <a:off x="8041687" y="0"/>
          <a:ext cx="1561470" cy="34506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Andrzej Duda</a:t>
          </a:r>
          <a:r>
            <a:rPr lang="cs-CZ" sz="2300" kern="1200" dirty="0"/>
            <a:t> 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(2015-?)</a:t>
          </a:r>
        </a:p>
      </dsp:txBody>
      <dsp:txXfrm>
        <a:off x="8041687" y="1380245"/>
        <a:ext cx="1561470" cy="1380245"/>
      </dsp:txXfrm>
    </dsp:sp>
    <dsp:sp modelId="{BD822FCE-B419-4F4A-9ED8-A438ABFFB11E}">
      <dsp:nvSpPr>
        <dsp:cNvPr id="0" name=""/>
        <dsp:cNvSpPr/>
      </dsp:nvSpPr>
      <dsp:spPr>
        <a:xfrm>
          <a:off x="8247895" y="207036"/>
          <a:ext cx="1149054" cy="1149054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D3894B6-3C54-4D81-81A5-1C30E8A345EE}">
      <dsp:nvSpPr>
        <dsp:cNvPr id="0" name=""/>
        <dsp:cNvSpPr/>
      </dsp:nvSpPr>
      <dsp:spPr>
        <a:xfrm>
          <a:off x="384130" y="2760490"/>
          <a:ext cx="8835013" cy="517591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47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12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503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16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80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88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04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88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21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750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772C379-9A7C-4C87-A116-CBE9F58B04C5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9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28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jm.gov.pl/prawo/konst/angielski/kon1.htm" TargetMode="External"/><Relationship Id="rId2" Type="http://schemas.openxmlformats.org/officeDocument/2006/relationships/hyperlink" Target="http://host.uniroma3.it/progetti/cedir/cedir/Lex-doc/Pl_Cos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Vývoj postavení hlavy státu v Polsku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411857"/>
          </a:xfrm>
        </p:spPr>
        <p:txBody>
          <a:bodyPr>
            <a:normAutofit/>
          </a:bodyPr>
          <a:lstStyle/>
          <a:p>
            <a:r>
              <a:rPr lang="cs-CZ" sz="1600" dirty="0"/>
              <a:t>Barbora Hlávková (448864) </a:t>
            </a:r>
          </a:p>
          <a:p>
            <a:r>
              <a:rPr lang="cs-CZ" sz="1600" dirty="0"/>
              <a:t>Kristýna </a:t>
            </a:r>
            <a:r>
              <a:rPr lang="cs-CZ" sz="1600" dirty="0" err="1"/>
              <a:t>Šopfová</a:t>
            </a:r>
            <a:r>
              <a:rPr lang="cs-CZ" sz="1600" dirty="0"/>
              <a:t> (447501)</a:t>
            </a:r>
          </a:p>
          <a:p>
            <a:r>
              <a:rPr lang="cs-CZ" sz="1600" dirty="0"/>
              <a:t>Šárka </a:t>
            </a:r>
            <a:r>
              <a:rPr lang="cs-CZ" sz="1600" dirty="0" err="1"/>
              <a:t>zoulová</a:t>
            </a:r>
            <a:r>
              <a:rPr lang="cs-CZ" sz="1600" dirty="0"/>
              <a:t> (450730)</a:t>
            </a:r>
          </a:p>
        </p:txBody>
      </p:sp>
    </p:spTree>
    <p:extLst>
      <p:ext uri="{BB962C8B-B14F-4D97-AF65-F5344CB8AC3E}">
        <p14:creationId xmlns:p14="http://schemas.microsoft.com/office/powerpoint/2010/main" val="2588542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8800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79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Proměny formálního postavení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1989 obnova funkce prezidenta</a:t>
            </a:r>
          </a:p>
          <a:p>
            <a:r>
              <a:rPr lang="cs-CZ" dirty="0"/>
              <a:t>Národním shromážděním zvolen Wojciech </a:t>
            </a:r>
            <a:r>
              <a:rPr lang="cs-CZ" dirty="0" err="1"/>
              <a:t>Jaruzelski</a:t>
            </a:r>
            <a:endParaRPr lang="cs-CZ" dirty="0"/>
          </a:p>
          <a:p>
            <a:pPr lvl="1"/>
            <a:r>
              <a:rPr lang="cs-CZ" dirty="0"/>
              <a:t>Formálně rozsáhlé pravomoci, reálně je příliš nevyužíval</a:t>
            </a:r>
          </a:p>
          <a:p>
            <a:r>
              <a:rPr lang="cs-CZ" dirty="0"/>
              <a:t>1990 – přímá volba prezidenta (Lech </a:t>
            </a:r>
            <a:r>
              <a:rPr lang="cs-CZ" dirty="0" err="1"/>
              <a:t>Walesa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Tendence překračovat ústavní pravomoci, snaha o jejich posílení</a:t>
            </a:r>
          </a:p>
          <a:p>
            <a:pPr lvl="1"/>
            <a:r>
              <a:rPr lang="cs-CZ" dirty="0"/>
              <a:t>Časté konflikty s ostatními složkami moci</a:t>
            </a:r>
          </a:p>
          <a:p>
            <a:r>
              <a:rPr lang="cs-CZ" dirty="0"/>
              <a:t>1992 – vznik „Malé ústavy“ (dočasně)</a:t>
            </a:r>
          </a:p>
          <a:p>
            <a:pPr lvl="1"/>
            <a:r>
              <a:rPr lang="cs-CZ" dirty="0"/>
              <a:t>Zachování silné pozice prezidenta, v praxi snaha o </a:t>
            </a:r>
            <a:r>
              <a:rPr lang="cs-CZ" dirty="0" err="1"/>
              <a:t>presidencialismus</a:t>
            </a:r>
            <a:endParaRPr lang="cs-CZ" dirty="0"/>
          </a:p>
        </p:txBody>
      </p:sp>
      <p:pic>
        <p:nvPicPr>
          <p:cNvPr id="1026" name="Picture 2" descr="Výsledek obrázku pro jaruzels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184" y="2015732"/>
            <a:ext cx="3448177" cy="34367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36625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Srovnání</a:t>
            </a:r>
            <a:br>
              <a:rPr lang="cs-CZ" dirty="0"/>
            </a:br>
            <a:r>
              <a:rPr lang="cs-CZ" dirty="0"/>
              <a:t>„Malá ústava 1992“   </a:t>
            </a:r>
            <a:r>
              <a:rPr lang="cs-CZ" sz="2000" dirty="0" err="1"/>
              <a:t>vs</a:t>
            </a:r>
            <a:r>
              <a:rPr lang="cs-CZ" sz="2000" dirty="0"/>
              <a:t>  </a:t>
            </a:r>
            <a:r>
              <a:rPr lang="cs-CZ" dirty="0"/>
              <a:t> „Ústava 1997“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1579" y="2146852"/>
            <a:ext cx="9603275" cy="4025709"/>
          </a:xfrm>
        </p:spPr>
        <p:txBody>
          <a:bodyPr numCol="2">
            <a:normAutofit/>
          </a:bodyPr>
          <a:lstStyle/>
          <a:p>
            <a:r>
              <a:rPr lang="cs-CZ" dirty="0"/>
              <a:t>Ústavní zákon 1992</a:t>
            </a:r>
          </a:p>
          <a:p>
            <a:pPr lvl="1"/>
            <a:r>
              <a:rPr lang="cs-CZ" dirty="0" err="1"/>
              <a:t>Poloprezidencialismus</a:t>
            </a:r>
            <a:endParaRPr lang="cs-CZ" dirty="0"/>
          </a:p>
          <a:p>
            <a:pPr lvl="1"/>
            <a:r>
              <a:rPr lang="cs-CZ" dirty="0"/>
              <a:t>Aktivní politika prezidenta</a:t>
            </a:r>
          </a:p>
          <a:p>
            <a:pPr lvl="2"/>
            <a:r>
              <a:rPr lang="cs-CZ" dirty="0"/>
              <a:t>Př. Jmenování tzv. prezidentské vlády na 6 měsíců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Ústava 1997</a:t>
            </a:r>
          </a:p>
          <a:p>
            <a:pPr lvl="1"/>
            <a:r>
              <a:rPr lang="cs-CZ" dirty="0"/>
              <a:t>Parlamentarismus</a:t>
            </a:r>
          </a:p>
          <a:p>
            <a:pPr lvl="2"/>
            <a:r>
              <a:rPr lang="cs-CZ" dirty="0"/>
              <a:t>Zachování přímé volby </a:t>
            </a:r>
          </a:p>
          <a:p>
            <a:pPr lvl="1"/>
            <a:r>
              <a:rPr lang="cs-CZ" dirty="0"/>
              <a:t>Oslabení pravomocí ve prospěch premiéra</a:t>
            </a:r>
          </a:p>
          <a:p>
            <a:pPr lvl="1"/>
            <a:r>
              <a:rPr lang="cs-CZ" dirty="0"/>
              <a:t>Nově nutnost kontrasignace premiérem nebo příslušným ministrem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335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Prezidenti od roku 1989 po současnost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749848"/>
              </p:ext>
            </p:extLst>
          </p:nvPr>
        </p:nvGraphicFramePr>
        <p:xfrm>
          <a:off x="1451579" y="2015732"/>
          <a:ext cx="9603275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0612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139" y="685250"/>
            <a:ext cx="10206715" cy="1049235"/>
          </a:xfrm>
        </p:spPr>
        <p:txBody>
          <a:bodyPr>
            <a:noAutofit/>
          </a:bodyPr>
          <a:lstStyle/>
          <a:p>
            <a:pPr algn="ctr"/>
            <a:r>
              <a:rPr lang="cs-CZ" sz="4000" dirty="0"/>
              <a:t>Proměna vztahu ke </a:t>
            </a:r>
            <a:br>
              <a:rPr lang="cs-CZ" sz="4000" dirty="0"/>
            </a:br>
            <a:r>
              <a:rPr lang="cs-CZ" sz="4000" dirty="0"/>
              <a:t>zbylým složkám 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 r. 1989 kolegiální hlava státu (Státní rada)</a:t>
            </a:r>
          </a:p>
          <a:p>
            <a:r>
              <a:rPr lang="cs-CZ" dirty="0"/>
              <a:t>Nepříznivé podmínky a nejednotná systémová vize -&gt; omezení prezidentských pravomocí až r 1997</a:t>
            </a:r>
          </a:p>
          <a:p>
            <a:r>
              <a:rPr lang="cs-CZ" dirty="0"/>
              <a:t>1993-95 - Největší konflikty mezi prezidentem a vládou/parlamentem</a:t>
            </a:r>
          </a:p>
          <a:p>
            <a:pPr lvl="1"/>
            <a:r>
              <a:rPr lang="cs-CZ" dirty="0"/>
              <a:t>kohabitace</a:t>
            </a:r>
          </a:p>
          <a:p>
            <a:r>
              <a:rPr lang="cs-CZ" dirty="0"/>
              <a:t>Politicky není prezident nikomu odpovědný, ústavně Státnímu tribunálu</a:t>
            </a:r>
          </a:p>
          <a:p>
            <a:pPr marL="0" indent="0">
              <a:buNone/>
            </a:pPr>
            <a:r>
              <a:rPr lang="cs-CZ" dirty="0"/>
              <a:t>Současné složky moci: </a:t>
            </a:r>
          </a:p>
          <a:p>
            <a:pPr lvl="1"/>
            <a:r>
              <a:rPr lang="cs-CZ" dirty="0"/>
              <a:t>Legislativa: Parlament (</a:t>
            </a:r>
            <a:r>
              <a:rPr lang="cs-CZ" b="1" dirty="0"/>
              <a:t>Sejm, Senát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Exekutiva: </a:t>
            </a:r>
            <a:r>
              <a:rPr lang="cs-CZ" b="1" dirty="0"/>
              <a:t>Prezident,</a:t>
            </a:r>
            <a:r>
              <a:rPr lang="cs-CZ" dirty="0"/>
              <a:t> vláda (</a:t>
            </a:r>
            <a:r>
              <a:rPr lang="cs-CZ" b="1" dirty="0"/>
              <a:t>Rada ministrů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Jurisdikce: ÚS, Státní tribunál, soustava soudů</a:t>
            </a:r>
          </a:p>
          <a:p>
            <a:pPr lvl="1"/>
            <a:r>
              <a:rPr lang="cs-CZ" dirty="0"/>
              <a:t>Další: ombudsman, NKÚ, statní rada pro rozhlas a TV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60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Proměna vztahů v rámci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146" y="1853754"/>
            <a:ext cx="11516139" cy="4401272"/>
          </a:xfrm>
        </p:spPr>
        <p:txBody>
          <a:bodyPr numCol="2">
            <a:normAutofit/>
          </a:bodyPr>
          <a:lstStyle/>
          <a:p>
            <a:r>
              <a:rPr lang="cs-CZ" dirty="0"/>
              <a:t>„Malá ústava“1992</a:t>
            </a:r>
          </a:p>
          <a:p>
            <a:pPr lvl="1"/>
            <a:r>
              <a:rPr lang="cs-CZ" dirty="0"/>
              <a:t>Vládní výnosy rovnou k prezidentovi, který mohl použít absolutní veto</a:t>
            </a:r>
          </a:p>
          <a:p>
            <a:pPr lvl="1"/>
            <a:r>
              <a:rPr lang="cs-CZ" dirty="0"/>
              <a:t>Blokace změn ve složení vlády</a:t>
            </a:r>
          </a:p>
          <a:p>
            <a:pPr lvl="1"/>
            <a:r>
              <a:rPr lang="cs-CZ" dirty="0"/>
              <a:t>Bezpečnostní politika v režii prezidenta (Vrchní velitel ozbrojených sil)</a:t>
            </a:r>
          </a:p>
          <a:p>
            <a:pPr lvl="1"/>
            <a:r>
              <a:rPr lang="cs-CZ" dirty="0"/>
              <a:t>Rozpouštění Sejmu po konzultaci s jeho předsedou a předsedou </a:t>
            </a:r>
            <a:r>
              <a:rPr lang="cs-CZ"/>
              <a:t>Senátu </a:t>
            </a:r>
          </a:p>
          <a:p>
            <a:pPr lvl="1"/>
            <a:r>
              <a:rPr lang="cs-CZ"/>
              <a:t>Soudy </a:t>
            </a:r>
            <a:r>
              <a:rPr lang="cs-CZ" dirty="0"/>
              <a:t>jako nezávislá instance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Ústava 1997</a:t>
            </a:r>
          </a:p>
          <a:p>
            <a:pPr lvl="1"/>
            <a:r>
              <a:rPr lang="cs-CZ" dirty="0"/>
              <a:t>Veto prezidenta lze přehlasovat kvalifikovanou většinou </a:t>
            </a:r>
          </a:p>
          <a:p>
            <a:pPr lvl="1"/>
            <a:r>
              <a:rPr lang="cs-CZ" dirty="0"/>
              <a:t>Nutnost kontrasignace premiérem/příslušným ministrem </a:t>
            </a:r>
          </a:p>
          <a:p>
            <a:pPr lvl="1"/>
            <a:r>
              <a:rPr lang="cs-CZ" dirty="0"/>
              <a:t>Prezident nemůže iniciovat ani provádět změny ve vládě</a:t>
            </a:r>
          </a:p>
          <a:p>
            <a:pPr lvl="1"/>
            <a:r>
              <a:rPr lang="cs-CZ" dirty="0"/>
              <a:t>Vnitřní a vnější bezpečnost – v dobách míru prostřednictvím ministra obrany</a:t>
            </a:r>
          </a:p>
          <a:p>
            <a:pPr lvl="1"/>
            <a:r>
              <a:rPr lang="cs-CZ" dirty="0"/>
              <a:t>Prezident nemůže rozpustit Senát/Sejm, ale zkrátit mu volební období</a:t>
            </a:r>
          </a:p>
        </p:txBody>
      </p:sp>
    </p:spTree>
    <p:extLst>
      <p:ext uri="{BB962C8B-B14F-4D97-AF65-F5344CB8AC3E}">
        <p14:creationId xmlns:p14="http://schemas.microsoft.com/office/powerpoint/2010/main" val="196488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PREZIDENTI POLSKA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Wojciech </a:t>
            </a:r>
            <a:r>
              <a:rPr lang="cs-CZ" dirty="0" err="1"/>
              <a:t>Jaruzelski</a:t>
            </a:r>
            <a:r>
              <a:rPr lang="cs-CZ" dirty="0"/>
              <a:t> (1989 – 1990)</a:t>
            </a:r>
          </a:p>
          <a:p>
            <a:pPr lvl="1"/>
            <a:r>
              <a:rPr lang="cs-CZ" dirty="0"/>
              <a:t>Zvolen nepřímo</a:t>
            </a:r>
          </a:p>
          <a:p>
            <a:pPr lvl="1"/>
            <a:r>
              <a:rPr lang="cs-CZ" dirty="0"/>
              <a:t>Pasivní</a:t>
            </a:r>
          </a:p>
          <a:p>
            <a:r>
              <a:rPr lang="cs-CZ" dirty="0"/>
              <a:t>Lech </a:t>
            </a:r>
            <a:r>
              <a:rPr lang="cs-CZ" dirty="0" err="1"/>
              <a:t>Walesa</a:t>
            </a:r>
            <a:r>
              <a:rPr lang="cs-CZ" dirty="0"/>
              <a:t> (1990 – 1995)</a:t>
            </a:r>
          </a:p>
          <a:p>
            <a:pPr lvl="1"/>
            <a:r>
              <a:rPr lang="cs-CZ" dirty="0"/>
              <a:t>Silný, aktivní</a:t>
            </a:r>
          </a:p>
          <a:p>
            <a:pPr lvl="1"/>
            <a:r>
              <a:rPr lang="cs-CZ" dirty="0"/>
              <a:t>Konflikty s vládou</a:t>
            </a:r>
          </a:p>
          <a:p>
            <a:pPr lvl="1"/>
            <a:r>
              <a:rPr lang="cs-CZ" dirty="0"/>
              <a:t>Nevyjasněné postavení mezi vládou a prezidentem</a:t>
            </a:r>
          </a:p>
          <a:p>
            <a:pPr lvl="1"/>
            <a:r>
              <a:rPr lang="cs-CZ" dirty="0"/>
              <a:t>Interpretace čl. 61 Malé ústavy </a:t>
            </a:r>
          </a:p>
          <a:p>
            <a:r>
              <a:rPr lang="cs-CZ" dirty="0" err="1"/>
              <a:t>Aleksander</a:t>
            </a:r>
            <a:r>
              <a:rPr lang="cs-CZ" dirty="0"/>
              <a:t> </a:t>
            </a:r>
            <a:r>
              <a:rPr lang="cs-CZ" dirty="0" err="1"/>
              <a:t>Kwasniewski</a:t>
            </a:r>
            <a:r>
              <a:rPr lang="cs-CZ" dirty="0"/>
              <a:t> (1995 – 2005)</a:t>
            </a:r>
          </a:p>
          <a:p>
            <a:pPr lvl="1"/>
            <a:r>
              <a:rPr lang="cs-CZ" dirty="0"/>
              <a:t>Zlepšení vztahů vláda - prezident</a:t>
            </a:r>
          </a:p>
          <a:p>
            <a:pPr lvl="0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201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PREZIDENTI POLSKA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Lech </a:t>
            </a:r>
            <a:r>
              <a:rPr lang="cs-CZ" dirty="0" err="1"/>
              <a:t>Kaczyński</a:t>
            </a:r>
            <a:r>
              <a:rPr lang="cs-CZ" dirty="0"/>
              <a:t> (2005 – 2010)</a:t>
            </a:r>
          </a:p>
          <a:p>
            <a:pPr lvl="1"/>
            <a:r>
              <a:rPr lang="cs-CZ" dirty="0"/>
              <a:t>Prezidentská kampaň – </a:t>
            </a:r>
            <a:r>
              <a:rPr lang="cs-CZ" i="1" dirty="0"/>
              <a:t>„gay </a:t>
            </a:r>
            <a:r>
              <a:rPr lang="cs-CZ" i="1" dirty="0" err="1"/>
              <a:t>question</a:t>
            </a:r>
            <a:r>
              <a:rPr lang="cs-CZ" i="1" dirty="0"/>
              <a:t>“ </a:t>
            </a:r>
            <a:r>
              <a:rPr lang="cs-CZ" dirty="0"/>
              <a:t>(2004 jako primátor Varšavy zakázal </a:t>
            </a:r>
            <a:endParaRPr lang="cs-CZ" i="1" dirty="0"/>
          </a:p>
          <a:p>
            <a:pPr lvl="1"/>
            <a:r>
              <a:rPr lang="cs-CZ" dirty="0"/>
              <a:t>Spory s Donaldem </a:t>
            </a:r>
            <a:r>
              <a:rPr lang="cs-CZ" dirty="0" err="1"/>
              <a:t>Tuskem</a:t>
            </a:r>
            <a:r>
              <a:rPr lang="cs-CZ" dirty="0"/>
              <a:t> (reprezentace Polska, Eurozóna) </a:t>
            </a:r>
          </a:p>
          <a:p>
            <a:pPr lvl="1"/>
            <a:r>
              <a:rPr lang="cs-CZ" dirty="0"/>
              <a:t>18x využité veto (17x z toho v kohabitaci)</a:t>
            </a:r>
          </a:p>
          <a:p>
            <a:r>
              <a:rPr lang="cs-CZ" dirty="0" err="1"/>
              <a:t>Bronisław</a:t>
            </a:r>
            <a:r>
              <a:rPr lang="cs-CZ" dirty="0"/>
              <a:t> </a:t>
            </a:r>
            <a:r>
              <a:rPr lang="cs-CZ" dirty="0" err="1"/>
              <a:t>Komorowski</a:t>
            </a:r>
            <a:r>
              <a:rPr lang="cs-CZ" dirty="0"/>
              <a:t> (2010 – 2015)</a:t>
            </a:r>
          </a:p>
          <a:p>
            <a:pPr lvl="1"/>
            <a:r>
              <a:rPr lang="cs-CZ" dirty="0"/>
              <a:t>10. 4. 2010 – 8. 7. 2010 – prozatímní prezident </a:t>
            </a:r>
          </a:p>
          <a:p>
            <a:r>
              <a:rPr lang="cs-CZ" dirty="0"/>
              <a:t>Andrzej Duda (2015 - ?) </a:t>
            </a:r>
          </a:p>
          <a:p>
            <a:pPr lvl="1"/>
            <a:r>
              <a:rPr lang="cs-CZ" dirty="0"/>
              <a:t>Aféra kolem Ústavního soudu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082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3449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err="1"/>
              <a:t>Jasiewicz</a:t>
            </a:r>
            <a:r>
              <a:rPr lang="cs-CZ" dirty="0"/>
              <a:t>, K. and </a:t>
            </a:r>
            <a:r>
              <a:rPr lang="cs-CZ" dirty="0" err="1"/>
              <a:t>Jasiewicz-Betkiewicz</a:t>
            </a:r>
            <a:r>
              <a:rPr lang="cs-CZ" dirty="0"/>
              <a:t>, A. 2011. „</a:t>
            </a:r>
            <a:r>
              <a:rPr lang="cs-CZ" dirty="0" err="1"/>
              <a:t>Poland</a:t>
            </a:r>
            <a:r>
              <a:rPr lang="cs-CZ" dirty="0"/>
              <a:t>.“ 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dirty="0"/>
              <a:t>. Vol. 50, no. 6-7, pp. 1092 – 1101.</a:t>
            </a:r>
          </a:p>
          <a:p>
            <a:pPr lvl="0"/>
            <a:r>
              <a:rPr lang="cs-CZ" dirty="0" err="1"/>
              <a:t>Khain</a:t>
            </a:r>
            <a:r>
              <a:rPr lang="cs-CZ" dirty="0"/>
              <a:t>, Pavel. Analýza prezidentských voleb v Polsku 2005 [online]. Brno, 2007 [cit. 2016-11-22]. Bakalářská práce. Masarykova univerzita, Fakulta sociálních studií. Vedoucí práce Jakub Šedo Dostupné z: &lt;http://is.muni.cz/</a:t>
            </a:r>
            <a:r>
              <a:rPr lang="cs-CZ" dirty="0" err="1"/>
              <a:t>th</a:t>
            </a:r>
            <a:r>
              <a:rPr lang="cs-CZ" dirty="0"/>
              <a:t>/103221/</a:t>
            </a:r>
            <a:r>
              <a:rPr lang="cs-CZ" dirty="0" err="1"/>
              <a:t>fss_b</a:t>
            </a:r>
            <a:r>
              <a:rPr lang="cs-CZ" dirty="0"/>
              <a:t>/&gt;.</a:t>
            </a:r>
          </a:p>
          <a:p>
            <a:pPr lvl="0"/>
            <a:r>
              <a:rPr lang="cs-CZ" dirty="0" err="1"/>
              <a:t>Kryska</a:t>
            </a:r>
            <a:r>
              <a:rPr lang="cs-CZ" dirty="0"/>
              <a:t>, D. </a:t>
            </a:r>
            <a:r>
              <a:rPr lang="cs-CZ" i="1" dirty="0"/>
              <a:t>POSTAVENÍ PREZIDENTA REPUBLIKY V POLSKÉM ÚSTAVNÍM SYSTÉMU</a:t>
            </a:r>
            <a:r>
              <a:rPr lang="cs-CZ" dirty="0"/>
              <a:t>. Praha, 2009. Diplomová práce.</a:t>
            </a:r>
          </a:p>
          <a:p>
            <a:pPr lvl="0"/>
            <a:r>
              <a:rPr lang="cs-CZ" dirty="0"/>
              <a:t>Kubát, M. </a:t>
            </a:r>
            <a:r>
              <a:rPr lang="cs-CZ" i="1" dirty="0"/>
              <a:t>Demokracie v Polsku: politický systém Polské republiky (1989-2005)</a:t>
            </a:r>
            <a:r>
              <a:rPr lang="cs-CZ" dirty="0"/>
              <a:t>. Praha: Slon, 2005. Politické systémy. ISBN 80-86429-46-6.</a:t>
            </a:r>
          </a:p>
          <a:p>
            <a:pPr lvl="0"/>
            <a:r>
              <a:rPr lang="cs-CZ" dirty="0" err="1"/>
              <a:t>Kulpa</a:t>
            </a:r>
            <a:r>
              <a:rPr lang="cs-CZ" dirty="0"/>
              <a:t>, R. and  </a:t>
            </a:r>
            <a:r>
              <a:rPr lang="cs-CZ" dirty="0" err="1"/>
              <a:t>Mizielińska</a:t>
            </a:r>
            <a:r>
              <a:rPr lang="cs-CZ" dirty="0"/>
              <a:t>, J. 2010. </a:t>
            </a:r>
            <a:r>
              <a:rPr lang="cs-CZ" i="1" dirty="0"/>
              <a:t>De-</a:t>
            </a:r>
            <a:r>
              <a:rPr lang="cs-CZ" i="1" dirty="0" err="1"/>
              <a:t>centring</a:t>
            </a:r>
            <a:r>
              <a:rPr lang="cs-CZ" i="1" dirty="0"/>
              <a:t> western </a:t>
            </a:r>
            <a:r>
              <a:rPr lang="cs-CZ" i="1" dirty="0" err="1"/>
              <a:t>sexualities</a:t>
            </a:r>
            <a:r>
              <a:rPr lang="cs-CZ" i="1" dirty="0"/>
              <a:t>: </a:t>
            </a:r>
            <a:r>
              <a:rPr lang="cs-CZ" i="1" dirty="0" err="1"/>
              <a:t>central</a:t>
            </a:r>
            <a:r>
              <a:rPr lang="cs-CZ" i="1" dirty="0"/>
              <a:t> and </a:t>
            </a:r>
            <a:r>
              <a:rPr lang="cs-CZ" i="1" dirty="0" err="1"/>
              <a:t>eastern</a:t>
            </a:r>
            <a:r>
              <a:rPr lang="cs-CZ" i="1" dirty="0"/>
              <a:t> 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perspectives</a:t>
            </a:r>
            <a:r>
              <a:rPr lang="cs-CZ" dirty="0"/>
              <a:t>. </a:t>
            </a:r>
            <a:r>
              <a:rPr lang="cs-CZ" dirty="0" err="1"/>
              <a:t>Burlington</a:t>
            </a:r>
            <a:r>
              <a:rPr lang="cs-CZ" dirty="0"/>
              <a:t>, VT: </a:t>
            </a:r>
            <a:r>
              <a:rPr lang="cs-CZ" dirty="0" err="1"/>
              <a:t>Ashgate</a:t>
            </a:r>
            <a:r>
              <a:rPr lang="cs-CZ" dirty="0"/>
              <a:t>.</a:t>
            </a:r>
          </a:p>
          <a:p>
            <a:pPr lvl="0"/>
            <a:r>
              <a:rPr lang="cs-CZ" dirty="0" err="1"/>
              <a:t>Millard</a:t>
            </a:r>
            <a:r>
              <a:rPr lang="cs-CZ" dirty="0"/>
              <a:t>, Frances. 2000. „</a:t>
            </a:r>
            <a:r>
              <a:rPr lang="cs-CZ" dirty="0" err="1"/>
              <a:t>Presidents</a:t>
            </a:r>
            <a:r>
              <a:rPr lang="cs-CZ" dirty="0"/>
              <a:t> and </a:t>
            </a:r>
            <a:r>
              <a:rPr lang="cs-CZ" dirty="0" err="1"/>
              <a:t>democratization</a:t>
            </a:r>
            <a:r>
              <a:rPr lang="cs-CZ" dirty="0"/>
              <a:t> in </a:t>
            </a:r>
            <a:r>
              <a:rPr lang="cs-CZ" dirty="0" err="1"/>
              <a:t>Poland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roles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Lech </a:t>
            </a:r>
            <a:r>
              <a:rPr lang="cs-CZ" dirty="0" err="1"/>
              <a:t>Wałesa</a:t>
            </a:r>
            <a:r>
              <a:rPr lang="cs-CZ" dirty="0"/>
              <a:t> and </a:t>
            </a:r>
            <a:r>
              <a:rPr lang="cs-CZ" dirty="0" err="1"/>
              <a:t>Aleksander</a:t>
            </a:r>
            <a:r>
              <a:rPr lang="cs-CZ" dirty="0"/>
              <a:t> </a:t>
            </a:r>
            <a:r>
              <a:rPr lang="cs-CZ" dirty="0" err="1"/>
              <a:t>Kwaśniewski</a:t>
            </a:r>
            <a:r>
              <a:rPr lang="cs-CZ" dirty="0"/>
              <a:t> in </a:t>
            </a:r>
            <a:r>
              <a:rPr lang="cs-CZ" dirty="0" err="1"/>
              <a:t>building</a:t>
            </a:r>
            <a:r>
              <a:rPr lang="cs-CZ" dirty="0"/>
              <a:t> a </a:t>
            </a:r>
            <a:r>
              <a:rPr lang="cs-CZ" dirty="0" err="1"/>
              <a:t>new</a:t>
            </a:r>
            <a:r>
              <a:rPr lang="cs-CZ" dirty="0"/>
              <a:t> polity</a:t>
            </a:r>
            <a:r>
              <a:rPr lang="cs-CZ" i="1" dirty="0"/>
              <a:t>.“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Communist</a:t>
            </a:r>
            <a:r>
              <a:rPr lang="cs-CZ" i="1" dirty="0"/>
              <a:t> </a:t>
            </a:r>
            <a:r>
              <a:rPr lang="cs-CZ" i="1" dirty="0" err="1"/>
              <a:t>Studies</a:t>
            </a:r>
            <a:r>
              <a:rPr lang="cs-CZ" i="1" dirty="0"/>
              <a:t> and </a:t>
            </a:r>
            <a:r>
              <a:rPr lang="cs-CZ" i="1" dirty="0" err="1"/>
              <a:t>Transition</a:t>
            </a:r>
            <a:r>
              <a:rPr lang="cs-CZ" i="1" dirty="0"/>
              <a:t> </a:t>
            </a:r>
            <a:r>
              <a:rPr lang="cs-CZ" i="1" dirty="0" err="1"/>
              <a:t>Politics</a:t>
            </a:r>
            <a:r>
              <a:rPr lang="cs-CZ" dirty="0"/>
              <a:t> . Vol. 16, no. 3, pp. 39 - 69.</a:t>
            </a:r>
          </a:p>
          <a:p>
            <a:pPr lvl="0"/>
            <a:r>
              <a:rPr lang="fr-FR" i="1" dirty="0"/>
              <a:t>Poland Constitution 1992</a:t>
            </a:r>
            <a:r>
              <a:rPr lang="fr-FR" dirty="0"/>
              <a:t>. </a:t>
            </a:r>
            <a:r>
              <a:rPr lang="cs-CZ" dirty="0"/>
              <a:t> [cit. 2016-11-10] </a:t>
            </a:r>
            <a:r>
              <a:rPr lang="fr-FR" dirty="0"/>
              <a:t>Varšava, 1992.</a:t>
            </a:r>
            <a:r>
              <a:rPr lang="cs-CZ" dirty="0"/>
              <a:t> Dostupné z: </a:t>
            </a:r>
            <a:r>
              <a:rPr lang="cs-CZ" u="sng" dirty="0">
                <a:hlinkClick r:id="rId2"/>
              </a:rPr>
              <a:t>http://host.uniroma3.it/progetti/cedir/cedir/Lex-doc/Pl_Cost.pdf</a:t>
            </a:r>
            <a:r>
              <a:rPr lang="cs-CZ" dirty="0"/>
              <a:t> </a:t>
            </a:r>
          </a:p>
          <a:p>
            <a:pPr lvl="0"/>
            <a:r>
              <a:rPr lang="en-US" dirty="0"/>
              <a:t>Rosset, J.</a:t>
            </a:r>
            <a:r>
              <a:rPr lang="cs-CZ" dirty="0"/>
              <a:t> 2011. „</a:t>
            </a:r>
            <a:r>
              <a:rPr lang="en-US" dirty="0"/>
              <a:t>The 2010 presidential election in Poland.</a:t>
            </a:r>
            <a:r>
              <a:rPr lang="cs-CZ" dirty="0"/>
              <a:t>“ </a:t>
            </a:r>
            <a:r>
              <a:rPr lang="en-US" i="1" dirty="0"/>
              <a:t>Electoral Studies</a:t>
            </a:r>
            <a:r>
              <a:rPr lang="cs-CZ" i="1" dirty="0"/>
              <a:t>. </a:t>
            </a:r>
            <a:r>
              <a:rPr lang="cs-CZ" dirty="0"/>
              <a:t>Vol. 30, no. 1, pp. 241 – 244.</a:t>
            </a:r>
            <a:r>
              <a:rPr lang="en-US" dirty="0"/>
              <a:t> </a:t>
            </a:r>
            <a:endParaRPr lang="cs-CZ" dirty="0"/>
          </a:p>
          <a:p>
            <a:pPr lvl="0"/>
            <a:r>
              <a:rPr lang="en-US" dirty="0" err="1"/>
              <a:t>Selinger</a:t>
            </a:r>
            <a:r>
              <a:rPr lang="en-US" dirty="0"/>
              <a:t>, M.</a:t>
            </a:r>
            <a:r>
              <a:rPr lang="cs-CZ" dirty="0"/>
              <a:t> 2008. „</a:t>
            </a:r>
            <a:r>
              <a:rPr lang="en-US" dirty="0"/>
              <a:t>Intolerance Toward Gays and Lesbians in Poland.</a:t>
            </a:r>
            <a:r>
              <a:rPr lang="cs-CZ" dirty="0"/>
              <a:t>“</a:t>
            </a:r>
            <a:r>
              <a:rPr lang="en-US" dirty="0"/>
              <a:t> </a:t>
            </a:r>
            <a:r>
              <a:rPr lang="en-US" i="1" dirty="0"/>
              <a:t>Human Rights Review</a:t>
            </a:r>
            <a:r>
              <a:rPr lang="cs-CZ" dirty="0"/>
              <a:t>. Vol.  9, no. 1, pp. 15 – 27.</a:t>
            </a:r>
          </a:p>
          <a:p>
            <a:pPr lvl="0"/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Constitution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 </a:t>
            </a:r>
            <a:r>
              <a:rPr lang="cs-CZ" i="1" dirty="0" err="1"/>
              <a:t>The</a:t>
            </a:r>
            <a:r>
              <a:rPr lang="cs-CZ" i="1" dirty="0"/>
              <a:t> Republic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Poland</a:t>
            </a:r>
            <a:r>
              <a:rPr lang="fr-FR" dirty="0"/>
              <a:t>. </a:t>
            </a:r>
            <a:r>
              <a:rPr lang="cs-CZ" dirty="0"/>
              <a:t> [cit. 2016-11-10] </a:t>
            </a:r>
            <a:r>
              <a:rPr lang="fr-FR" dirty="0"/>
              <a:t>Varšava, 199</a:t>
            </a:r>
            <a:r>
              <a:rPr lang="cs-CZ" dirty="0"/>
              <a:t>7</a:t>
            </a:r>
            <a:r>
              <a:rPr lang="fr-FR" dirty="0"/>
              <a:t>.</a:t>
            </a:r>
            <a:r>
              <a:rPr lang="cs-CZ" dirty="0"/>
              <a:t> Dostupné z: </a:t>
            </a:r>
            <a:r>
              <a:rPr lang="cs-CZ" u="sng" dirty="0">
                <a:hlinkClick r:id="rId3"/>
              </a:rPr>
              <a:t>http://www.sejm.gov.pl/prawo/konst/angielski/kon1.htm</a:t>
            </a:r>
            <a:r>
              <a:rPr lang="cs-CZ" dirty="0"/>
              <a:t> </a:t>
            </a:r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85762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2050</TotalTime>
  <Words>538</Words>
  <Application>Microsoft Office PowerPoint</Application>
  <PresentationFormat>Širokoúhlá obrazovka</PresentationFormat>
  <Paragraphs>108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Gill Sans MT</vt:lpstr>
      <vt:lpstr>Galerie</vt:lpstr>
      <vt:lpstr>Vývoj postavení hlavy státu v Polsku</vt:lpstr>
      <vt:lpstr>Proměny formálního postavení</vt:lpstr>
      <vt:lpstr>Srovnání „Malá ústava 1992“   vs   „Ústava 1997“ </vt:lpstr>
      <vt:lpstr>Prezidenti od roku 1989 po současnost</vt:lpstr>
      <vt:lpstr>Proměna vztahu ke  zbylým složkám moci</vt:lpstr>
      <vt:lpstr>Proměna vztahů v rámci ústav</vt:lpstr>
      <vt:lpstr>PREZIDENTI POLSKA</vt:lpstr>
      <vt:lpstr>PREZIDENTI POLSKA</vt:lpstr>
      <vt:lpstr>zdroje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postavení hlavy státu v polsku</dc:title>
  <dc:creator>HP</dc:creator>
  <cp:lastModifiedBy>Šárka Zoulová</cp:lastModifiedBy>
  <cp:revision>54</cp:revision>
  <dcterms:created xsi:type="dcterms:W3CDTF">2016-11-10T13:40:46Z</dcterms:created>
  <dcterms:modified xsi:type="dcterms:W3CDTF">2016-11-22T12:59:31Z</dcterms:modified>
</cp:coreProperties>
</file>