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0"/>
  </p:notesMasterIdLst>
  <p:sldIdLst>
    <p:sldId id="256" r:id="rId2"/>
    <p:sldId id="347" r:id="rId3"/>
    <p:sldId id="341" r:id="rId4"/>
    <p:sldId id="342" r:id="rId5"/>
    <p:sldId id="345" r:id="rId6"/>
    <p:sldId id="344" r:id="rId7"/>
    <p:sldId id="343" r:id="rId8"/>
    <p:sldId id="346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728" autoAdjust="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6D6FFD0-3D4A-704D-AC94-8D92B22763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6368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kumimoji="1" lang="sk-SK" sz="2400">
                <a:latin typeface="Times New Roman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kumimoji="1" lang="sk-SK" sz="2400">
                <a:latin typeface="Times New Roman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cs-CZ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cs-CZ"/>
            </a:p>
          </p:txBody>
        </p:sp>
      </p:grpSp>
      <p:sp>
        <p:nvSpPr>
          <p:cNvPr id="1833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anose="05000000000000000000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sk-SK" noProof="0" smtClean="0"/>
              <a:t>Click to edit Master subtitle style</a:t>
            </a:r>
          </a:p>
        </p:txBody>
      </p:sp>
      <p:sp>
        <p:nvSpPr>
          <p:cNvPr id="183308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sk-SK" noProof="0" smtClean="0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 smtClean="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A346C177-D255-B641-8262-102F26AA1625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30324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23BC60-6004-2D49-996B-BBDC158A28FB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51488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BAB112-5624-694A-B0DD-BCC5458B8172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55680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B02F6-ABB2-4741-91C0-8708A0F5CA85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06231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52D966-A826-6F48-850F-7FFA42D9F600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17525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CD19D3-0EA6-344C-9A54-2B5A7D499F79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4167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D713F7-8160-0E4C-93AA-CEC495B6A716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57442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D1BC85-7C92-9941-B83B-9B0A0C42C199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53538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02B8CF-0447-0449-8694-A58C70BC09D6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82035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02D3EC-5917-7345-843B-D2DE1E0D2EFF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08301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E2F0B2-193C-F046-BA6B-E21601AB72C6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05984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03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cs-CZ"/>
              </a:p>
            </p:txBody>
          </p:sp>
          <p:sp>
            <p:nvSpPr>
              <p:cNvPr id="103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034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cs-CZ"/>
              </a:p>
            </p:txBody>
          </p:sp>
          <p:sp>
            <p:nvSpPr>
              <p:cNvPr id="1035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cs-CZ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</a:p>
        </p:txBody>
      </p:sp>
      <p:sp>
        <p:nvSpPr>
          <p:cNvPr id="18228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8228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822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</a:defRPr>
            </a:lvl1pPr>
          </a:lstStyle>
          <a:p>
            <a:fld id="{A043379B-7E73-EB45-A358-506494A802A1}" type="slidenum">
              <a:rPr lang="sk-SK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84213" y="981075"/>
            <a:ext cx="8229600" cy="1905000"/>
          </a:xfrm>
        </p:spPr>
        <p:txBody>
          <a:bodyPr/>
          <a:lstStyle/>
          <a:p>
            <a:r>
              <a:rPr lang="cs-CZ" sz="3200" dirty="0" err="1"/>
              <a:t>Paradigmy</a:t>
            </a:r>
            <a:r>
              <a:rPr lang="cs-CZ" sz="3200" dirty="0"/>
              <a:t> v </a:t>
            </a:r>
            <a:r>
              <a:rPr lang="cs-CZ" sz="3200" dirty="0" err="1"/>
              <a:t>komparatívnej</a:t>
            </a:r>
            <a:r>
              <a:rPr lang="cs-CZ" sz="3200" dirty="0"/>
              <a:t> </a:t>
            </a:r>
            <a:r>
              <a:rPr lang="cs-CZ" sz="3200" dirty="0" err="1"/>
              <a:t>politológii</a:t>
            </a:r>
            <a:r>
              <a:rPr lang="cs-CZ" sz="3200" dirty="0"/>
              <a:t>: </a:t>
            </a:r>
            <a:r>
              <a:rPr lang="sk-SK" sz="3200" dirty="0"/>
              <a:t/>
            </a:r>
            <a:br>
              <a:rPr lang="sk-SK" sz="3200" dirty="0"/>
            </a:br>
            <a:r>
              <a:rPr lang="cs-CZ" sz="3200" dirty="0" err="1"/>
              <a:t>štrukturalizmus</a:t>
            </a:r>
            <a:r>
              <a:rPr lang="cs-CZ" sz="3200" dirty="0"/>
              <a:t>, racionalizmus a kulturalizmus </a:t>
            </a:r>
            <a:endParaRPr lang="sk-SK" sz="32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3886200"/>
            <a:ext cx="6800850" cy="1752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lang="sk-SK" sz="2400" dirty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lang="sk-SK" sz="2400" dirty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sk-SK" sz="2400" dirty="0" smtClean="0">
                <a:latin typeface="Arial" charset="0"/>
              </a:rPr>
              <a:t>Komparatistika</a:t>
            </a:r>
            <a:endParaRPr lang="sk-SK" sz="2400" dirty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sk-SK" sz="2400" dirty="0">
                <a:latin typeface="Arial" charset="0"/>
              </a:rPr>
              <a:t>Doc. Marek Rybář, PhD.</a:t>
            </a:r>
            <a:endParaRPr lang="en-US" sz="24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Paradigmy</a:t>
            </a:r>
            <a:r>
              <a:rPr lang="en-US" dirty="0" smtClean="0"/>
              <a:t> v </a:t>
            </a:r>
            <a:r>
              <a:rPr lang="en-US" dirty="0" err="1" smtClean="0"/>
              <a:t>komp</a:t>
            </a:r>
            <a:r>
              <a:rPr lang="en-US" dirty="0" smtClean="0"/>
              <a:t>. </a:t>
            </a:r>
            <a:r>
              <a:rPr lang="en-US" dirty="0" err="1" smtClean="0"/>
              <a:t>politológii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racionalizmus</a:t>
            </a:r>
            <a:r>
              <a:rPr lang="en-US" dirty="0" smtClean="0"/>
              <a:t>: reasons</a:t>
            </a:r>
          </a:p>
          <a:p>
            <a:r>
              <a:rPr lang="en-US" dirty="0" err="1" smtClean="0"/>
              <a:t>kulturalizmus</a:t>
            </a:r>
            <a:r>
              <a:rPr lang="en-US" dirty="0" smtClean="0"/>
              <a:t>: rules</a:t>
            </a:r>
          </a:p>
          <a:p>
            <a:r>
              <a:rPr lang="en-US" dirty="0" err="1" smtClean="0"/>
              <a:t>štrukturalizmus</a:t>
            </a:r>
            <a:r>
              <a:rPr lang="en-US" dirty="0" smtClean="0"/>
              <a:t>: relations</a:t>
            </a:r>
          </a:p>
        </p:txBody>
      </p:sp>
    </p:spTree>
    <p:extLst>
      <p:ext uri="{BB962C8B-B14F-4D97-AF65-F5344CB8AC3E}">
        <p14:creationId xmlns:p14="http://schemas.microsoft.com/office/powerpoint/2010/main" val="124581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Racionalizmus</a:t>
            </a:r>
            <a:r>
              <a:rPr lang="cs-CZ" dirty="0"/>
              <a:t>: </a:t>
            </a:r>
            <a:r>
              <a:rPr lang="cs-CZ" dirty="0" err="1" smtClean="0"/>
              <a:t>reasons</a:t>
            </a:r>
            <a:r>
              <a:rPr lang="cs-CZ" dirty="0" smtClean="0"/>
              <a:t> 1/2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metodologický individualizmus</a:t>
            </a:r>
          </a:p>
          <a:p>
            <a:r>
              <a:rPr lang="cs-CZ" dirty="0" err="1"/>
              <a:t>základom</a:t>
            </a:r>
            <a:r>
              <a:rPr lang="cs-CZ" dirty="0"/>
              <a:t> </a:t>
            </a:r>
            <a:r>
              <a:rPr lang="cs-CZ" dirty="0" err="1"/>
              <a:t>sveta</a:t>
            </a:r>
            <a:r>
              <a:rPr lang="cs-CZ" dirty="0"/>
              <a:t> sú jednotlivci, </a:t>
            </a:r>
            <a:r>
              <a:rPr lang="cs-CZ" dirty="0" err="1"/>
              <a:t>aktéri</a:t>
            </a:r>
            <a:r>
              <a:rPr lang="cs-CZ" dirty="0"/>
              <a:t>, </a:t>
            </a:r>
            <a:r>
              <a:rPr lang="cs-CZ" dirty="0" err="1"/>
              <a:t>ktorí</a:t>
            </a:r>
            <a:r>
              <a:rPr lang="cs-CZ" dirty="0"/>
              <a:t> jediní </a:t>
            </a:r>
            <a:r>
              <a:rPr lang="cs-CZ" dirty="0" err="1"/>
              <a:t>konajú</a:t>
            </a:r>
            <a:r>
              <a:rPr lang="cs-CZ" dirty="0"/>
              <a:t>, </a:t>
            </a:r>
            <a:r>
              <a:rPr lang="cs-CZ" dirty="0" err="1"/>
              <a:t>preferujú</a:t>
            </a:r>
            <a:r>
              <a:rPr lang="cs-CZ" dirty="0"/>
              <a:t>, </a:t>
            </a:r>
            <a:r>
              <a:rPr lang="cs-CZ" dirty="0" err="1" smtClean="0"/>
              <a:t>rozhodujú</a:t>
            </a:r>
            <a:r>
              <a:rPr lang="cs-CZ" dirty="0" smtClean="0"/>
              <a:t>, a </a:t>
            </a:r>
            <a:r>
              <a:rPr lang="cs-CZ" dirty="0"/>
              <a:t>pod</a:t>
            </a:r>
            <a:r>
              <a:rPr lang="cs-CZ" dirty="0" smtClean="0"/>
              <a:t>.</a:t>
            </a:r>
          </a:p>
          <a:p>
            <a:r>
              <a:rPr lang="cs-CZ" dirty="0"/>
              <a:t>aktivity sú zvolené s jasným </a:t>
            </a:r>
            <a:r>
              <a:rPr lang="cs-CZ" dirty="0" err="1" smtClean="0"/>
              <a:t>cieľom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predstavujú</a:t>
            </a:r>
            <a:r>
              <a:rPr lang="cs-CZ" dirty="0" smtClean="0"/>
              <a:t> </a:t>
            </a:r>
            <a:r>
              <a:rPr lang="cs-CZ" dirty="0" err="1"/>
              <a:t>optimálne</a:t>
            </a:r>
            <a:r>
              <a:rPr lang="cs-CZ" dirty="0"/>
              <a:t> </a:t>
            </a:r>
            <a:r>
              <a:rPr lang="cs-CZ" dirty="0" err="1"/>
              <a:t>stratégie</a:t>
            </a:r>
            <a:r>
              <a:rPr lang="cs-CZ" dirty="0"/>
              <a:t> </a:t>
            </a:r>
            <a:r>
              <a:rPr lang="cs-CZ" dirty="0" err="1"/>
              <a:t>dosahovania</a:t>
            </a:r>
            <a:r>
              <a:rPr lang="cs-CZ" dirty="0"/>
              <a:t> </a:t>
            </a:r>
            <a:r>
              <a:rPr lang="cs-CZ" dirty="0" err="1"/>
              <a:t>cieľov</a:t>
            </a:r>
            <a:r>
              <a:rPr lang="cs-CZ" dirty="0"/>
              <a:t> (</a:t>
            </a:r>
            <a:r>
              <a:rPr lang="cs-CZ" dirty="0" err="1"/>
              <a:t>maximalizáciu</a:t>
            </a:r>
            <a:r>
              <a:rPr lang="cs-CZ" dirty="0"/>
              <a:t> zisku)</a:t>
            </a:r>
            <a:r>
              <a:rPr lang="sk-SK" dirty="0"/>
              <a:t> </a:t>
            </a:r>
            <a:r>
              <a:rPr lang="sk-SK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50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Racionalizmus: </a:t>
            </a:r>
            <a:r>
              <a:rPr lang="cs-CZ" dirty="0" err="1"/>
              <a:t>reasons</a:t>
            </a:r>
            <a:r>
              <a:rPr lang="cs-CZ" dirty="0"/>
              <a:t> </a:t>
            </a:r>
            <a:r>
              <a:rPr lang="cs-CZ" dirty="0" smtClean="0"/>
              <a:t>2/</a:t>
            </a:r>
            <a:r>
              <a:rPr lang="cs-CZ" dirty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091136"/>
          </a:xfrm>
        </p:spPr>
        <p:txBody>
          <a:bodyPr/>
          <a:lstStyle/>
          <a:p>
            <a:r>
              <a:rPr lang="cs-CZ" dirty="0" err="1"/>
              <a:t>skúmajú</a:t>
            </a:r>
            <a:r>
              <a:rPr lang="cs-CZ" dirty="0"/>
              <a:t> </a:t>
            </a:r>
            <a:r>
              <a:rPr lang="cs-CZ" dirty="0" err="1"/>
              <a:t>kolektívne</a:t>
            </a:r>
            <a:r>
              <a:rPr lang="cs-CZ" dirty="0"/>
              <a:t> procesy a aktivity, </a:t>
            </a:r>
            <a:r>
              <a:rPr lang="cs-CZ" dirty="0" err="1"/>
              <a:t>ktoré</a:t>
            </a:r>
            <a:r>
              <a:rPr lang="cs-CZ" dirty="0"/>
              <a:t> sú </a:t>
            </a:r>
            <a:r>
              <a:rPr lang="cs-CZ" dirty="0" err="1"/>
              <a:t>zámerné</a:t>
            </a:r>
            <a:r>
              <a:rPr lang="cs-CZ" dirty="0"/>
              <a:t>, </a:t>
            </a:r>
            <a:r>
              <a:rPr lang="cs-CZ" dirty="0" err="1" smtClean="0"/>
              <a:t>premyslené</a:t>
            </a:r>
            <a:endParaRPr lang="cs-CZ" dirty="0"/>
          </a:p>
          <a:p>
            <a:r>
              <a:rPr lang="cs-CZ" dirty="0" smtClean="0"/>
              <a:t>t.j. sú </a:t>
            </a:r>
            <a:r>
              <a:rPr lang="cs-CZ" dirty="0" err="1" smtClean="0"/>
              <a:t>výsledkom</a:t>
            </a:r>
            <a:r>
              <a:rPr lang="cs-CZ" dirty="0" smtClean="0"/>
              <a:t> </a:t>
            </a:r>
            <a:r>
              <a:rPr lang="cs-CZ" dirty="0" err="1"/>
              <a:t>racionálneho</a:t>
            </a:r>
            <a:r>
              <a:rPr lang="cs-CZ" dirty="0"/>
              <a:t> </a:t>
            </a:r>
            <a:r>
              <a:rPr lang="cs-CZ" dirty="0" err="1"/>
              <a:t>rozhodnutia</a:t>
            </a:r>
            <a:r>
              <a:rPr lang="cs-CZ" dirty="0"/>
              <a:t> </a:t>
            </a:r>
            <a:r>
              <a:rPr lang="cs-CZ" dirty="0" err="1"/>
              <a:t>jednotlivcov</a:t>
            </a:r>
            <a:r>
              <a:rPr lang="sk-SK" dirty="0"/>
              <a:t> </a:t>
            </a:r>
            <a:endParaRPr lang="sk-SK" dirty="0" smtClean="0"/>
          </a:p>
          <a:p>
            <a:r>
              <a:rPr lang="cs-CZ" dirty="0" err="1"/>
              <a:t>individuálna</a:t>
            </a:r>
            <a:r>
              <a:rPr lang="cs-CZ" dirty="0"/>
              <a:t> racionalita </a:t>
            </a:r>
            <a:r>
              <a:rPr lang="cs-CZ" dirty="0" smtClean="0"/>
              <a:t>často </a:t>
            </a:r>
            <a:r>
              <a:rPr lang="cs-CZ" dirty="0" err="1" smtClean="0"/>
              <a:t>vedie</a:t>
            </a:r>
            <a:r>
              <a:rPr lang="cs-CZ" dirty="0" smtClean="0"/>
              <a:t> </a:t>
            </a:r>
            <a:r>
              <a:rPr lang="cs-CZ" dirty="0"/>
              <a:t>ku </a:t>
            </a:r>
            <a:r>
              <a:rPr lang="cs-CZ" dirty="0" err="1"/>
              <a:t>kolektívne</a:t>
            </a:r>
            <a:r>
              <a:rPr lang="cs-CZ" dirty="0"/>
              <a:t> </a:t>
            </a:r>
            <a:r>
              <a:rPr lang="cs-CZ" dirty="0" err="1"/>
              <a:t>suboptimálnym</a:t>
            </a:r>
            <a:r>
              <a:rPr lang="cs-CZ" dirty="0"/>
              <a:t> </a:t>
            </a:r>
            <a:r>
              <a:rPr lang="cs-CZ" dirty="0" err="1"/>
              <a:t>výsledkom</a:t>
            </a:r>
            <a:r>
              <a:rPr lang="sk-SK" dirty="0"/>
              <a:t> </a:t>
            </a:r>
            <a:endParaRPr lang="sk-SK" dirty="0" smtClean="0"/>
          </a:p>
          <a:p>
            <a:r>
              <a:rPr lang="cs-CZ" dirty="0" err="1"/>
              <a:t>dôsledky</a:t>
            </a:r>
            <a:r>
              <a:rPr lang="cs-CZ" dirty="0"/>
              <a:t> </a:t>
            </a:r>
            <a:r>
              <a:rPr lang="cs-CZ" dirty="0" err="1"/>
              <a:t>pre</a:t>
            </a:r>
            <a:r>
              <a:rPr lang="cs-CZ" dirty="0"/>
              <a:t> </a:t>
            </a:r>
            <a:r>
              <a:rPr lang="cs-CZ" dirty="0" err="1"/>
              <a:t>schopnosť</a:t>
            </a:r>
            <a:r>
              <a:rPr lang="cs-CZ" dirty="0"/>
              <a:t> </a:t>
            </a:r>
            <a:r>
              <a:rPr lang="cs-CZ" dirty="0" err="1"/>
              <a:t>výskumníka</a:t>
            </a:r>
            <a:r>
              <a:rPr lang="cs-CZ" dirty="0"/>
              <a:t> </a:t>
            </a:r>
            <a:r>
              <a:rPr lang="cs-CZ" dirty="0" err="1"/>
              <a:t>zovšeobecňovať</a:t>
            </a:r>
            <a:r>
              <a:rPr lang="cs-CZ" dirty="0"/>
              <a:t>? </a:t>
            </a:r>
            <a:endParaRPr lang="en-US" dirty="0"/>
          </a:p>
          <a:p>
            <a:endParaRPr lang="sk-SK" dirty="0" smtClean="0"/>
          </a:p>
          <a:p>
            <a:endParaRPr lang="sk-SK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316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</a:t>
            </a:r>
            <a:r>
              <a:rPr lang="cs-CZ" dirty="0" smtClean="0"/>
              <a:t>ulturalizmus</a:t>
            </a:r>
            <a:r>
              <a:rPr lang="cs-CZ" dirty="0"/>
              <a:t>: </a:t>
            </a:r>
            <a:r>
              <a:rPr lang="cs-CZ" dirty="0" err="1" smtClean="0"/>
              <a:t>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163144"/>
          </a:xfrm>
        </p:spPr>
        <p:txBody>
          <a:bodyPr/>
          <a:lstStyle/>
          <a:p>
            <a:r>
              <a:rPr lang="cs-CZ" dirty="0"/>
              <a:t>jednotlivci sú </a:t>
            </a:r>
            <a:r>
              <a:rPr lang="cs-CZ" dirty="0" err="1"/>
              <a:t>pevne</a:t>
            </a:r>
            <a:r>
              <a:rPr lang="cs-CZ" dirty="0"/>
              <a:t> ukotvení v </a:t>
            </a:r>
            <a:r>
              <a:rPr lang="cs-CZ" dirty="0" err="1"/>
              <a:t>jedinečnej</a:t>
            </a:r>
            <a:r>
              <a:rPr lang="cs-CZ" dirty="0"/>
              <a:t> </a:t>
            </a:r>
            <a:r>
              <a:rPr lang="cs-CZ" dirty="0" err="1"/>
              <a:t>kultúre</a:t>
            </a:r>
            <a:r>
              <a:rPr lang="cs-CZ" dirty="0"/>
              <a:t> </a:t>
            </a:r>
          </a:p>
          <a:p>
            <a:r>
              <a:rPr lang="cs-CZ" dirty="0" err="1" smtClean="0"/>
              <a:t>nasledujú</a:t>
            </a:r>
            <a:r>
              <a:rPr lang="cs-CZ" dirty="0" smtClean="0"/>
              <a:t> </a:t>
            </a:r>
            <a:r>
              <a:rPr lang="cs-CZ" dirty="0" err="1"/>
              <a:t>sociálne</a:t>
            </a:r>
            <a:r>
              <a:rPr lang="cs-CZ" dirty="0"/>
              <a:t> </a:t>
            </a:r>
            <a:r>
              <a:rPr lang="cs-CZ" dirty="0" err="1"/>
              <a:t>pravidlá</a:t>
            </a:r>
            <a:r>
              <a:rPr lang="cs-CZ" dirty="0"/>
              <a:t>, </a:t>
            </a:r>
            <a:r>
              <a:rPr lang="cs-CZ" dirty="0" err="1"/>
              <a:t>ktoré</a:t>
            </a:r>
            <a:r>
              <a:rPr lang="cs-CZ" dirty="0"/>
              <a:t> </a:t>
            </a:r>
            <a:r>
              <a:rPr lang="cs-CZ" dirty="0" err="1"/>
              <a:t>vytvárajú</a:t>
            </a:r>
            <a:r>
              <a:rPr lang="cs-CZ" dirty="0"/>
              <a:t> </a:t>
            </a:r>
            <a:r>
              <a:rPr lang="cs-CZ" dirty="0" err="1"/>
              <a:t>ich</a:t>
            </a:r>
            <a:r>
              <a:rPr lang="cs-CZ" dirty="0"/>
              <a:t> </a:t>
            </a:r>
            <a:r>
              <a:rPr lang="cs-CZ" dirty="0" err="1"/>
              <a:t>individulálne</a:t>
            </a:r>
            <a:r>
              <a:rPr lang="cs-CZ" dirty="0"/>
              <a:t> a </a:t>
            </a:r>
            <a:r>
              <a:rPr lang="cs-CZ" dirty="0" err="1"/>
              <a:t>kolektívne</a:t>
            </a:r>
            <a:r>
              <a:rPr lang="cs-CZ" dirty="0"/>
              <a:t> </a:t>
            </a:r>
            <a:r>
              <a:rPr lang="cs-CZ" dirty="0" smtClean="0"/>
              <a:t>identity</a:t>
            </a:r>
          </a:p>
          <a:p>
            <a:r>
              <a:rPr lang="cs-CZ" dirty="0" smtClean="0"/>
              <a:t>určitá skupina </a:t>
            </a:r>
            <a:r>
              <a:rPr lang="cs-CZ" dirty="0" err="1" smtClean="0"/>
              <a:t>ľudí</a:t>
            </a:r>
            <a:r>
              <a:rPr lang="cs-CZ" dirty="0" smtClean="0"/>
              <a:t> interpretuje </a:t>
            </a:r>
            <a:r>
              <a:rPr lang="cs-CZ" dirty="0" err="1" smtClean="0"/>
              <a:t>svet</a:t>
            </a:r>
            <a:r>
              <a:rPr lang="cs-CZ" dirty="0" smtClean="0"/>
              <a:t> okolo </a:t>
            </a:r>
            <a:r>
              <a:rPr lang="cs-CZ" dirty="0" err="1" smtClean="0"/>
              <a:t>seba</a:t>
            </a:r>
            <a:r>
              <a:rPr lang="cs-CZ" dirty="0" smtClean="0"/>
              <a:t> na základe </a:t>
            </a:r>
            <a:r>
              <a:rPr lang="cs-CZ" dirty="0" err="1" smtClean="0"/>
              <a:t>symbolov</a:t>
            </a:r>
            <a:r>
              <a:rPr lang="cs-CZ" dirty="0" smtClean="0"/>
              <a:t>, </a:t>
            </a:r>
            <a:r>
              <a:rPr lang="cs-CZ" dirty="0" err="1" smtClean="0"/>
              <a:t>noriem</a:t>
            </a:r>
            <a:r>
              <a:rPr lang="cs-CZ" dirty="0" smtClean="0"/>
              <a:t>, </a:t>
            </a:r>
            <a:r>
              <a:rPr lang="cs-CZ" dirty="0" err="1" smtClean="0"/>
              <a:t>hodnôt</a:t>
            </a:r>
            <a:r>
              <a:rPr lang="cs-CZ" dirty="0" smtClean="0"/>
              <a:t> a </a:t>
            </a:r>
            <a:r>
              <a:rPr lang="cs-CZ" dirty="0" err="1" smtClean="0"/>
              <a:t>vzorov</a:t>
            </a:r>
            <a:r>
              <a:rPr lang="cs-CZ" dirty="0" smtClean="0"/>
              <a:t> </a:t>
            </a:r>
            <a:r>
              <a:rPr lang="cs-CZ" dirty="0" err="1" smtClean="0"/>
              <a:t>správania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vnímanie</a:t>
            </a:r>
            <a:r>
              <a:rPr lang="cs-CZ" dirty="0" smtClean="0"/>
              <a:t>/</a:t>
            </a:r>
            <a:r>
              <a:rPr lang="cs-CZ" dirty="0" err="1" smtClean="0"/>
              <a:t>percepcia</a:t>
            </a:r>
            <a:r>
              <a:rPr lang="cs-CZ" dirty="0" smtClean="0"/>
              <a:t> je </a:t>
            </a:r>
            <a:r>
              <a:rPr lang="cs-CZ" dirty="0" err="1" smtClean="0"/>
              <a:t>dôležitejšie</a:t>
            </a:r>
            <a:r>
              <a:rPr lang="cs-CZ" dirty="0" smtClean="0"/>
              <a:t> než </a:t>
            </a:r>
            <a:r>
              <a:rPr lang="cs-CZ" dirty="0" err="1" smtClean="0"/>
              <a:t>objektívne</a:t>
            </a:r>
            <a:r>
              <a:rPr lang="cs-CZ" dirty="0" smtClean="0"/>
              <a:t> </a:t>
            </a:r>
            <a:r>
              <a:rPr lang="cs-CZ" dirty="0" err="1" smtClean="0"/>
              <a:t>materiálne</a:t>
            </a:r>
            <a:r>
              <a:rPr lang="cs-CZ" dirty="0" smtClean="0"/>
              <a:t> </a:t>
            </a:r>
            <a:r>
              <a:rPr lang="cs-CZ" dirty="0" err="1" smtClean="0"/>
              <a:t>podmienky</a:t>
            </a:r>
            <a:endParaRPr lang="cs-CZ" dirty="0" smtClean="0"/>
          </a:p>
          <a:p>
            <a:endParaRPr lang="sk-SK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266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Kulturalizmus: </a:t>
            </a:r>
            <a:r>
              <a:rPr lang="cs-CZ" dirty="0" err="1"/>
              <a:t>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záujmy</a:t>
            </a:r>
            <a:r>
              <a:rPr lang="cs-CZ" dirty="0"/>
              <a:t> </a:t>
            </a:r>
            <a:r>
              <a:rPr lang="cs-CZ" dirty="0" err="1"/>
              <a:t>nie</a:t>
            </a:r>
            <a:r>
              <a:rPr lang="cs-CZ" dirty="0"/>
              <a:t> sú </a:t>
            </a:r>
            <a:r>
              <a:rPr lang="cs-CZ" dirty="0" err="1" smtClean="0"/>
              <a:t>jednotlivcom</a:t>
            </a:r>
            <a:r>
              <a:rPr lang="cs-CZ" dirty="0" smtClean="0"/>
              <a:t> </a:t>
            </a:r>
            <a:r>
              <a:rPr lang="cs-CZ" dirty="0" err="1" smtClean="0"/>
              <a:t>vopred</a:t>
            </a:r>
            <a:r>
              <a:rPr lang="cs-CZ" dirty="0" smtClean="0"/>
              <a:t> dané</a:t>
            </a:r>
          </a:p>
          <a:p>
            <a:r>
              <a:rPr lang="cs-CZ" dirty="0"/>
              <a:t>racionalita </a:t>
            </a:r>
            <a:r>
              <a:rPr lang="cs-CZ" dirty="0" err="1"/>
              <a:t>nie</a:t>
            </a:r>
            <a:r>
              <a:rPr lang="cs-CZ" dirty="0"/>
              <a:t> je ani </a:t>
            </a:r>
            <a:r>
              <a:rPr lang="cs-CZ" dirty="0" err="1" smtClean="0"/>
              <a:t>univerzálne</a:t>
            </a:r>
            <a:r>
              <a:rPr lang="cs-CZ" dirty="0" smtClean="0"/>
              <a:t> platná </a:t>
            </a:r>
            <a:r>
              <a:rPr lang="cs-CZ" dirty="0"/>
              <a:t>ani </a:t>
            </a:r>
            <a:r>
              <a:rPr lang="cs-CZ" dirty="0" smtClean="0"/>
              <a:t>nevyhnutná</a:t>
            </a:r>
            <a:endParaRPr lang="cs-CZ" dirty="0"/>
          </a:p>
          <a:p>
            <a:r>
              <a:rPr lang="cs-CZ" dirty="0" smtClean="0"/>
              <a:t>je </a:t>
            </a:r>
            <a:r>
              <a:rPr lang="cs-CZ" dirty="0" err="1" smtClean="0"/>
              <a:t>skôr</a:t>
            </a:r>
            <a:r>
              <a:rPr lang="cs-CZ" dirty="0" smtClean="0"/>
              <a:t> </a:t>
            </a:r>
            <a:r>
              <a:rPr lang="cs-CZ" dirty="0" err="1"/>
              <a:t>podmienená</a:t>
            </a:r>
            <a:r>
              <a:rPr lang="cs-CZ" dirty="0"/>
              <a:t> a náhodná, variuje v závislosti od </a:t>
            </a:r>
            <a:r>
              <a:rPr lang="cs-CZ" dirty="0" err="1"/>
              <a:t>dominantnej</a:t>
            </a:r>
            <a:r>
              <a:rPr lang="cs-CZ" dirty="0"/>
              <a:t> </a:t>
            </a:r>
            <a:r>
              <a:rPr lang="cs-CZ" dirty="0" err="1" smtClean="0"/>
              <a:t>kultúry</a:t>
            </a:r>
            <a:endParaRPr lang="cs-CZ" dirty="0" smtClean="0"/>
          </a:p>
          <a:p>
            <a:r>
              <a:rPr lang="cs-CZ" dirty="0" err="1" smtClean="0"/>
              <a:t>kultúra</a:t>
            </a:r>
            <a:r>
              <a:rPr lang="cs-CZ" dirty="0" smtClean="0"/>
              <a:t>: systém </a:t>
            </a:r>
            <a:r>
              <a:rPr lang="cs-CZ" dirty="0" err="1" smtClean="0"/>
              <a:t>významov</a:t>
            </a:r>
            <a:r>
              <a:rPr lang="cs-CZ" dirty="0" smtClean="0"/>
              <a:t> a </a:t>
            </a:r>
            <a:r>
              <a:rPr lang="cs-CZ" dirty="0" err="1" smtClean="0"/>
              <a:t>identít</a:t>
            </a:r>
            <a:r>
              <a:rPr lang="cs-CZ" dirty="0" smtClean="0"/>
              <a:t>, </a:t>
            </a:r>
            <a:r>
              <a:rPr lang="cs-CZ" dirty="0" err="1" smtClean="0"/>
              <a:t>ktorý</a:t>
            </a:r>
            <a:r>
              <a:rPr lang="cs-CZ" dirty="0" smtClean="0"/>
              <a:t> </a:t>
            </a:r>
            <a:r>
              <a:rPr lang="cs-CZ" dirty="0" err="1" smtClean="0"/>
              <a:t>vysvetľuje</a:t>
            </a:r>
            <a:r>
              <a:rPr lang="cs-CZ" dirty="0" smtClean="0"/>
              <a:t>, </a:t>
            </a:r>
            <a:r>
              <a:rPr lang="cs-CZ" dirty="0" err="1" smtClean="0"/>
              <a:t>ako</a:t>
            </a:r>
            <a:r>
              <a:rPr lang="cs-CZ" dirty="0" smtClean="0"/>
              <a:t> a </a:t>
            </a:r>
            <a:r>
              <a:rPr lang="cs-CZ" dirty="0" err="1" smtClean="0"/>
              <a:t>prečo</a:t>
            </a:r>
            <a:r>
              <a:rPr lang="cs-CZ" dirty="0" smtClean="0"/>
              <a:t> </a:t>
            </a:r>
            <a:r>
              <a:rPr lang="cs-CZ" dirty="0" err="1" smtClean="0"/>
              <a:t>ľudia</a:t>
            </a:r>
            <a:r>
              <a:rPr lang="cs-CZ" dirty="0" smtClean="0"/>
              <a:t> </a:t>
            </a:r>
            <a:r>
              <a:rPr lang="cs-CZ" dirty="0" err="1" smtClean="0"/>
              <a:t>konajú</a:t>
            </a:r>
            <a:r>
              <a:rPr lang="cs-CZ" dirty="0" smtClean="0"/>
              <a:t> tak, </a:t>
            </a:r>
            <a:r>
              <a:rPr lang="cs-CZ" dirty="0" err="1" smtClean="0"/>
              <a:t>ako</a:t>
            </a:r>
            <a:r>
              <a:rPr lang="cs-CZ" dirty="0" smtClean="0"/>
              <a:t> </a:t>
            </a:r>
            <a:r>
              <a:rPr lang="cs-CZ" dirty="0" err="1" smtClean="0"/>
              <a:t>konajú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59660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Štrukturalizmus</a:t>
            </a:r>
            <a:r>
              <a:rPr lang="cs-CZ" dirty="0"/>
              <a:t>: </a:t>
            </a:r>
            <a:r>
              <a:rPr lang="cs-CZ" dirty="0" smtClean="0"/>
              <a:t>relations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79168"/>
          </a:xfrm>
        </p:spPr>
        <p:txBody>
          <a:bodyPr/>
          <a:lstStyle/>
          <a:p>
            <a:r>
              <a:rPr lang="cs-CZ" dirty="0" err="1"/>
              <a:t>ako</a:t>
            </a:r>
            <a:r>
              <a:rPr lang="cs-CZ" dirty="0"/>
              <a:t> </a:t>
            </a:r>
            <a:r>
              <a:rPr lang="cs-CZ" dirty="0" err="1"/>
              <a:t>kulturalisti</a:t>
            </a:r>
            <a:r>
              <a:rPr lang="cs-CZ" dirty="0"/>
              <a:t>, </a:t>
            </a:r>
            <a:r>
              <a:rPr lang="cs-CZ" dirty="0" err="1"/>
              <a:t>tiež</a:t>
            </a:r>
            <a:r>
              <a:rPr lang="cs-CZ" dirty="0"/>
              <a:t> </a:t>
            </a:r>
            <a:r>
              <a:rPr lang="cs-CZ" dirty="0" err="1"/>
              <a:t>volia</a:t>
            </a:r>
            <a:r>
              <a:rPr lang="cs-CZ" dirty="0"/>
              <a:t> holistický </a:t>
            </a:r>
            <a:r>
              <a:rPr lang="cs-CZ" dirty="0" err="1"/>
              <a:t>prístup</a:t>
            </a:r>
            <a:r>
              <a:rPr lang="cs-CZ" dirty="0"/>
              <a:t>:</a:t>
            </a:r>
            <a:endParaRPr lang="sk-SK" dirty="0"/>
          </a:p>
          <a:p>
            <a:r>
              <a:rPr lang="cs-CZ" dirty="0" err="1" smtClean="0"/>
              <a:t>študujú</a:t>
            </a:r>
            <a:r>
              <a:rPr lang="cs-CZ" dirty="0" smtClean="0"/>
              <a:t> </a:t>
            </a:r>
            <a:r>
              <a:rPr lang="cs-CZ" dirty="0" err="1"/>
              <a:t>siete</a:t>
            </a:r>
            <a:r>
              <a:rPr lang="cs-CZ" dirty="0"/>
              <a:t>, </a:t>
            </a:r>
            <a:r>
              <a:rPr lang="cs-CZ" dirty="0" err="1"/>
              <a:t>prepojenia</a:t>
            </a:r>
            <a:r>
              <a:rPr lang="cs-CZ" dirty="0"/>
              <a:t>, </a:t>
            </a:r>
            <a:r>
              <a:rPr lang="cs-CZ" dirty="0" err="1"/>
              <a:t>vzájomné</a:t>
            </a:r>
            <a:r>
              <a:rPr lang="cs-CZ" dirty="0"/>
              <a:t> </a:t>
            </a:r>
            <a:r>
              <a:rPr lang="cs-CZ" dirty="0" smtClean="0"/>
              <a:t>závislosti</a:t>
            </a:r>
          </a:p>
          <a:p>
            <a:r>
              <a:rPr lang="cs-CZ" dirty="0" smtClean="0"/>
              <a:t>dokážeme </a:t>
            </a:r>
            <a:r>
              <a:rPr lang="cs-CZ" dirty="0" err="1"/>
              <a:t>pochopiť</a:t>
            </a:r>
            <a:r>
              <a:rPr lang="cs-CZ" dirty="0"/>
              <a:t> </a:t>
            </a:r>
            <a:r>
              <a:rPr lang="cs-CZ" dirty="0" err="1"/>
              <a:t>nejaký</a:t>
            </a:r>
            <a:r>
              <a:rPr lang="cs-CZ" dirty="0"/>
              <a:t> sociálny </a:t>
            </a:r>
            <a:r>
              <a:rPr lang="cs-CZ" dirty="0" err="1"/>
              <a:t>jav</a:t>
            </a:r>
            <a:r>
              <a:rPr lang="cs-CZ" dirty="0"/>
              <a:t>, </a:t>
            </a:r>
            <a:r>
              <a:rPr lang="cs-CZ" dirty="0" err="1"/>
              <a:t>vec</a:t>
            </a:r>
            <a:r>
              <a:rPr lang="cs-CZ" dirty="0"/>
              <a:t>, </a:t>
            </a:r>
            <a:r>
              <a:rPr lang="cs-CZ" dirty="0" err="1"/>
              <a:t>iba</a:t>
            </a:r>
            <a:r>
              <a:rPr lang="cs-CZ" dirty="0"/>
              <a:t> </a:t>
            </a:r>
            <a:r>
              <a:rPr lang="cs-CZ" dirty="0" err="1"/>
              <a:t>vo</a:t>
            </a:r>
            <a:r>
              <a:rPr lang="cs-CZ" dirty="0"/>
              <a:t> </a:t>
            </a:r>
            <a:r>
              <a:rPr lang="cs-CZ" dirty="0" err="1"/>
              <a:t>vzťahu</a:t>
            </a:r>
            <a:r>
              <a:rPr lang="cs-CZ" dirty="0"/>
              <a:t> k </a:t>
            </a:r>
            <a:r>
              <a:rPr lang="cs-CZ" dirty="0" err="1"/>
              <a:t>ostatným</a:t>
            </a:r>
            <a:r>
              <a:rPr lang="cs-CZ" dirty="0"/>
              <a:t> </a:t>
            </a:r>
            <a:r>
              <a:rPr lang="cs-CZ" dirty="0" err="1"/>
              <a:t>veciam</a:t>
            </a:r>
            <a:endParaRPr lang="sk-SK" dirty="0"/>
          </a:p>
          <a:p>
            <a:r>
              <a:rPr lang="cs-CZ" dirty="0" err="1" smtClean="0"/>
              <a:t>sociálne</a:t>
            </a:r>
            <a:r>
              <a:rPr lang="cs-CZ" dirty="0" smtClean="0"/>
              <a:t> </a:t>
            </a:r>
            <a:r>
              <a:rPr lang="cs-CZ" dirty="0"/>
              <a:t>entity sú definované </a:t>
            </a:r>
            <a:r>
              <a:rPr lang="cs-CZ" dirty="0" err="1"/>
              <a:t>nie</a:t>
            </a:r>
            <a:r>
              <a:rPr lang="cs-CZ" dirty="0"/>
              <a:t> samé </a:t>
            </a:r>
            <a:r>
              <a:rPr lang="cs-CZ" dirty="0" err="1"/>
              <a:t>osebe</a:t>
            </a:r>
            <a:r>
              <a:rPr lang="cs-CZ" dirty="0"/>
              <a:t>, ale vždy </a:t>
            </a:r>
            <a:r>
              <a:rPr lang="cs-CZ" dirty="0" err="1"/>
              <a:t>vo</a:t>
            </a:r>
            <a:r>
              <a:rPr lang="cs-CZ" dirty="0"/>
              <a:t> </a:t>
            </a:r>
            <a:r>
              <a:rPr lang="cs-CZ" dirty="0" err="1"/>
              <a:t>vzťahu</a:t>
            </a:r>
            <a:r>
              <a:rPr lang="cs-CZ" dirty="0"/>
              <a:t> k </a:t>
            </a:r>
            <a:r>
              <a:rPr lang="cs-CZ" dirty="0" err="1"/>
              <a:t>iným</a:t>
            </a:r>
            <a:r>
              <a:rPr lang="cs-CZ" dirty="0"/>
              <a:t> </a:t>
            </a:r>
            <a:r>
              <a:rPr lang="cs-CZ" dirty="0" err="1"/>
              <a:t>sociálnam</a:t>
            </a:r>
            <a:r>
              <a:rPr lang="cs-CZ" dirty="0"/>
              <a:t> </a:t>
            </a:r>
            <a:r>
              <a:rPr lang="cs-CZ" dirty="0" smtClean="0"/>
              <a:t>entitám</a:t>
            </a:r>
          </a:p>
          <a:p>
            <a:r>
              <a:rPr lang="cs-CZ" dirty="0" err="1" smtClean="0"/>
              <a:t>aktéri</a:t>
            </a:r>
            <a:r>
              <a:rPr lang="cs-CZ" dirty="0" smtClean="0"/>
              <a:t> samotní </a:t>
            </a:r>
            <a:r>
              <a:rPr lang="cs-CZ" dirty="0" err="1" smtClean="0"/>
              <a:t>nie</a:t>
            </a:r>
            <a:r>
              <a:rPr lang="cs-CZ" dirty="0" smtClean="0"/>
              <a:t> sú </a:t>
            </a:r>
            <a:r>
              <a:rPr lang="cs-CZ" dirty="0" err="1" smtClean="0"/>
              <a:t>rozhodujúci</a:t>
            </a:r>
            <a:r>
              <a:rPr lang="cs-CZ" dirty="0" smtClean="0"/>
              <a:t>, v </a:t>
            </a:r>
            <a:r>
              <a:rPr lang="cs-CZ" dirty="0" err="1" smtClean="0"/>
              <a:t>zásade</a:t>
            </a:r>
            <a:r>
              <a:rPr lang="cs-CZ" dirty="0" smtClean="0"/>
              <a:t> sú len </a:t>
            </a:r>
            <a:r>
              <a:rPr lang="cs-CZ" dirty="0" err="1" smtClean="0"/>
              <a:t>nositeľmi</a:t>
            </a:r>
            <a:r>
              <a:rPr lang="cs-CZ" dirty="0" smtClean="0"/>
              <a:t> </a:t>
            </a:r>
            <a:r>
              <a:rPr lang="cs-CZ" dirty="0" err="1" smtClean="0"/>
              <a:t>štrukturálnych</a:t>
            </a:r>
            <a:r>
              <a:rPr lang="cs-CZ" dirty="0" smtClean="0"/>
              <a:t> </a:t>
            </a:r>
            <a:r>
              <a:rPr lang="cs-CZ" dirty="0" err="1" smtClean="0"/>
              <a:t>znakov</a:t>
            </a:r>
            <a:endParaRPr lang="sk-SK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103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Štrukturalizmus</a:t>
            </a:r>
            <a:r>
              <a:rPr lang="cs-CZ" dirty="0"/>
              <a:t>: relations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235152"/>
          </a:xfrm>
        </p:spPr>
        <p:txBody>
          <a:bodyPr/>
          <a:lstStyle/>
          <a:p>
            <a:r>
              <a:rPr lang="cs-CZ" sz="2600" dirty="0" err="1"/>
              <a:t>skúmajú</a:t>
            </a:r>
            <a:r>
              <a:rPr lang="cs-CZ" sz="2600" dirty="0"/>
              <a:t> politické, </a:t>
            </a:r>
            <a:r>
              <a:rPr lang="cs-CZ" sz="2600" dirty="0" err="1"/>
              <a:t>sociálne</a:t>
            </a:r>
            <a:r>
              <a:rPr lang="cs-CZ" sz="2600" dirty="0"/>
              <a:t> a ekonomické </a:t>
            </a:r>
            <a:r>
              <a:rPr lang="cs-CZ" sz="2600" dirty="0" err="1"/>
              <a:t>väzby</a:t>
            </a:r>
            <a:r>
              <a:rPr lang="cs-CZ" sz="2600" dirty="0"/>
              <a:t> </a:t>
            </a:r>
            <a:r>
              <a:rPr lang="cs-CZ" sz="2600" dirty="0" err="1"/>
              <a:t>medzi</a:t>
            </a:r>
            <a:r>
              <a:rPr lang="cs-CZ" sz="2600" dirty="0"/>
              <a:t> </a:t>
            </a:r>
            <a:r>
              <a:rPr lang="cs-CZ" sz="2600" dirty="0" err="1" smtClean="0"/>
              <a:t>aktérmi</a:t>
            </a:r>
            <a:endParaRPr lang="sk-SK" sz="2600" dirty="0"/>
          </a:p>
          <a:p>
            <a:r>
              <a:rPr lang="cs-CZ" sz="2600" dirty="0" smtClean="0"/>
              <a:t>historicky </a:t>
            </a:r>
            <a:r>
              <a:rPr lang="cs-CZ" sz="2600" dirty="0" err="1"/>
              <a:t>hlboko</a:t>
            </a:r>
            <a:r>
              <a:rPr lang="cs-CZ" sz="2600" dirty="0"/>
              <a:t> </a:t>
            </a:r>
            <a:r>
              <a:rPr lang="cs-CZ" sz="2600" dirty="0" err="1"/>
              <a:t>zakorenené</a:t>
            </a:r>
            <a:r>
              <a:rPr lang="cs-CZ" sz="2600" dirty="0"/>
              <a:t> procesy konfliktu, </a:t>
            </a:r>
            <a:r>
              <a:rPr lang="cs-CZ" sz="2600" dirty="0" smtClean="0"/>
              <a:t>moci a </a:t>
            </a:r>
            <a:r>
              <a:rPr lang="cs-CZ" sz="2600" dirty="0" err="1"/>
              <a:t>redistribúcie</a:t>
            </a:r>
            <a:r>
              <a:rPr lang="cs-CZ" sz="2600" dirty="0"/>
              <a:t> </a:t>
            </a:r>
            <a:r>
              <a:rPr lang="cs-CZ" sz="2600" dirty="0" err="1"/>
              <a:t>zdrojov</a:t>
            </a:r>
            <a:endParaRPr lang="sk-SK" sz="2600" dirty="0"/>
          </a:p>
          <a:p>
            <a:r>
              <a:rPr lang="cs-CZ" sz="2600" dirty="0" err="1" smtClean="0"/>
              <a:t>odmietajú</a:t>
            </a:r>
            <a:r>
              <a:rPr lang="cs-CZ" sz="2600" dirty="0" smtClean="0"/>
              <a:t> </a:t>
            </a:r>
            <a:r>
              <a:rPr lang="cs-CZ" sz="2600" dirty="0" err="1"/>
              <a:t>sa</a:t>
            </a:r>
            <a:r>
              <a:rPr lang="cs-CZ" sz="2600" dirty="0"/>
              <a:t> </a:t>
            </a:r>
            <a:r>
              <a:rPr lang="cs-CZ" sz="2600" dirty="0" err="1"/>
              <a:t>zaoberať</a:t>
            </a:r>
            <a:r>
              <a:rPr lang="cs-CZ" sz="2600" dirty="0"/>
              <a:t> len </a:t>
            </a:r>
            <a:r>
              <a:rPr lang="cs-CZ" sz="2600" dirty="0" err="1"/>
              <a:t>aktérmi</a:t>
            </a:r>
            <a:r>
              <a:rPr lang="cs-CZ" sz="2600" dirty="0"/>
              <a:t> a </a:t>
            </a:r>
            <a:r>
              <a:rPr lang="cs-CZ" sz="2600" dirty="0" err="1"/>
              <a:t>ich</a:t>
            </a:r>
            <a:r>
              <a:rPr lang="cs-CZ" sz="2600" dirty="0"/>
              <a:t> </a:t>
            </a:r>
            <a:r>
              <a:rPr lang="cs-CZ" sz="2600" dirty="0" err="1" smtClean="0"/>
              <a:t>motiváciami</a:t>
            </a:r>
            <a:endParaRPr lang="cs-CZ" sz="2600" dirty="0"/>
          </a:p>
          <a:p>
            <a:r>
              <a:rPr lang="cs-CZ" sz="2600" dirty="0" err="1" smtClean="0"/>
              <a:t>zdôrazňujú</a:t>
            </a:r>
            <a:r>
              <a:rPr lang="cs-CZ" sz="2600" dirty="0" smtClean="0"/>
              <a:t> </a:t>
            </a:r>
            <a:r>
              <a:rPr lang="cs-CZ" sz="2600" dirty="0" err="1"/>
              <a:t>štrukturálne</a:t>
            </a:r>
            <a:r>
              <a:rPr lang="cs-CZ" sz="2600" dirty="0"/>
              <a:t> </a:t>
            </a:r>
            <a:r>
              <a:rPr lang="cs-CZ" sz="2600" dirty="0" err="1"/>
              <a:t>podmienky</a:t>
            </a:r>
            <a:r>
              <a:rPr lang="cs-CZ" sz="2600" dirty="0"/>
              <a:t> a sociálno-politické aktivity, </a:t>
            </a:r>
            <a:r>
              <a:rPr lang="cs-CZ" sz="2600" dirty="0" err="1"/>
              <a:t>ktoré</a:t>
            </a:r>
            <a:r>
              <a:rPr lang="cs-CZ" sz="2600" dirty="0"/>
              <a:t> </a:t>
            </a:r>
            <a:r>
              <a:rPr lang="cs-CZ" sz="2600" dirty="0" err="1"/>
              <a:t>nie</a:t>
            </a:r>
            <a:r>
              <a:rPr lang="cs-CZ" sz="2600" dirty="0"/>
              <a:t> sú v rukách </a:t>
            </a:r>
            <a:r>
              <a:rPr lang="cs-CZ" sz="2600" dirty="0" err="1"/>
              <a:t>aktérov</a:t>
            </a:r>
            <a:r>
              <a:rPr lang="cs-CZ" sz="2600" dirty="0"/>
              <a:t>, ale </a:t>
            </a:r>
            <a:r>
              <a:rPr lang="cs-CZ" sz="2600" dirty="0" err="1"/>
              <a:t>ktoré</a:t>
            </a:r>
            <a:r>
              <a:rPr lang="cs-CZ" sz="2600" dirty="0"/>
              <a:t> </a:t>
            </a:r>
            <a:r>
              <a:rPr lang="cs-CZ" sz="2600" dirty="0" err="1"/>
              <a:t>týchto</a:t>
            </a:r>
            <a:r>
              <a:rPr lang="cs-CZ" sz="2600" dirty="0"/>
              <a:t> </a:t>
            </a:r>
            <a:r>
              <a:rPr lang="cs-CZ" sz="2600" dirty="0" err="1"/>
              <a:t>aktérov</a:t>
            </a:r>
            <a:r>
              <a:rPr lang="cs-CZ" sz="2600" dirty="0"/>
              <a:t> </a:t>
            </a:r>
            <a:r>
              <a:rPr lang="cs-CZ" sz="2600" dirty="0" err="1"/>
              <a:t>ovplyvňujú</a:t>
            </a:r>
            <a:r>
              <a:rPr lang="cs-CZ" sz="2600" dirty="0"/>
              <a:t> </a:t>
            </a:r>
            <a:r>
              <a:rPr lang="cs-CZ" sz="2600" dirty="0" err="1" smtClean="0"/>
              <a:t>alebo</a:t>
            </a:r>
            <a:r>
              <a:rPr lang="cs-CZ" sz="2600" dirty="0" smtClean="0"/>
              <a:t> </a:t>
            </a:r>
            <a:r>
              <a:rPr lang="cs-CZ" sz="2600" dirty="0" err="1" smtClean="0"/>
              <a:t>dokonca</a:t>
            </a:r>
            <a:r>
              <a:rPr lang="cs-CZ" sz="2600" dirty="0" smtClean="0"/>
              <a:t> </a:t>
            </a:r>
            <a:r>
              <a:rPr lang="cs-CZ" sz="2600" dirty="0" err="1"/>
              <a:t>determinujú</a:t>
            </a:r>
            <a:endParaRPr lang="sk-SK" sz="2600" dirty="0"/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857548775"/>
      </p:ext>
    </p:extLst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1097</TotalTime>
  <Words>308</Words>
  <Application>Microsoft Office PowerPoint</Application>
  <PresentationFormat>Předvádění na obrazovce (4:3)</PresentationFormat>
  <Paragraphs>41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ＭＳ Ｐゴシック</vt:lpstr>
      <vt:lpstr>Arial</vt:lpstr>
      <vt:lpstr>Times New Roman</vt:lpstr>
      <vt:lpstr>Wingdings</vt:lpstr>
      <vt:lpstr>Capsules</vt:lpstr>
      <vt:lpstr>Paradigmy v komparatívnej politológii:  štrukturalizmus, racionalizmus a kulturalizmus </vt:lpstr>
      <vt:lpstr>Paradigmy v komp. politológii</vt:lpstr>
      <vt:lpstr>Racionalizmus: reasons 1/2</vt:lpstr>
      <vt:lpstr>Racionalizmus: reasons 2/2</vt:lpstr>
      <vt:lpstr>Kulturalizmus: rules</vt:lpstr>
      <vt:lpstr>Kulturalizmus: rules</vt:lpstr>
      <vt:lpstr>Štrukturalizmus: relations</vt:lpstr>
      <vt:lpstr>Štrukturalizmus: relations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Marek Rybář</cp:lastModifiedBy>
  <cp:revision>103</cp:revision>
  <dcterms:created xsi:type="dcterms:W3CDTF">2005-06-20T08:50:09Z</dcterms:created>
  <dcterms:modified xsi:type="dcterms:W3CDTF">2015-10-07T09:16:13Z</dcterms:modified>
</cp:coreProperties>
</file>