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67AA8-BF6C-413C-B987-14B0AE7FF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D1A2FB-8FEE-4299-BA15-6E6E0CD92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1243B-0949-4A07-A568-DBBD70E1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B682C2-4126-4BE7-8D62-3D4B2783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B87EC-1050-495F-8987-69385009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7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9B6D1-3C44-4203-91EF-4AC1A5AE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C64C4A-7DA3-4F97-90F4-0D6963ED5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E1DB06-F3E0-49B1-B952-3BDFF0BC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CEDC62-4138-4F52-B42C-2FD5F4B7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CD2214-442D-4AA6-9DBE-51633EF0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7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605511-D351-4F12-8CC6-5A3225A65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302C8-4C72-486D-B589-55CE7EC06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F6FD2-9433-4211-9B2B-1710A122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8D650B-B878-4725-B20C-A925DF57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13A257-81B9-4D97-9F88-C86AB3A9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3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E4530-F915-472D-8A74-7B6FC3F1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F66C2E-4867-4507-86AF-962CA858C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91F161-C1F4-4A97-A296-E0D886DF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E37799-8614-48C0-B135-6A931DB6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A60D1-03FE-4DAF-BC1C-0C3A5051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1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9DF22-84E0-4922-A374-D83E8E57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BD4B02-4300-4A29-9C63-0370BE1B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263CF-7114-4FA6-9751-8F0B42F4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BCCFA8-D88D-442F-83D4-003DF488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20DC8F-7919-43A9-9680-2FEB03B5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9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08FEB-AE48-4ED5-800F-2E41FF23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FEC14A-A803-4019-8BD2-A4ED0E77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0EBD3-5F9E-4A07-9C29-794A10F29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80E2F1-355E-483A-9BDC-85AF7CC7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D56F54-A68D-4343-880A-33E338EB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41925D-5EAF-424A-8487-3EE2F7CE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6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D08E8-433D-4A67-B920-43155CAF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8C0AB8E-50CD-4B85-B9B8-1179AE10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4840F23-DD3B-437B-A7DB-87A87D6A0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DD4CED4-DE48-428A-8CE0-8B948A332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45F475-446D-4FE7-85AB-C3EF7D836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014BCC-9631-4BE5-9E3D-64B4213A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4FBE2B-C0C3-4BF1-B1C7-AA2B5137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1BAC02-2377-4A74-A84F-B461B497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0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248D0-AEAC-4EDE-98FE-64A7C9ED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5D4286-F26C-41D8-901E-BB157D33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A357E3-8634-4F11-B685-83503A1D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F9E9A2-5DEF-4F48-BAEE-6DDE9333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3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754CFC-DD63-422B-9C76-C56448B5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313E25-5DE0-4E1D-B11E-1C693B95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357FF9-0368-4F09-BDED-9D1BE617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5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C5862-7B25-4B5D-9275-D0F10CD8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4181B1-8B10-492B-BAEF-B9565A75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C26E7A-26EE-479D-B52E-EC605207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C652C0-16A8-4EB4-AF68-B937F22E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AFDB06-7AC7-4326-AFBB-553CB379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B9000E-7FAD-4F91-B014-D13B699A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649A7-2E27-4F3B-BD28-705D4D09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BCC794-1FC8-466C-A845-BA825C5D0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72E4E56-9AD9-43ED-B8D5-53351046F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25DAE7-169D-4C7C-B6D7-0DF4464C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F16BA-013F-469E-B7E5-9ACE8D55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19F8D0-9D2A-446B-A174-98EF620C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5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C2362F6-38FC-402A-BF5A-ECCF4E08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6A0730B-15AA-4685-AD74-6661BBF2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FC0287-E4E2-4F55-A77C-BD522AE22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0CD9-11CE-458A-9191-7122303330F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A6A018-EE64-4118-8CC8-EA8D2F4B2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D10C3-7E5F-45E7-99AA-7DDCDC90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F967-FCDC-4CB8-A836-F39613F81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AD111-9F36-43DB-9433-25C9AA2A0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Seminář analýza dat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D24D6C-A1E1-45AD-AF21-7DE9A6639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28424C-2E05-4946-BD9B-5B2CDF9C1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3) vizualizace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8CA88D-7D59-484A-97BB-ABD0F7BC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22" y="1470082"/>
            <a:ext cx="8093755" cy="4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3D0BD-C9F1-4D69-81CD-E69AA42E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789207"/>
            <a:ext cx="8324850" cy="31655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3) Pokročilejší analytické metody</a:t>
            </a:r>
            <a:endParaRPr lang="en-GB" dirty="0"/>
          </a:p>
        </p:txBody>
      </p:sp>
      <p:pic>
        <p:nvPicPr>
          <p:cNvPr id="1026" name="Picture 2" descr="Výsledek obrázku pro regression murders">
            <a:extLst>
              <a:ext uri="{FF2B5EF4-FFF2-40B4-BE49-F238E27FC236}">
                <a16:creationId xmlns:a16="http://schemas.microsoft.com/office/drawing/2014/main" id="{1C02D80D-5BCA-48F5-AFD0-BCCF8C01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142875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3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128B7-5D0F-46E8-8D71-E6DC8207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289990-C925-43BE-825F-4191222B0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Výsledek obrázku pro correlation margarin">
            <a:extLst>
              <a:ext uri="{FF2B5EF4-FFF2-40B4-BE49-F238E27FC236}">
                <a16:creationId xmlns:a16="http://schemas.microsoft.com/office/drawing/2014/main" id="{02E2369F-4463-4FC9-B330-70EE4CA1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128713"/>
            <a:ext cx="91725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3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3051-996B-4291-B274-5EE75006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Kodování</a:t>
            </a:r>
            <a:r>
              <a:rPr lang="cs-CZ" dirty="0"/>
              <a:t> kvalitativních dat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F7743D-7D8F-4B3F-800D-2E6443A7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42" y="1255468"/>
            <a:ext cx="9047739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3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08F75-8E66-4CD0-ACC4-A9AE0A18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24" y="3037987"/>
            <a:ext cx="10515600" cy="1325563"/>
          </a:xfrm>
        </p:spPr>
        <p:txBody>
          <a:bodyPr/>
          <a:lstStyle/>
          <a:p>
            <a:r>
              <a:rPr lang="cs-CZ" dirty="0"/>
              <a:t>Praktické cvičení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5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233329-E19F-4D7B-96D9-0B09CC96E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7" y="145143"/>
            <a:ext cx="9483184" cy="65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E578F-5134-41C1-BC7F-3D9CF3EB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úkoly</a:t>
            </a:r>
            <a:endParaRPr lang="en-GB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1936765-1AFA-49A1-A623-436C4D68FB62}"/>
              </a:ext>
            </a:extLst>
          </p:cNvPr>
          <p:cNvSpPr/>
          <p:nvPr/>
        </p:nvSpPr>
        <p:spPr>
          <a:xfrm>
            <a:off x="288387" y="1214532"/>
            <a:ext cx="11615225" cy="534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Úkol 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4 315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Úkol 2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Slovenská - 541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Úkol 3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Naše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země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naše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pravidla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Suverenita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nebo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zánik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Proto volte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národní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opozici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#DSSS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Komentáře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STANOVISKO DSSS K PARLAMENTNÍM VOLBÁM  21.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října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2017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Dělnická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strana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spravedlnosti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(DSSS)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děkuje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všem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voličům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kteří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parlamentních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volbách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podpořili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svůj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hlas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Nebudeme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zakrývat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konečný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výsledek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drtivou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prohrou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ale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plně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respektujeme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rozhodnutí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občanů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České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republiky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 DSSS s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podporou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Národních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socialistů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snažila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nabídnout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program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který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národní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vůči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polistopadovým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poměrům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To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voliči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preferovali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volbu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společnosti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Agrofert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politickou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odnož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Antify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bereme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realitu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která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už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snad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souvislosti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poměry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naší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nepřekvapuje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Ještě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děkujeme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všem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našim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voličům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sympatizantům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členům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kteří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pomáhali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předvolební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kampani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Mgr.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Tomáš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Vandas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předseda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DSSS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F3B9B-3753-4E07-8530-170D306A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51826-964D-4F65-94D6-B216075C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355FBB-64DF-4E31-B74C-F2D3B44E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36" y="153977"/>
            <a:ext cx="6581775" cy="3162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A8EF5E-0040-45C7-901A-86D82771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46" y="3537857"/>
            <a:ext cx="6539279" cy="33302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D5A200-BC3E-48DF-B29B-DBCEA076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66" y="2438272"/>
            <a:ext cx="4640715" cy="44197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85C7E5-7148-4D6B-9019-5FB58276B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03" y="358194"/>
            <a:ext cx="6529497" cy="29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81B4E-CBCD-4D3A-BDAF-102057C2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C74752-162F-47AD-B987-7539F490B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C0D86-B90A-4781-80E7-AC6D7960A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24169" cy="673150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DA8A684-A38E-4099-8C3F-60084CE5CF7B}"/>
              </a:ext>
            </a:extLst>
          </p:cNvPr>
          <p:cNvSpPr/>
          <p:nvPr/>
        </p:nvSpPr>
        <p:spPr>
          <a:xfrm>
            <a:off x="8324169" y="2488588"/>
            <a:ext cx="3366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/>
              <a:t>Místní</a:t>
            </a:r>
            <a:r>
              <a:rPr lang="en-GB" dirty="0"/>
              <a:t> </a:t>
            </a:r>
            <a:r>
              <a:rPr lang="en-GB" dirty="0" err="1"/>
              <a:t>organizace</a:t>
            </a:r>
            <a:r>
              <a:rPr lang="en-GB" dirty="0"/>
              <a:t> DSSS a </a:t>
            </a:r>
            <a:r>
              <a:rPr lang="en-GB" dirty="0" err="1"/>
              <a:t>ideově</a:t>
            </a:r>
            <a:r>
              <a:rPr lang="en-GB" dirty="0"/>
              <a:t> </a:t>
            </a:r>
            <a:r>
              <a:rPr lang="en-GB" dirty="0" err="1"/>
              <a:t>blízké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</a:t>
            </a:r>
            <a:endParaRPr lang="cs-CZ" dirty="0"/>
          </a:p>
          <a:p>
            <a:pPr marL="342900" indent="-342900">
              <a:buAutoNum type="arabicPeriod"/>
            </a:pPr>
            <a:r>
              <a:rPr lang="en-GB" dirty="0" err="1"/>
              <a:t>Síť</a:t>
            </a:r>
            <a:r>
              <a:rPr lang="en-GB" dirty="0"/>
              <a:t> </a:t>
            </a:r>
            <a:r>
              <a:rPr lang="en-GB" dirty="0" err="1"/>
              <a:t>německé</a:t>
            </a:r>
            <a:r>
              <a:rPr lang="en-GB" dirty="0"/>
              <a:t> NPD </a:t>
            </a:r>
            <a:endParaRPr lang="cs-CZ" dirty="0"/>
          </a:p>
          <a:p>
            <a:pPr marL="342900" indent="-342900">
              <a:buAutoNum type="arabicPeriod"/>
            </a:pPr>
            <a:r>
              <a:rPr lang="en-GB" dirty="0" err="1"/>
              <a:t>Mezinárodní</a:t>
            </a:r>
            <a:r>
              <a:rPr lang="en-GB" dirty="0"/>
              <a:t> </a:t>
            </a:r>
            <a:r>
              <a:rPr lang="en-GB" dirty="0" err="1"/>
              <a:t>organizace</a:t>
            </a:r>
            <a:r>
              <a:rPr lang="en-GB" dirty="0"/>
              <a:t> </a:t>
            </a:r>
            <a:endParaRPr lang="cs-CZ" dirty="0"/>
          </a:p>
          <a:p>
            <a:pPr marL="342900" indent="-342900">
              <a:buAutoNum type="arabicPeriod"/>
            </a:pPr>
            <a:r>
              <a:rPr lang="en-GB" dirty="0" err="1"/>
              <a:t>Dělnická</a:t>
            </a:r>
            <a:r>
              <a:rPr lang="en-GB" dirty="0"/>
              <a:t> </a:t>
            </a:r>
            <a:r>
              <a:rPr lang="en-GB" dirty="0" err="1"/>
              <a:t>mládeţ</a:t>
            </a:r>
            <a:r>
              <a:rPr lang="en-GB" dirty="0"/>
              <a:t> + </a:t>
            </a:r>
            <a:r>
              <a:rPr lang="en-GB" dirty="0" err="1"/>
              <a:t>síť</a:t>
            </a:r>
            <a:r>
              <a:rPr lang="en-GB" dirty="0"/>
              <a:t> </a:t>
            </a:r>
            <a:r>
              <a:rPr lang="en-GB" dirty="0" err="1"/>
              <a:t>Junge</a:t>
            </a:r>
            <a:r>
              <a:rPr lang="en-GB" dirty="0"/>
              <a:t> </a:t>
            </a:r>
            <a:r>
              <a:rPr lang="en-GB" dirty="0" err="1"/>
              <a:t>Nationaldemokraten</a:t>
            </a:r>
            <a:r>
              <a:rPr lang="en-GB" dirty="0"/>
              <a:t> (JN)</a:t>
            </a:r>
          </a:p>
        </p:txBody>
      </p:sp>
    </p:spTree>
    <p:extLst>
      <p:ext uri="{BB962C8B-B14F-4D97-AF65-F5344CB8AC3E}">
        <p14:creationId xmlns:p14="http://schemas.microsoft.com/office/powerpoint/2010/main" val="289174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017BC-8CB3-440A-9D11-63E361C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919600-39A9-42EC-8224-4C2E73B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AF0224-0395-471F-8BB1-277F41A6B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37" y="697594"/>
            <a:ext cx="10649706" cy="5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868BF-78FD-4404-9484-E033B92E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klíčové pro úspěšnou analýzu?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3F1FEA-9ADC-4652-A2CF-C2BB8BC7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700" dirty="0"/>
              <a:t>Vědět s jakými daty pracuji</a:t>
            </a:r>
          </a:p>
          <a:p>
            <a:r>
              <a:rPr lang="cs-CZ" sz="3700" dirty="0"/>
              <a:t>Jak vznikly</a:t>
            </a:r>
          </a:p>
          <a:p>
            <a:r>
              <a:rPr lang="cs-CZ" sz="3700" dirty="0"/>
              <a:t>Systematičnost</a:t>
            </a:r>
          </a:p>
          <a:p>
            <a:r>
              <a:rPr lang="cs-CZ" sz="3700" dirty="0"/>
              <a:t>Hledání odpovědí na otázky</a:t>
            </a:r>
          </a:p>
          <a:p>
            <a:endParaRPr lang="cs-CZ" sz="3700" dirty="0"/>
          </a:p>
          <a:p>
            <a:pPr marL="0" indent="0">
              <a:buNone/>
            </a:pPr>
            <a:r>
              <a:rPr lang="cs-CZ" sz="3700" dirty="0"/>
              <a:t>Počítám během analýzy deskriptivní statistiku, jakou metodologii (</a:t>
            </a:r>
            <a:r>
              <a:rPr lang="cs-CZ" sz="3700" dirty="0" err="1"/>
              <a:t>kvali</a:t>
            </a:r>
            <a:r>
              <a:rPr lang="cs-CZ" sz="3700" dirty="0"/>
              <a:t> vs. </a:t>
            </a:r>
            <a:r>
              <a:rPr lang="cs-CZ" sz="3700" dirty="0" err="1"/>
              <a:t>kvanti</a:t>
            </a:r>
            <a:r>
              <a:rPr lang="cs-CZ" sz="3700" dirty="0"/>
              <a:t>) používám?</a:t>
            </a:r>
            <a:endParaRPr lang="en-GB" sz="3700" dirty="0"/>
          </a:p>
        </p:txBody>
      </p:sp>
    </p:spTree>
    <p:extLst>
      <p:ext uri="{BB962C8B-B14F-4D97-AF65-F5344CB8AC3E}">
        <p14:creationId xmlns:p14="http://schemas.microsoft.com/office/powerpoint/2010/main" val="275911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A9FC5-2C65-41F8-9449-480DEEB2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Rozdílné přístupy k analýze u </a:t>
            </a:r>
            <a:r>
              <a:rPr lang="cs-CZ" dirty="0" err="1"/>
              <a:t>Kvali</a:t>
            </a:r>
            <a:r>
              <a:rPr lang="cs-CZ" dirty="0"/>
              <a:t> a </a:t>
            </a:r>
            <a:r>
              <a:rPr lang="cs-CZ" dirty="0" err="1"/>
              <a:t>Kvanti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F58DAB-C71E-4376-9E82-43D2D42B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Průběžně vs. Oddělené</a:t>
            </a:r>
          </a:p>
          <a:p>
            <a:r>
              <a:rPr lang="cs-CZ" dirty="0"/>
              <a:t>Analýza vs. Interpretace</a:t>
            </a:r>
          </a:p>
          <a:p>
            <a:endParaRPr lang="cs-CZ" dirty="0"/>
          </a:p>
          <a:p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Důležité je umět prezentovat data – sumarizace a zobrazení</a:t>
            </a:r>
          </a:p>
          <a:p>
            <a:pPr marL="514350" indent="-514350">
              <a:buAutoNum type="arabicParenR"/>
            </a:pPr>
            <a:r>
              <a:rPr lang="cs-CZ" dirty="0"/>
              <a:t>Pro základní statistickou analýzu nepotřebujete speciální nástroje</a:t>
            </a:r>
          </a:p>
          <a:p>
            <a:pPr marL="514350" indent="-514350">
              <a:buAutoNum type="arabicParenR"/>
            </a:pPr>
            <a:r>
              <a:rPr lang="cs-CZ" dirty="0"/>
              <a:t>Pokud potřebuji složitější nástroje, nechám si poradit</a:t>
            </a:r>
          </a:p>
          <a:p>
            <a:pPr marL="514350" indent="-514350">
              <a:buAutoNum type="arabicParenR"/>
            </a:pPr>
            <a:r>
              <a:rPr lang="cs-CZ" dirty="0"/>
              <a:t>Mít základní přehled o konceptech analýzy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48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CC75C-FB1E-42B8-9A54-692DDF94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a interpretace </a:t>
            </a:r>
            <a:r>
              <a:rPr lang="cs-CZ" dirty="0" err="1"/>
              <a:t>kvanti</a:t>
            </a:r>
            <a:r>
              <a:rPr lang="cs-CZ" dirty="0"/>
              <a:t> i </a:t>
            </a:r>
            <a:r>
              <a:rPr lang="cs-CZ" dirty="0" err="1"/>
              <a:t>kvali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3C9DD-9E9A-469B-A9AC-E9337CCBC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/>
              <a:t>Důležité je umět prezentovat data – sumarizace a zobrazení</a:t>
            </a:r>
          </a:p>
          <a:p>
            <a:pPr marL="514350" indent="-514350">
              <a:buAutoNum type="arabicParenR"/>
            </a:pPr>
            <a:r>
              <a:rPr lang="cs-CZ" dirty="0"/>
              <a:t>Pro základní statistickou analýzu nepotřebujete speciální nástroje</a:t>
            </a:r>
          </a:p>
          <a:p>
            <a:pPr marL="514350" indent="-514350">
              <a:buAutoNum type="arabicParenR"/>
            </a:pPr>
            <a:r>
              <a:rPr lang="cs-CZ" dirty="0"/>
              <a:t>Pokud potřebuji složitější nástroje, nechám si poradit</a:t>
            </a:r>
          </a:p>
          <a:p>
            <a:pPr marL="514350" indent="-514350">
              <a:buAutoNum type="arabicParenR"/>
            </a:pPr>
            <a:r>
              <a:rPr lang="cs-CZ" dirty="0"/>
              <a:t>Mít základní přehled o konceptech analýzy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4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8CAAC-211C-4453-9D27-FBE292F7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analýzy statistických dat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C70393-8542-4D2B-BF2D-AB50B5ABB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Příprava dat – převést data do digitální podoby, vyčistit od chybných hodnot a chybějících dat</a:t>
            </a:r>
          </a:p>
          <a:p>
            <a:pPr marL="514350" indent="-514350">
              <a:buAutoNum type="arabicParenR"/>
            </a:pPr>
            <a:r>
              <a:rPr lang="cs-CZ" dirty="0"/>
              <a:t>Počátek analýzy – deskriptivní statistika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4AB0D1-6EA9-4086-A1F6-2480CF6C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28" y="3600291"/>
            <a:ext cx="10279772" cy="23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95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185</Words>
  <Application>Microsoft Office PowerPoint</Application>
  <PresentationFormat>Širokoúhlá obrazovka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Motiv Office</vt:lpstr>
      <vt:lpstr>Seminář analýza dat</vt:lpstr>
      <vt:lpstr>Seminární úkoly</vt:lpstr>
      <vt:lpstr>Prezentace aplikace PowerPoint</vt:lpstr>
      <vt:lpstr>Prezentace aplikace PowerPoint</vt:lpstr>
      <vt:lpstr>Prezentace aplikace PowerPoint</vt:lpstr>
      <vt:lpstr>Co je klíčové pro úspěšnou analýzu?</vt:lpstr>
      <vt:lpstr>Rozdílné přístupy k analýze u Kvali a Kvanti</vt:lpstr>
      <vt:lpstr>Analýza a interpretace kvanti i kvali</vt:lpstr>
      <vt:lpstr>Postup analýzy statistických dat</vt:lpstr>
      <vt:lpstr>Prezentace aplikace PowerPoint</vt:lpstr>
      <vt:lpstr>Prezentace aplikace PowerPoint</vt:lpstr>
      <vt:lpstr></vt:lpstr>
      <vt:lpstr>Kodování kvalitativních dat</vt:lpstr>
      <vt:lpstr>Praktické cvičení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Hanzelka</dc:creator>
  <cp:lastModifiedBy>Jan Hanzelka</cp:lastModifiedBy>
  <cp:revision>12</cp:revision>
  <dcterms:created xsi:type="dcterms:W3CDTF">2017-12-04T07:21:09Z</dcterms:created>
  <dcterms:modified xsi:type="dcterms:W3CDTF">2017-12-04T12:19:29Z</dcterms:modified>
</cp:coreProperties>
</file>