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ld Standard TT" panose="020B0604020202020204" charset="-18"/>
      <p:regular r:id="rId17"/>
      <p:bold r:id="rId18"/>
      <p: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755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3622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396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4059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1704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7870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3349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3241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1340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0335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4595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2193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133815"/>
            <a:ext cx="9144000" cy="169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5996" y="4016364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.11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69793" y="2428003"/>
            <a:ext cx="8033005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 dirty="0">
                <a:solidFill>
                  <a:schemeClr val="tx1"/>
                </a:solidFill>
              </a:rPr>
              <a:t>Energie, klima a suroviny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58110" y="664564"/>
            <a:ext cx="56778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Změna klimatu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1271" y="1277764"/>
            <a:ext cx="5677800" cy="344199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00" dirty="0"/>
              <a:t>vymírání je historická norma</a:t>
            </a:r>
          </a:p>
          <a:p>
            <a:pPr marL="914400" lvl="1" indent="-317500">
              <a:spcAft>
                <a:spcPts val="0"/>
              </a:spcAft>
              <a:buSzPct val="100000"/>
              <a:buChar char="-"/>
            </a:pPr>
            <a:r>
              <a:rPr lang="cs" sz="1800" dirty="0"/>
              <a:t>99% všech druhů</a:t>
            </a:r>
            <a:endParaRPr lang="en-GB" sz="1800" dirty="0"/>
          </a:p>
          <a:p>
            <a:pPr marL="914400" lvl="1" indent="-317500">
              <a:spcAft>
                <a:spcPts val="0"/>
              </a:spcAft>
              <a:buSzPct val="100000"/>
              <a:buChar char="-"/>
            </a:pPr>
            <a:r>
              <a:rPr lang="cs" sz="1800" dirty="0"/>
              <a:t>nejčastěji kvůli klimatu </a:t>
            </a:r>
            <a:endParaRPr lang="en-GB" sz="1800" dirty="0"/>
          </a:p>
          <a:p>
            <a:pPr marL="914400" lvl="1" indent="-317500">
              <a:spcAft>
                <a:spcPts val="0"/>
              </a:spcAft>
              <a:buSzPct val="100000"/>
              <a:buChar char="-"/>
            </a:pPr>
            <a:r>
              <a:rPr lang="cs-CZ" sz="1800" dirty="0" smtClean="0"/>
              <a:t>většinou </a:t>
            </a:r>
            <a:r>
              <a:rPr lang="en-GB" sz="1800" dirty="0" err="1" smtClean="0"/>
              <a:t>sp</a:t>
            </a:r>
            <a:r>
              <a:rPr lang="cs-CZ" sz="1800" dirty="0"/>
              <a:t>o</a:t>
            </a:r>
            <a:r>
              <a:rPr lang="en-GB" sz="1800" dirty="0" err="1"/>
              <a:t>uštěno</a:t>
            </a:r>
            <a:r>
              <a:rPr lang="cs-CZ" sz="1800" dirty="0"/>
              <a:t> vulkanicky</a:t>
            </a:r>
            <a:endParaRPr lang="cs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00" dirty="0"/>
              <a:t>planeta přežije, život přežije, lidé přežijí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00" dirty="0"/>
              <a:t>geopolitické důsledky změn klimatu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800" dirty="0"/>
              <a:t>nedostatek jídla a vody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800" dirty="0"/>
              <a:t>neschopnost adaptace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800" dirty="0"/>
              <a:t>migrace a konflikty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00" dirty="0"/>
              <a:t>dopad na všechny státy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cs" sz="2000" dirty="0"/>
              <a:t>“lifeboat” státy?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5989500" y="0"/>
            <a:ext cx="31545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82"/>
            <a:ext cx="9144000" cy="512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7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780051" y="686700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800" y="1299900"/>
            <a:ext cx="5509137" cy="384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umělé a cílené ovlivňování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klimatu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50" dirty="0" smtClean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50" dirty="0" err="1" smtClean="0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457200" lvl="0" indent="-342900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5820937" y="0"/>
            <a:ext cx="33230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91564" y="686220"/>
            <a:ext cx="52248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energie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90120" y="1329932"/>
            <a:ext cx="4951676" cy="369446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pohřbeného sluníčka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čerstvého sluníčka (7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342900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teplo ze sluníčka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(4%)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geoterm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ln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energie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problém skladování energie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spotřeba roste a bude růst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fůze?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$20 000 000 000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796" y="0"/>
            <a:ext cx="37022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1326994"/>
            <a:ext cx="2457000" cy="381650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700" dirty="0">
                <a:latin typeface="Arial"/>
                <a:ea typeface="Arial"/>
                <a:cs typeface="Arial"/>
                <a:sym typeface="Arial"/>
              </a:rPr>
              <a:t>2006, Indonesie, Východní Jáva, </a:t>
            </a:r>
            <a:r>
              <a:rPr lang="cs" sz="17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457200" lvl="0" indent="-33655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700" dirty="0">
                <a:latin typeface="Arial"/>
                <a:ea typeface="Arial"/>
                <a:cs typeface="Arial"/>
                <a:sym typeface="Arial"/>
              </a:rPr>
              <a:t>umělá bahenní sopka z vrtu na zemní plyn</a:t>
            </a:r>
          </a:p>
          <a:p>
            <a:pPr lvl="0" rtl="0">
              <a:spcBef>
                <a:spcPts val="0"/>
              </a:spcBef>
              <a:buNone/>
            </a:pP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7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m³/den        -&gt; 10 000 m³/den</a:t>
            </a:r>
          </a:p>
          <a:p>
            <a:pPr marL="457200" lvl="0" indent="-33655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-"/>
            </a:pPr>
            <a:r>
              <a:rPr lang="cs" sz="17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plocha cca 10 km</a:t>
            </a:r>
            <a:r>
              <a:rPr lang="cs" sz="17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2" y="0"/>
            <a:ext cx="6857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02715" y="710050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625" y="1323250"/>
            <a:ext cx="4537200" cy="355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těžba pro využití niobu a tantalu v elektronice (kondenzátory)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všechny mobily, PC, atp.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cca 60% ze Střední Afriky</a:t>
            </a:r>
          </a:p>
          <a:p>
            <a:pPr marL="676656" lvl="1" indent="-342900">
              <a:buSzPct val="100000"/>
              <a:buFont typeface="Arial"/>
              <a:buChar char="-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2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curse”, konfliktní surovina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otroctví, občanská válka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enviromentální dopad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4848825" y="153875"/>
            <a:ext cx="4295175" cy="47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02" y="765412"/>
            <a:ext cx="3780798" cy="613200"/>
          </a:xfrm>
        </p:spPr>
        <p:txBody>
          <a:bodyPr>
            <a:normAutofit fontScale="90000"/>
          </a:bodyPr>
          <a:lstStyle/>
          <a:p>
            <a:r>
              <a:rPr lang="cs-CZ" dirty="0"/>
              <a:t>Těžba REE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56" y="1440140"/>
            <a:ext cx="3886734" cy="3287977"/>
          </a:xfrm>
        </p:spPr>
        <p:txBody>
          <a:bodyPr>
            <a:normAutofit/>
          </a:bodyPr>
          <a:lstStyle/>
          <a:p>
            <a:r>
              <a:rPr lang="cs-CZ" sz="1800" dirty="0"/>
              <a:t>- cca 90</a:t>
            </a:r>
            <a:r>
              <a:rPr lang="en-GB" sz="1800" dirty="0"/>
              <a:t>% </a:t>
            </a:r>
            <a:r>
              <a:rPr lang="en-GB" sz="1800" dirty="0" err="1"/>
              <a:t>sv</a:t>
            </a:r>
            <a:r>
              <a:rPr lang="cs-CZ" sz="1800" dirty="0" err="1"/>
              <a:t>ětové</a:t>
            </a:r>
            <a:r>
              <a:rPr lang="cs-CZ" sz="1800" dirty="0"/>
              <a:t> produkce z dolu </a:t>
            </a:r>
            <a:r>
              <a:rPr lang="cs-CZ" sz="1800" dirty="0" err="1"/>
              <a:t>Baotou</a:t>
            </a:r>
            <a:r>
              <a:rPr lang="cs-CZ" sz="1800" dirty="0"/>
              <a:t> v severní Číně</a:t>
            </a:r>
          </a:p>
          <a:p>
            <a:r>
              <a:rPr lang="cs-CZ" sz="1800" dirty="0"/>
              <a:t>- cerium, </a:t>
            </a:r>
            <a:r>
              <a:rPr lang="cs-CZ" sz="1800" dirty="0" err="1"/>
              <a:t>neodymium</a:t>
            </a:r>
            <a:r>
              <a:rPr lang="cs-CZ" sz="1800" dirty="0"/>
              <a:t>, yttrium, terbium, </a:t>
            </a:r>
            <a:r>
              <a:rPr lang="cs-CZ" sz="1800" dirty="0" err="1"/>
              <a:t>scandium</a:t>
            </a:r>
            <a:r>
              <a:rPr lang="cs-CZ" sz="1800" dirty="0"/>
              <a:t>, dysprosium, …</a:t>
            </a:r>
          </a:p>
          <a:p>
            <a:endParaRPr lang="cs-CZ" sz="1800" dirty="0"/>
          </a:p>
          <a:p>
            <a:r>
              <a:rPr lang="cs-CZ" sz="1800" dirty="0"/>
              <a:t>- vysoká ekologická daň</a:t>
            </a:r>
          </a:p>
          <a:p>
            <a:r>
              <a:rPr lang="cs-CZ" sz="1800" dirty="0"/>
              <a:t>- geopolitický nástroj Číny</a:t>
            </a:r>
          </a:p>
          <a:p>
            <a:r>
              <a:rPr lang="cs-CZ" sz="1800" dirty="0"/>
              <a:t>- další ložiska: Afganistán, DPRK</a:t>
            </a:r>
            <a:r>
              <a:rPr lang="en-GB" sz="1800" dirty="0"/>
              <a:t> </a:t>
            </a:r>
            <a:endParaRPr lang="cs-CZ" sz="1800" dirty="0"/>
          </a:p>
          <a:p>
            <a:endParaRPr lang="en-GB" sz="18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8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02204" y="3415537"/>
            <a:ext cx="167269" cy="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278</Words>
  <Application>Microsoft Office PowerPoint</Application>
  <PresentationFormat>Předvádění na obrazovce (16:9)</PresentationFormat>
  <Paragraphs>61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Calibri</vt:lpstr>
      <vt:lpstr>Old Standard TT</vt:lpstr>
      <vt:lpstr>Arial</vt:lpstr>
      <vt:lpstr>Calibri Light</vt:lpstr>
      <vt:lpstr>Paperback</vt:lpstr>
      <vt:lpstr>Retrospect</vt:lpstr>
      <vt:lpstr>Moderní technologie a bezpečnost</vt:lpstr>
      <vt:lpstr>Změna klimatu</vt:lpstr>
      <vt:lpstr>Prezentace aplikace PowerPoint</vt:lpstr>
      <vt:lpstr>Prezentace aplikace PowerPoint</vt:lpstr>
      <vt:lpstr>Geo-engineering</vt:lpstr>
      <vt:lpstr>Zdroje energie</vt:lpstr>
      <vt:lpstr>Prezentace aplikace PowerPoint</vt:lpstr>
      <vt:lpstr>Coltan</vt:lpstr>
      <vt:lpstr>Těžba 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cp:lastModifiedBy>171810</cp:lastModifiedBy>
  <cp:revision>14</cp:revision>
  <dcterms:modified xsi:type="dcterms:W3CDTF">2017-11-27T10:29:16Z</dcterms:modified>
</cp:coreProperties>
</file>