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150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m5seVCpf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0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7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  <p:extLst>
      <p:ext uri="{BB962C8B-B14F-4D97-AF65-F5344CB8AC3E}">
        <p14:creationId xmlns:p14="http://schemas.microsoft.com/office/powerpoint/2010/main" val="182989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569*1171=666 299</a:t>
            </a:r>
          </a:p>
        </p:txBody>
      </p:sp>
    </p:spTree>
    <p:extLst>
      <p:ext uri="{BB962C8B-B14F-4D97-AF65-F5344CB8AC3E}">
        <p14:creationId xmlns:p14="http://schemas.microsoft.com/office/powerpoint/2010/main" val="65937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41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56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88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3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premonition: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gaben: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piratske strany</a:t>
            </a:r>
          </a:p>
        </p:txBody>
      </p:sp>
    </p:spTree>
    <p:extLst>
      <p:ext uri="{BB962C8B-B14F-4D97-AF65-F5344CB8AC3E}">
        <p14:creationId xmlns:p14="http://schemas.microsoft.com/office/powerpoint/2010/main" val="415043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tom cruise</a:t>
            </a:r>
          </a:p>
          <a:p>
            <a:pPr lvl="0" rt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https://www.youtube.com/watch?v=bUm5seVCpf4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19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78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26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30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44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cs"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Information Technology and Society</a:t>
            </a:r>
            <a:endParaRPr lang="cs" sz="3600" dirty="0">
              <a:solidFill>
                <a:srgbClr val="F3F3F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1D0567A5-5997-4F4A-98AC-5B206FF98D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53550" y="4549050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.10. 201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cs" sz="1400" cap="none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186017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Surveillance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metadata collection, intrusion into company systems, weakening of protections, dragnet collection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roots in WW2 and Cold War, all in the name of security, many conspiracy theories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NSA PRISM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reveal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2013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intensive and extensive data collection might serve to prevent security threats such as terrorism,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49" y="0"/>
            <a:ext cx="3347251" cy="502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Encryption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9950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runs through all the issues above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typical double-edged technology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(TOR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crypto$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long history, today absolutely indispensable and ever-present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fight for weak/strong encryption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: st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ates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corporations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people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catching terrorists, endangering users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case: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San Bernardino iPhone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“solved” by forcing backdoors and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masterkeys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599" cy="386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very probable and very close proliferation of virtual/augmented reality technology in society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entertainment, communication, traveling, education, training, therapy… anything else?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health risk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nausea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injuries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eyesight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psychology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societal and security risks?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Freedom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privacy versus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massive debate over this question in cyberspace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no good solution in sight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3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anything from phishing, to ransomware, RATs and black market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evolves with technology itself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key role of anonymity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lack of user awareness and good security practices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less anonymity online would make it harder for perpetrators to get away with it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4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</a:t>
            </a:r>
            <a:r>
              <a:rPr lang="en-GB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racy</a:t>
            </a:r>
            <a:endParaRPr lang="cs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1" y="1171600"/>
            <a:ext cx="4325614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unauthorized distribution of intellectual property</a:t>
            </a: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printing press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magnetic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tapes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floppy discs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CD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/DVD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internet &gt; ???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curitization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(et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onom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security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lacking/slow adaptation of businesses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stronger IP protection laws might serve as a deterrence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2"/>
            <a:ext cx="4665300" cy="27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4"/>
            <a:ext cx="2551173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Hacktivism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political and ideological activism in cyberspace, using direct hacking, DDoS, disclosing secrets, propaganda, doxing, defacements,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beginnings in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2008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grows strong from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2010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currently a well established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stricter laws and sentencing could discourage perpetrators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2" y="0"/>
            <a:ext cx="32900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Organizing protests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using social media to organize and coordinate protests, looting, riots, rallies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first seen in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n 2009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visible issue since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2011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on riots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Arab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spring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Indi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USA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shutting off the service during the events would stop people from using it to self-organize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7" y="0"/>
            <a:ext cx="3452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rorism online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promotion of violence, extremism, intolerance, dissemination of guides, recruitment, inciting hatred and fear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gradual development from 90s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became major force in 2010s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dominant issue with ISIS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demands for stricter censorship by content curators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19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Privacy and corporations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9190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accumulation of personalized data for advertising and other purposes, interconnected platforms, ecosystems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boom circa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2007-2012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networks of all sorts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(facebook, twitter, ...)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access to their service in exchange for private data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is it a problem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or just a matter of personal choice and responsibility?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49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</TotalTime>
  <Words>552</Words>
  <Application>Microsoft Office PowerPoint</Application>
  <PresentationFormat>On-screen Show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Impact</vt:lpstr>
      <vt:lpstr>paperback</vt:lpstr>
      <vt:lpstr>Modern Technologies and Conflicts</vt:lpstr>
      <vt:lpstr>PowerPoint Presentation</vt:lpstr>
      <vt:lpstr>Freedom versus security</vt:lpstr>
      <vt:lpstr>Cybercrime</vt:lpstr>
      <vt:lpstr>Piracy</vt:lpstr>
      <vt:lpstr>Hacktivism</vt:lpstr>
      <vt:lpstr>Organizing protests</vt:lpstr>
      <vt:lpstr>Terrorism online</vt:lpstr>
      <vt:lpstr>Privacy and corporations</vt:lpstr>
      <vt:lpstr>PowerPoint Presentation</vt:lpstr>
      <vt:lpstr>Surveillance</vt:lpstr>
      <vt:lpstr>Encryption</vt:lpstr>
      <vt:lpstr>VR/AR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creator>cloth</dc:creator>
  <cp:lastModifiedBy>blorg</cp:lastModifiedBy>
  <cp:revision>31</cp:revision>
  <dcterms:modified xsi:type="dcterms:W3CDTF">2017-10-22T14:09:05Z</dcterms:modified>
</cp:coreProperties>
</file>