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1"/>
  </p:sldMasterIdLst>
  <p:notesMasterIdLst>
    <p:notesMasterId r:id="rId12"/>
  </p:notesMasterIdLst>
  <p:sldIdLst>
    <p:sldId id="256" r:id="rId2"/>
    <p:sldId id="257" r:id="rId3"/>
    <p:sldId id="258" r:id="rId4"/>
    <p:sldId id="266" r:id="rId5"/>
    <p:sldId id="267" r:id="rId6"/>
    <p:sldId id="268" r:id="rId7"/>
    <p:sldId id="270" r:id="rId8"/>
    <p:sldId id="265" r:id="rId9"/>
    <p:sldId id="263" r:id="rId10"/>
    <p:sldId id="264"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5909"/>
  </p:normalViewPr>
  <p:slideViewPr>
    <p:cSldViewPr snapToGrid="0" snapToObjects="1">
      <p:cViewPr varScale="1">
        <p:scale>
          <a:sx n="109" d="100"/>
          <a:sy n="109" d="100"/>
        </p:scale>
        <p:origin x="6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B94055-FBE6-E74E-8435-F2715B1D471C}"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en-GB"/>
        </a:p>
      </dgm:t>
    </dgm:pt>
    <dgm:pt modelId="{C8DF9728-2857-A74B-86F2-08890D4AE75F}">
      <dgm:prSet phldrT="[Text]"/>
      <dgm:spPr/>
      <dgm:t>
        <a:bodyPr/>
        <a:lstStyle/>
        <a:p>
          <a:r>
            <a:rPr lang="en-GB" dirty="0" smtClean="0">
              <a:latin typeface="Copperplate Gothic Light" charset="0"/>
              <a:ea typeface="Copperplate Gothic Light" charset="0"/>
              <a:cs typeface="Copperplate Gothic Light" charset="0"/>
            </a:rPr>
            <a:t>Traditional Theory</a:t>
          </a:r>
          <a:endParaRPr lang="en-GB" dirty="0">
            <a:latin typeface="Copperplate Gothic Light" charset="0"/>
            <a:ea typeface="Copperplate Gothic Light" charset="0"/>
            <a:cs typeface="Copperplate Gothic Light" charset="0"/>
          </a:endParaRPr>
        </a:p>
      </dgm:t>
    </dgm:pt>
    <dgm:pt modelId="{3E5936F5-0198-8144-97B5-4E9F383A2B98}" type="parTrans" cxnId="{CDBE593D-380E-6447-8DE3-3213D733C0E0}">
      <dgm:prSet/>
      <dgm:spPr/>
      <dgm:t>
        <a:bodyPr/>
        <a:lstStyle/>
        <a:p>
          <a:endParaRPr lang="en-GB">
            <a:latin typeface="Copperplate Gothic Light" charset="0"/>
            <a:ea typeface="Copperplate Gothic Light" charset="0"/>
            <a:cs typeface="Copperplate Gothic Light" charset="0"/>
          </a:endParaRPr>
        </a:p>
      </dgm:t>
    </dgm:pt>
    <dgm:pt modelId="{DEE60F2E-DF46-6649-B311-F935DE43D466}" type="sibTrans" cxnId="{CDBE593D-380E-6447-8DE3-3213D733C0E0}">
      <dgm:prSet/>
      <dgm:spPr/>
      <dgm:t>
        <a:bodyPr/>
        <a:lstStyle/>
        <a:p>
          <a:endParaRPr lang="en-GB">
            <a:latin typeface="Copperplate Gothic Light" charset="0"/>
            <a:ea typeface="Copperplate Gothic Light" charset="0"/>
            <a:cs typeface="Copperplate Gothic Light" charset="0"/>
          </a:endParaRPr>
        </a:p>
      </dgm:t>
    </dgm:pt>
    <dgm:pt modelId="{33B77427-1AC5-7343-9D33-D5967D39213E}">
      <dgm:prSet phldrT="[Text]"/>
      <dgm:spPr/>
      <dgm:t>
        <a:bodyPr/>
        <a:lstStyle/>
        <a:p>
          <a:r>
            <a:rPr lang="en-GB" dirty="0" smtClean="0">
              <a:latin typeface="Copperplate Gothic Light" charset="0"/>
              <a:ea typeface="Copperplate Gothic Light" charset="0"/>
              <a:cs typeface="Copperplate Gothic Light" charset="0"/>
            </a:rPr>
            <a:t>Explain and control certain phenomena</a:t>
          </a:r>
          <a:endParaRPr lang="en-GB" dirty="0">
            <a:latin typeface="Copperplate Gothic Light" charset="0"/>
            <a:ea typeface="Copperplate Gothic Light" charset="0"/>
            <a:cs typeface="Copperplate Gothic Light" charset="0"/>
          </a:endParaRPr>
        </a:p>
      </dgm:t>
    </dgm:pt>
    <dgm:pt modelId="{6F509FD7-377B-4945-8E54-7C05303FB08F}" type="parTrans" cxnId="{76A98E46-B99B-7647-8677-DC478DC05B19}">
      <dgm:prSet/>
      <dgm:spPr/>
      <dgm:t>
        <a:bodyPr/>
        <a:lstStyle/>
        <a:p>
          <a:endParaRPr lang="en-GB">
            <a:latin typeface="Copperplate Gothic Light" charset="0"/>
            <a:ea typeface="Copperplate Gothic Light" charset="0"/>
            <a:cs typeface="Copperplate Gothic Light" charset="0"/>
          </a:endParaRPr>
        </a:p>
      </dgm:t>
    </dgm:pt>
    <dgm:pt modelId="{A286376B-5485-E14D-8CAA-F4644D02EDC2}" type="sibTrans" cxnId="{76A98E46-B99B-7647-8677-DC478DC05B19}">
      <dgm:prSet/>
      <dgm:spPr/>
      <dgm:t>
        <a:bodyPr/>
        <a:lstStyle/>
        <a:p>
          <a:endParaRPr lang="en-GB">
            <a:latin typeface="Copperplate Gothic Light" charset="0"/>
            <a:ea typeface="Copperplate Gothic Light" charset="0"/>
            <a:cs typeface="Copperplate Gothic Light" charset="0"/>
          </a:endParaRPr>
        </a:p>
      </dgm:t>
    </dgm:pt>
    <dgm:pt modelId="{B8225AA1-96B3-D84A-B593-10145BF71E94}">
      <dgm:prSet phldrT="[Text]"/>
      <dgm:spPr/>
      <dgm:t>
        <a:bodyPr/>
        <a:lstStyle/>
        <a:p>
          <a:r>
            <a:rPr lang="en-GB" dirty="0" smtClean="0">
              <a:latin typeface="Copperplate Gothic Light" charset="0"/>
              <a:ea typeface="Copperplate Gothic Light" charset="0"/>
              <a:cs typeface="Copperplate Gothic Light" charset="0"/>
            </a:rPr>
            <a:t>Value-neutral</a:t>
          </a:r>
          <a:endParaRPr lang="en-GB" dirty="0">
            <a:latin typeface="Copperplate Gothic Light" charset="0"/>
            <a:ea typeface="Copperplate Gothic Light" charset="0"/>
            <a:cs typeface="Copperplate Gothic Light" charset="0"/>
          </a:endParaRPr>
        </a:p>
      </dgm:t>
    </dgm:pt>
    <dgm:pt modelId="{730E8895-F174-6043-861D-07F78DB065DB}" type="parTrans" cxnId="{2C98BCBC-9E8B-D048-B5AE-6EA1DCA6DF7D}">
      <dgm:prSet/>
      <dgm:spPr/>
      <dgm:t>
        <a:bodyPr/>
        <a:lstStyle/>
        <a:p>
          <a:endParaRPr lang="en-GB">
            <a:latin typeface="Copperplate Gothic Light" charset="0"/>
            <a:ea typeface="Copperplate Gothic Light" charset="0"/>
            <a:cs typeface="Copperplate Gothic Light" charset="0"/>
          </a:endParaRPr>
        </a:p>
      </dgm:t>
    </dgm:pt>
    <dgm:pt modelId="{384D4F9A-9040-A44B-AC9E-CBCD03DA458B}" type="sibTrans" cxnId="{2C98BCBC-9E8B-D048-B5AE-6EA1DCA6DF7D}">
      <dgm:prSet/>
      <dgm:spPr/>
      <dgm:t>
        <a:bodyPr/>
        <a:lstStyle/>
        <a:p>
          <a:endParaRPr lang="en-GB">
            <a:latin typeface="Copperplate Gothic Light" charset="0"/>
            <a:ea typeface="Copperplate Gothic Light" charset="0"/>
            <a:cs typeface="Copperplate Gothic Light" charset="0"/>
          </a:endParaRPr>
        </a:p>
      </dgm:t>
    </dgm:pt>
    <dgm:pt modelId="{293D0F73-FD98-1D48-A014-612B9ED38D98}">
      <dgm:prSet phldrT="[Text]"/>
      <dgm:spPr/>
      <dgm:t>
        <a:bodyPr/>
        <a:lstStyle/>
        <a:p>
          <a:r>
            <a:rPr lang="en-GB" dirty="0" smtClean="0">
              <a:latin typeface="Copperplate Gothic Light" charset="0"/>
              <a:ea typeface="Copperplate Gothic Light" charset="0"/>
              <a:cs typeface="Copperplate Gothic Light" charset="0"/>
            </a:rPr>
            <a:t>Critical Theory</a:t>
          </a:r>
          <a:endParaRPr lang="en-GB" dirty="0">
            <a:latin typeface="Copperplate Gothic Light" charset="0"/>
            <a:ea typeface="Copperplate Gothic Light" charset="0"/>
            <a:cs typeface="Copperplate Gothic Light" charset="0"/>
          </a:endParaRPr>
        </a:p>
      </dgm:t>
    </dgm:pt>
    <dgm:pt modelId="{C430616F-077D-A747-B2BC-168E667D0C81}" type="parTrans" cxnId="{90BC38B8-8FF2-FD4F-8596-01F433274BFC}">
      <dgm:prSet/>
      <dgm:spPr/>
      <dgm:t>
        <a:bodyPr/>
        <a:lstStyle/>
        <a:p>
          <a:endParaRPr lang="en-GB">
            <a:latin typeface="Copperplate Gothic Light" charset="0"/>
            <a:ea typeface="Copperplate Gothic Light" charset="0"/>
            <a:cs typeface="Copperplate Gothic Light" charset="0"/>
          </a:endParaRPr>
        </a:p>
      </dgm:t>
    </dgm:pt>
    <dgm:pt modelId="{B2218966-0E5C-6A4B-930B-139288EF9912}" type="sibTrans" cxnId="{90BC38B8-8FF2-FD4F-8596-01F433274BFC}">
      <dgm:prSet/>
      <dgm:spPr/>
      <dgm:t>
        <a:bodyPr/>
        <a:lstStyle/>
        <a:p>
          <a:endParaRPr lang="en-GB">
            <a:latin typeface="Copperplate Gothic Light" charset="0"/>
            <a:ea typeface="Copperplate Gothic Light" charset="0"/>
            <a:cs typeface="Copperplate Gothic Light" charset="0"/>
          </a:endParaRPr>
        </a:p>
      </dgm:t>
    </dgm:pt>
    <dgm:pt modelId="{1A676EF2-ABBC-0B44-98FB-0D50671B65D4}">
      <dgm:prSet phldrT="[Text]"/>
      <dgm:spPr/>
      <dgm:t>
        <a:bodyPr/>
        <a:lstStyle/>
        <a:p>
          <a:r>
            <a:rPr lang="en-US" dirty="0" smtClean="0">
              <a:latin typeface="Copperplate Gothic Light" charset="0"/>
              <a:ea typeface="Copperplate Gothic Light" charset="0"/>
              <a:cs typeface="Copperplate Gothic Light" charset="0"/>
            </a:rPr>
            <a:t>Explain certain phenomena from systemic perspective </a:t>
          </a:r>
          <a:endParaRPr lang="en-GB" dirty="0">
            <a:latin typeface="Copperplate Gothic Light" charset="0"/>
            <a:ea typeface="Copperplate Gothic Light" charset="0"/>
            <a:cs typeface="Copperplate Gothic Light" charset="0"/>
          </a:endParaRPr>
        </a:p>
      </dgm:t>
    </dgm:pt>
    <dgm:pt modelId="{CD2AED14-745F-0A4C-A41D-707EBDC94ABF}" type="parTrans" cxnId="{11136AC3-5720-4A4E-BDE4-B893A0C73B66}">
      <dgm:prSet/>
      <dgm:spPr/>
      <dgm:t>
        <a:bodyPr/>
        <a:lstStyle/>
        <a:p>
          <a:endParaRPr lang="en-GB">
            <a:latin typeface="Copperplate Gothic Light" charset="0"/>
            <a:ea typeface="Copperplate Gothic Light" charset="0"/>
            <a:cs typeface="Copperplate Gothic Light" charset="0"/>
          </a:endParaRPr>
        </a:p>
      </dgm:t>
    </dgm:pt>
    <dgm:pt modelId="{285F6C01-172B-9641-94D7-544EA36EB31E}" type="sibTrans" cxnId="{11136AC3-5720-4A4E-BDE4-B893A0C73B66}">
      <dgm:prSet/>
      <dgm:spPr/>
      <dgm:t>
        <a:bodyPr/>
        <a:lstStyle/>
        <a:p>
          <a:endParaRPr lang="en-GB">
            <a:latin typeface="Copperplate Gothic Light" charset="0"/>
            <a:ea typeface="Copperplate Gothic Light" charset="0"/>
            <a:cs typeface="Copperplate Gothic Light" charset="0"/>
          </a:endParaRPr>
        </a:p>
      </dgm:t>
    </dgm:pt>
    <dgm:pt modelId="{88E7C829-1664-5A4A-97BF-C45812BD9F0A}">
      <dgm:prSet phldrT="[Text]"/>
      <dgm:spPr/>
      <dgm:t>
        <a:bodyPr/>
        <a:lstStyle/>
        <a:p>
          <a:r>
            <a:rPr lang="en-GB" dirty="0" smtClean="0">
              <a:latin typeface="Copperplate Gothic Light" charset="0"/>
              <a:ea typeface="Copperplate Gothic Light" charset="0"/>
              <a:cs typeface="Copperplate Gothic Light" charset="0"/>
            </a:rPr>
            <a:t>State a clear social goal</a:t>
          </a:r>
          <a:endParaRPr lang="en-GB" dirty="0">
            <a:latin typeface="Copperplate Gothic Light" charset="0"/>
            <a:ea typeface="Copperplate Gothic Light" charset="0"/>
            <a:cs typeface="Copperplate Gothic Light" charset="0"/>
          </a:endParaRPr>
        </a:p>
      </dgm:t>
    </dgm:pt>
    <dgm:pt modelId="{3E69C21A-36A5-E247-BAB3-7404EEF15017}" type="parTrans" cxnId="{8F9E8082-5B92-6949-A7CB-5C9FB1789C71}">
      <dgm:prSet/>
      <dgm:spPr/>
      <dgm:t>
        <a:bodyPr/>
        <a:lstStyle/>
        <a:p>
          <a:endParaRPr lang="en-GB">
            <a:latin typeface="Copperplate Gothic Light" charset="0"/>
            <a:ea typeface="Copperplate Gothic Light" charset="0"/>
            <a:cs typeface="Copperplate Gothic Light" charset="0"/>
          </a:endParaRPr>
        </a:p>
      </dgm:t>
    </dgm:pt>
    <dgm:pt modelId="{A66DC487-ECE7-EE44-AC4A-4B9DBAF5632B}" type="sibTrans" cxnId="{8F9E8082-5B92-6949-A7CB-5C9FB1789C71}">
      <dgm:prSet/>
      <dgm:spPr/>
      <dgm:t>
        <a:bodyPr/>
        <a:lstStyle/>
        <a:p>
          <a:endParaRPr lang="en-GB">
            <a:latin typeface="Copperplate Gothic Light" charset="0"/>
            <a:ea typeface="Copperplate Gothic Light" charset="0"/>
            <a:cs typeface="Copperplate Gothic Light" charset="0"/>
          </a:endParaRPr>
        </a:p>
      </dgm:t>
    </dgm:pt>
    <dgm:pt modelId="{ED5CD333-6FC6-4B4D-AB51-2AAC51C27463}">
      <dgm:prSet/>
      <dgm:spPr/>
      <dgm:t>
        <a:bodyPr/>
        <a:lstStyle/>
        <a:p>
          <a:r>
            <a:rPr lang="en-GB" dirty="0" smtClean="0">
              <a:latin typeface="Copperplate Gothic Light" charset="0"/>
              <a:ea typeface="Copperplate Gothic Light" charset="0"/>
              <a:cs typeface="Copperplate Gothic Light" charset="0"/>
            </a:rPr>
            <a:t>Propose a practical solution</a:t>
          </a:r>
          <a:endParaRPr lang="en-GB" dirty="0">
            <a:latin typeface="Copperplate Gothic Light" charset="0"/>
            <a:ea typeface="Copperplate Gothic Light" charset="0"/>
            <a:cs typeface="Copperplate Gothic Light" charset="0"/>
          </a:endParaRPr>
        </a:p>
      </dgm:t>
    </dgm:pt>
    <dgm:pt modelId="{550F263A-504A-2646-B530-74876089D136}" type="parTrans" cxnId="{E2838EE5-496A-BF4C-884C-281469C6B128}">
      <dgm:prSet/>
      <dgm:spPr/>
      <dgm:t>
        <a:bodyPr/>
        <a:lstStyle/>
        <a:p>
          <a:endParaRPr lang="en-GB">
            <a:latin typeface="Copperplate Gothic Light" charset="0"/>
            <a:ea typeface="Copperplate Gothic Light" charset="0"/>
            <a:cs typeface="Copperplate Gothic Light" charset="0"/>
          </a:endParaRPr>
        </a:p>
      </dgm:t>
    </dgm:pt>
    <dgm:pt modelId="{E00EEA5B-9E32-B64B-9436-992879B4E7ED}" type="sibTrans" cxnId="{E2838EE5-496A-BF4C-884C-281469C6B128}">
      <dgm:prSet/>
      <dgm:spPr/>
      <dgm:t>
        <a:bodyPr/>
        <a:lstStyle/>
        <a:p>
          <a:endParaRPr lang="en-GB">
            <a:latin typeface="Copperplate Gothic Light" charset="0"/>
            <a:ea typeface="Copperplate Gothic Light" charset="0"/>
            <a:cs typeface="Copperplate Gothic Light" charset="0"/>
          </a:endParaRPr>
        </a:p>
      </dgm:t>
    </dgm:pt>
    <dgm:pt modelId="{02317B25-24A7-DB4E-BF56-F9095C8D3403}" type="pres">
      <dgm:prSet presAssocID="{1FB94055-FBE6-E74E-8435-F2715B1D471C}" presName="diagram" presStyleCnt="0">
        <dgm:presLayoutVars>
          <dgm:chPref val="1"/>
          <dgm:dir/>
          <dgm:animOne val="branch"/>
          <dgm:animLvl val="lvl"/>
          <dgm:resizeHandles/>
        </dgm:presLayoutVars>
      </dgm:prSet>
      <dgm:spPr/>
    </dgm:pt>
    <dgm:pt modelId="{A3716B07-FC1C-3B4F-BCDE-084665CF8C1C}" type="pres">
      <dgm:prSet presAssocID="{C8DF9728-2857-A74B-86F2-08890D4AE75F}" presName="root" presStyleCnt="0"/>
      <dgm:spPr/>
    </dgm:pt>
    <dgm:pt modelId="{C99BE6B2-EF93-5F40-BF0F-87EEE25EEFBC}" type="pres">
      <dgm:prSet presAssocID="{C8DF9728-2857-A74B-86F2-08890D4AE75F}" presName="rootComposite" presStyleCnt="0"/>
      <dgm:spPr/>
    </dgm:pt>
    <dgm:pt modelId="{6E806B18-6942-4C4A-9439-A594834EEF92}" type="pres">
      <dgm:prSet presAssocID="{C8DF9728-2857-A74B-86F2-08890D4AE75F}" presName="rootText" presStyleLbl="node1" presStyleIdx="0" presStyleCnt="2" custScaleX="246188"/>
      <dgm:spPr/>
      <dgm:t>
        <a:bodyPr/>
        <a:lstStyle/>
        <a:p>
          <a:endParaRPr lang="en-GB"/>
        </a:p>
      </dgm:t>
    </dgm:pt>
    <dgm:pt modelId="{78044201-8ADA-2D45-895B-EE4674FC0158}" type="pres">
      <dgm:prSet presAssocID="{C8DF9728-2857-A74B-86F2-08890D4AE75F}" presName="rootConnector" presStyleLbl="node1" presStyleIdx="0" presStyleCnt="2"/>
      <dgm:spPr/>
    </dgm:pt>
    <dgm:pt modelId="{2178211D-925C-5246-B5AC-8298A7AFFE0A}" type="pres">
      <dgm:prSet presAssocID="{C8DF9728-2857-A74B-86F2-08890D4AE75F}" presName="childShape" presStyleCnt="0"/>
      <dgm:spPr/>
    </dgm:pt>
    <dgm:pt modelId="{89054CFD-A603-6443-B98D-7AEB7433F89B}" type="pres">
      <dgm:prSet presAssocID="{6F509FD7-377B-4945-8E54-7C05303FB08F}" presName="Name13" presStyleLbl="parChTrans1D2" presStyleIdx="0" presStyleCnt="5"/>
      <dgm:spPr/>
    </dgm:pt>
    <dgm:pt modelId="{285C986F-D1D5-8842-BBB4-A2A77694FE3E}" type="pres">
      <dgm:prSet presAssocID="{33B77427-1AC5-7343-9D33-D5967D39213E}" presName="childText" presStyleLbl="bgAcc1" presStyleIdx="0" presStyleCnt="5" custScaleX="205565">
        <dgm:presLayoutVars>
          <dgm:bulletEnabled val="1"/>
        </dgm:presLayoutVars>
      </dgm:prSet>
      <dgm:spPr/>
    </dgm:pt>
    <dgm:pt modelId="{57EC4687-6502-324B-A960-C30971B151D4}" type="pres">
      <dgm:prSet presAssocID="{730E8895-F174-6043-861D-07F78DB065DB}" presName="Name13" presStyleLbl="parChTrans1D2" presStyleIdx="1" presStyleCnt="5"/>
      <dgm:spPr/>
    </dgm:pt>
    <dgm:pt modelId="{2B0BCD05-88B2-694F-98F8-03C15BDD585D}" type="pres">
      <dgm:prSet presAssocID="{B8225AA1-96B3-D84A-B593-10145BF71E94}" presName="childText" presStyleLbl="bgAcc1" presStyleIdx="1" presStyleCnt="5" custScaleX="205565">
        <dgm:presLayoutVars>
          <dgm:bulletEnabled val="1"/>
        </dgm:presLayoutVars>
      </dgm:prSet>
      <dgm:spPr/>
    </dgm:pt>
    <dgm:pt modelId="{2DDD5B6C-EC27-444E-B0E7-4F1C874B5A3E}" type="pres">
      <dgm:prSet presAssocID="{293D0F73-FD98-1D48-A014-612B9ED38D98}" presName="root" presStyleCnt="0"/>
      <dgm:spPr/>
    </dgm:pt>
    <dgm:pt modelId="{93331AC8-F039-6644-B8D4-9E403D9AF11B}" type="pres">
      <dgm:prSet presAssocID="{293D0F73-FD98-1D48-A014-612B9ED38D98}" presName="rootComposite" presStyleCnt="0"/>
      <dgm:spPr/>
    </dgm:pt>
    <dgm:pt modelId="{9ABEA91B-8F3A-2E42-844F-048BD33465CB}" type="pres">
      <dgm:prSet presAssocID="{293D0F73-FD98-1D48-A014-612B9ED38D98}" presName="rootText" presStyleLbl="node1" presStyleIdx="1" presStyleCnt="2" custScaleX="246188"/>
      <dgm:spPr/>
    </dgm:pt>
    <dgm:pt modelId="{501B1D79-1F34-2042-B7A0-969520885E16}" type="pres">
      <dgm:prSet presAssocID="{293D0F73-FD98-1D48-A014-612B9ED38D98}" presName="rootConnector" presStyleLbl="node1" presStyleIdx="1" presStyleCnt="2"/>
      <dgm:spPr/>
    </dgm:pt>
    <dgm:pt modelId="{FE580551-EA83-EC42-B6BB-41BEB18EA5FA}" type="pres">
      <dgm:prSet presAssocID="{293D0F73-FD98-1D48-A014-612B9ED38D98}" presName="childShape" presStyleCnt="0"/>
      <dgm:spPr/>
    </dgm:pt>
    <dgm:pt modelId="{A473EE9E-A198-7F4A-9785-B9D529CF8A0C}" type="pres">
      <dgm:prSet presAssocID="{CD2AED14-745F-0A4C-A41D-707EBDC94ABF}" presName="Name13" presStyleLbl="parChTrans1D2" presStyleIdx="2" presStyleCnt="5"/>
      <dgm:spPr/>
    </dgm:pt>
    <dgm:pt modelId="{653E4CCF-BF80-6A45-8FE2-141628974B48}" type="pres">
      <dgm:prSet presAssocID="{1A676EF2-ABBC-0B44-98FB-0D50671B65D4}" presName="childText" presStyleLbl="bgAcc1" presStyleIdx="2" presStyleCnt="5" custScaleX="205565">
        <dgm:presLayoutVars>
          <dgm:bulletEnabled val="1"/>
        </dgm:presLayoutVars>
      </dgm:prSet>
      <dgm:spPr/>
      <dgm:t>
        <a:bodyPr/>
        <a:lstStyle/>
        <a:p>
          <a:endParaRPr lang="en-GB"/>
        </a:p>
      </dgm:t>
    </dgm:pt>
    <dgm:pt modelId="{4FC8EC06-AF7D-9E4B-960A-2320333150C2}" type="pres">
      <dgm:prSet presAssocID="{3E69C21A-36A5-E247-BAB3-7404EEF15017}" presName="Name13" presStyleLbl="parChTrans1D2" presStyleIdx="3" presStyleCnt="5"/>
      <dgm:spPr/>
    </dgm:pt>
    <dgm:pt modelId="{F1FBA7F9-DC7F-674E-9F8F-1DE9238817D1}" type="pres">
      <dgm:prSet presAssocID="{88E7C829-1664-5A4A-97BF-C45812BD9F0A}" presName="childText" presStyleLbl="bgAcc1" presStyleIdx="3" presStyleCnt="5" custScaleX="205565">
        <dgm:presLayoutVars>
          <dgm:bulletEnabled val="1"/>
        </dgm:presLayoutVars>
      </dgm:prSet>
      <dgm:spPr/>
    </dgm:pt>
    <dgm:pt modelId="{53CDB4CC-C87D-5849-BCF5-FAAA42444C3A}" type="pres">
      <dgm:prSet presAssocID="{550F263A-504A-2646-B530-74876089D136}" presName="Name13" presStyleLbl="parChTrans1D2" presStyleIdx="4" presStyleCnt="5"/>
      <dgm:spPr/>
    </dgm:pt>
    <dgm:pt modelId="{5ED89769-2372-AC41-8D0D-2A1864EDC900}" type="pres">
      <dgm:prSet presAssocID="{ED5CD333-6FC6-4B4D-AB51-2AAC51C27463}" presName="childText" presStyleLbl="bgAcc1" presStyleIdx="4" presStyleCnt="5" custScaleX="205565">
        <dgm:presLayoutVars>
          <dgm:bulletEnabled val="1"/>
        </dgm:presLayoutVars>
      </dgm:prSet>
      <dgm:spPr/>
    </dgm:pt>
  </dgm:ptLst>
  <dgm:cxnLst>
    <dgm:cxn modelId="{6A55E28B-A0D0-B140-B5FD-6C3F0D581DAC}" type="presOf" srcId="{6F509FD7-377B-4945-8E54-7C05303FB08F}" destId="{89054CFD-A603-6443-B98D-7AEB7433F89B}" srcOrd="0" destOrd="0" presId="urn:microsoft.com/office/officeart/2005/8/layout/hierarchy3"/>
    <dgm:cxn modelId="{3F35F80A-FC0C-2F49-AC31-46D60D563D8A}" type="presOf" srcId="{C8DF9728-2857-A74B-86F2-08890D4AE75F}" destId="{78044201-8ADA-2D45-895B-EE4674FC0158}" srcOrd="1" destOrd="0" presId="urn:microsoft.com/office/officeart/2005/8/layout/hierarchy3"/>
    <dgm:cxn modelId="{90BC38B8-8FF2-FD4F-8596-01F433274BFC}" srcId="{1FB94055-FBE6-E74E-8435-F2715B1D471C}" destId="{293D0F73-FD98-1D48-A014-612B9ED38D98}" srcOrd="1" destOrd="0" parTransId="{C430616F-077D-A747-B2BC-168E667D0C81}" sibTransId="{B2218966-0E5C-6A4B-930B-139288EF9912}"/>
    <dgm:cxn modelId="{6800A6BF-5BF3-5C4A-8B70-792B6FB27BD5}" type="presOf" srcId="{33B77427-1AC5-7343-9D33-D5967D39213E}" destId="{285C986F-D1D5-8842-BBB4-A2A77694FE3E}" srcOrd="0" destOrd="0" presId="urn:microsoft.com/office/officeart/2005/8/layout/hierarchy3"/>
    <dgm:cxn modelId="{F016C807-69EA-C14F-9231-69514251F73B}" type="presOf" srcId="{88E7C829-1664-5A4A-97BF-C45812BD9F0A}" destId="{F1FBA7F9-DC7F-674E-9F8F-1DE9238817D1}" srcOrd="0" destOrd="0" presId="urn:microsoft.com/office/officeart/2005/8/layout/hierarchy3"/>
    <dgm:cxn modelId="{C57DB4D5-A6A4-7D49-B5CF-B16548D7E68C}" type="presOf" srcId="{550F263A-504A-2646-B530-74876089D136}" destId="{53CDB4CC-C87D-5849-BCF5-FAAA42444C3A}" srcOrd="0" destOrd="0" presId="urn:microsoft.com/office/officeart/2005/8/layout/hierarchy3"/>
    <dgm:cxn modelId="{CDBE593D-380E-6447-8DE3-3213D733C0E0}" srcId="{1FB94055-FBE6-E74E-8435-F2715B1D471C}" destId="{C8DF9728-2857-A74B-86F2-08890D4AE75F}" srcOrd="0" destOrd="0" parTransId="{3E5936F5-0198-8144-97B5-4E9F383A2B98}" sibTransId="{DEE60F2E-DF46-6649-B311-F935DE43D466}"/>
    <dgm:cxn modelId="{B9BA29FB-DB75-1C44-94B5-625564A0C6B6}" type="presOf" srcId="{730E8895-F174-6043-861D-07F78DB065DB}" destId="{57EC4687-6502-324B-A960-C30971B151D4}" srcOrd="0" destOrd="0" presId="urn:microsoft.com/office/officeart/2005/8/layout/hierarchy3"/>
    <dgm:cxn modelId="{E2838EE5-496A-BF4C-884C-281469C6B128}" srcId="{293D0F73-FD98-1D48-A014-612B9ED38D98}" destId="{ED5CD333-6FC6-4B4D-AB51-2AAC51C27463}" srcOrd="2" destOrd="0" parTransId="{550F263A-504A-2646-B530-74876089D136}" sibTransId="{E00EEA5B-9E32-B64B-9436-992879B4E7ED}"/>
    <dgm:cxn modelId="{35F45A14-B0C0-2040-92A6-3B7375D6CC33}" type="presOf" srcId="{ED5CD333-6FC6-4B4D-AB51-2AAC51C27463}" destId="{5ED89769-2372-AC41-8D0D-2A1864EDC900}" srcOrd="0" destOrd="0" presId="urn:microsoft.com/office/officeart/2005/8/layout/hierarchy3"/>
    <dgm:cxn modelId="{D579B696-00AC-6940-82BE-B0AE0716AF8B}" type="presOf" srcId="{293D0F73-FD98-1D48-A014-612B9ED38D98}" destId="{501B1D79-1F34-2042-B7A0-969520885E16}" srcOrd="1" destOrd="0" presId="urn:microsoft.com/office/officeart/2005/8/layout/hierarchy3"/>
    <dgm:cxn modelId="{76A98E46-B99B-7647-8677-DC478DC05B19}" srcId="{C8DF9728-2857-A74B-86F2-08890D4AE75F}" destId="{33B77427-1AC5-7343-9D33-D5967D39213E}" srcOrd="0" destOrd="0" parTransId="{6F509FD7-377B-4945-8E54-7C05303FB08F}" sibTransId="{A286376B-5485-E14D-8CAA-F4644D02EDC2}"/>
    <dgm:cxn modelId="{D8BA335E-F2C1-4845-8892-A425896E55FF}" type="presOf" srcId="{1A676EF2-ABBC-0B44-98FB-0D50671B65D4}" destId="{653E4CCF-BF80-6A45-8FE2-141628974B48}" srcOrd="0" destOrd="0" presId="urn:microsoft.com/office/officeart/2005/8/layout/hierarchy3"/>
    <dgm:cxn modelId="{100A3F8A-C52B-2346-AADC-7221121E6527}" type="presOf" srcId="{3E69C21A-36A5-E247-BAB3-7404EEF15017}" destId="{4FC8EC06-AF7D-9E4B-960A-2320333150C2}" srcOrd="0" destOrd="0" presId="urn:microsoft.com/office/officeart/2005/8/layout/hierarchy3"/>
    <dgm:cxn modelId="{11136AC3-5720-4A4E-BDE4-B893A0C73B66}" srcId="{293D0F73-FD98-1D48-A014-612B9ED38D98}" destId="{1A676EF2-ABBC-0B44-98FB-0D50671B65D4}" srcOrd="0" destOrd="0" parTransId="{CD2AED14-745F-0A4C-A41D-707EBDC94ABF}" sibTransId="{285F6C01-172B-9641-94D7-544EA36EB31E}"/>
    <dgm:cxn modelId="{DC161F59-1BF9-2849-966C-47B75F6D5FA4}" type="presOf" srcId="{293D0F73-FD98-1D48-A014-612B9ED38D98}" destId="{9ABEA91B-8F3A-2E42-844F-048BD33465CB}" srcOrd="0" destOrd="0" presId="urn:microsoft.com/office/officeart/2005/8/layout/hierarchy3"/>
    <dgm:cxn modelId="{FBFFEA13-C5F8-624E-B933-68E9E6BF8150}" type="presOf" srcId="{C8DF9728-2857-A74B-86F2-08890D4AE75F}" destId="{6E806B18-6942-4C4A-9439-A594834EEF92}" srcOrd="0" destOrd="0" presId="urn:microsoft.com/office/officeart/2005/8/layout/hierarchy3"/>
    <dgm:cxn modelId="{8F9E8082-5B92-6949-A7CB-5C9FB1789C71}" srcId="{293D0F73-FD98-1D48-A014-612B9ED38D98}" destId="{88E7C829-1664-5A4A-97BF-C45812BD9F0A}" srcOrd="1" destOrd="0" parTransId="{3E69C21A-36A5-E247-BAB3-7404EEF15017}" sibTransId="{A66DC487-ECE7-EE44-AC4A-4B9DBAF5632B}"/>
    <dgm:cxn modelId="{B31CA451-FED7-C44E-A1FF-04A91E5F5EDB}" type="presOf" srcId="{CD2AED14-745F-0A4C-A41D-707EBDC94ABF}" destId="{A473EE9E-A198-7F4A-9785-B9D529CF8A0C}" srcOrd="0" destOrd="0" presId="urn:microsoft.com/office/officeart/2005/8/layout/hierarchy3"/>
    <dgm:cxn modelId="{D0B0FA96-922E-6A45-80DE-2C853D09F043}" type="presOf" srcId="{1FB94055-FBE6-E74E-8435-F2715B1D471C}" destId="{02317B25-24A7-DB4E-BF56-F9095C8D3403}" srcOrd="0" destOrd="0" presId="urn:microsoft.com/office/officeart/2005/8/layout/hierarchy3"/>
    <dgm:cxn modelId="{2C98BCBC-9E8B-D048-B5AE-6EA1DCA6DF7D}" srcId="{C8DF9728-2857-A74B-86F2-08890D4AE75F}" destId="{B8225AA1-96B3-D84A-B593-10145BF71E94}" srcOrd="1" destOrd="0" parTransId="{730E8895-F174-6043-861D-07F78DB065DB}" sibTransId="{384D4F9A-9040-A44B-AC9E-CBCD03DA458B}"/>
    <dgm:cxn modelId="{B987EECF-A3A4-8B4D-9BF9-5A2205E004DE}" type="presOf" srcId="{B8225AA1-96B3-D84A-B593-10145BF71E94}" destId="{2B0BCD05-88B2-694F-98F8-03C15BDD585D}" srcOrd="0" destOrd="0" presId="urn:microsoft.com/office/officeart/2005/8/layout/hierarchy3"/>
    <dgm:cxn modelId="{894F6451-8259-034F-AFD7-FEBEEA4B91A6}" type="presParOf" srcId="{02317B25-24A7-DB4E-BF56-F9095C8D3403}" destId="{A3716B07-FC1C-3B4F-BCDE-084665CF8C1C}" srcOrd="0" destOrd="0" presId="urn:microsoft.com/office/officeart/2005/8/layout/hierarchy3"/>
    <dgm:cxn modelId="{C94F5B5C-BFC5-8F4D-B9FA-AF0882334C04}" type="presParOf" srcId="{A3716B07-FC1C-3B4F-BCDE-084665CF8C1C}" destId="{C99BE6B2-EF93-5F40-BF0F-87EEE25EEFBC}" srcOrd="0" destOrd="0" presId="urn:microsoft.com/office/officeart/2005/8/layout/hierarchy3"/>
    <dgm:cxn modelId="{891554BC-72ED-3347-89D2-61F0736415A9}" type="presParOf" srcId="{C99BE6B2-EF93-5F40-BF0F-87EEE25EEFBC}" destId="{6E806B18-6942-4C4A-9439-A594834EEF92}" srcOrd="0" destOrd="0" presId="urn:microsoft.com/office/officeart/2005/8/layout/hierarchy3"/>
    <dgm:cxn modelId="{8FD0FEB1-13B4-8B4F-8DD4-B7C0E9838777}" type="presParOf" srcId="{C99BE6B2-EF93-5F40-BF0F-87EEE25EEFBC}" destId="{78044201-8ADA-2D45-895B-EE4674FC0158}" srcOrd="1" destOrd="0" presId="urn:microsoft.com/office/officeart/2005/8/layout/hierarchy3"/>
    <dgm:cxn modelId="{2240A057-10D8-784A-B804-77F270B8C719}" type="presParOf" srcId="{A3716B07-FC1C-3B4F-BCDE-084665CF8C1C}" destId="{2178211D-925C-5246-B5AC-8298A7AFFE0A}" srcOrd="1" destOrd="0" presId="urn:microsoft.com/office/officeart/2005/8/layout/hierarchy3"/>
    <dgm:cxn modelId="{A7E2C383-50F9-5648-B696-4F59A85654EA}" type="presParOf" srcId="{2178211D-925C-5246-B5AC-8298A7AFFE0A}" destId="{89054CFD-A603-6443-B98D-7AEB7433F89B}" srcOrd="0" destOrd="0" presId="urn:microsoft.com/office/officeart/2005/8/layout/hierarchy3"/>
    <dgm:cxn modelId="{78F259AE-4F94-CA4C-929A-7292B29A8F81}" type="presParOf" srcId="{2178211D-925C-5246-B5AC-8298A7AFFE0A}" destId="{285C986F-D1D5-8842-BBB4-A2A77694FE3E}" srcOrd="1" destOrd="0" presId="urn:microsoft.com/office/officeart/2005/8/layout/hierarchy3"/>
    <dgm:cxn modelId="{F887A226-C857-FF42-B7C9-56EFFD55689A}" type="presParOf" srcId="{2178211D-925C-5246-B5AC-8298A7AFFE0A}" destId="{57EC4687-6502-324B-A960-C30971B151D4}" srcOrd="2" destOrd="0" presId="urn:microsoft.com/office/officeart/2005/8/layout/hierarchy3"/>
    <dgm:cxn modelId="{1151BFAE-80D6-E643-B59C-4E3C6D4AD94E}" type="presParOf" srcId="{2178211D-925C-5246-B5AC-8298A7AFFE0A}" destId="{2B0BCD05-88B2-694F-98F8-03C15BDD585D}" srcOrd="3" destOrd="0" presId="urn:microsoft.com/office/officeart/2005/8/layout/hierarchy3"/>
    <dgm:cxn modelId="{4A869F65-1A2A-1F48-932B-75CA5FE286CE}" type="presParOf" srcId="{02317B25-24A7-DB4E-BF56-F9095C8D3403}" destId="{2DDD5B6C-EC27-444E-B0E7-4F1C874B5A3E}" srcOrd="1" destOrd="0" presId="urn:microsoft.com/office/officeart/2005/8/layout/hierarchy3"/>
    <dgm:cxn modelId="{AA0DDA22-8A5B-B440-B987-361334812A03}" type="presParOf" srcId="{2DDD5B6C-EC27-444E-B0E7-4F1C874B5A3E}" destId="{93331AC8-F039-6644-B8D4-9E403D9AF11B}" srcOrd="0" destOrd="0" presId="urn:microsoft.com/office/officeart/2005/8/layout/hierarchy3"/>
    <dgm:cxn modelId="{ECD33443-5C67-2C45-AF67-9761392F4338}" type="presParOf" srcId="{93331AC8-F039-6644-B8D4-9E403D9AF11B}" destId="{9ABEA91B-8F3A-2E42-844F-048BD33465CB}" srcOrd="0" destOrd="0" presId="urn:microsoft.com/office/officeart/2005/8/layout/hierarchy3"/>
    <dgm:cxn modelId="{9E9B6769-6CC4-094F-B700-2DAE729741FB}" type="presParOf" srcId="{93331AC8-F039-6644-B8D4-9E403D9AF11B}" destId="{501B1D79-1F34-2042-B7A0-969520885E16}" srcOrd="1" destOrd="0" presId="urn:microsoft.com/office/officeart/2005/8/layout/hierarchy3"/>
    <dgm:cxn modelId="{6D9020E1-F031-E649-849D-DF832337ADED}" type="presParOf" srcId="{2DDD5B6C-EC27-444E-B0E7-4F1C874B5A3E}" destId="{FE580551-EA83-EC42-B6BB-41BEB18EA5FA}" srcOrd="1" destOrd="0" presId="urn:microsoft.com/office/officeart/2005/8/layout/hierarchy3"/>
    <dgm:cxn modelId="{BE78DC03-40E1-B945-8CF6-375079718851}" type="presParOf" srcId="{FE580551-EA83-EC42-B6BB-41BEB18EA5FA}" destId="{A473EE9E-A198-7F4A-9785-B9D529CF8A0C}" srcOrd="0" destOrd="0" presId="urn:microsoft.com/office/officeart/2005/8/layout/hierarchy3"/>
    <dgm:cxn modelId="{6D634D6E-E91E-7647-908F-25BF384FE3B4}" type="presParOf" srcId="{FE580551-EA83-EC42-B6BB-41BEB18EA5FA}" destId="{653E4CCF-BF80-6A45-8FE2-141628974B48}" srcOrd="1" destOrd="0" presId="urn:microsoft.com/office/officeart/2005/8/layout/hierarchy3"/>
    <dgm:cxn modelId="{F21EBAA7-C0BA-CA43-8AF1-1704125107B9}" type="presParOf" srcId="{FE580551-EA83-EC42-B6BB-41BEB18EA5FA}" destId="{4FC8EC06-AF7D-9E4B-960A-2320333150C2}" srcOrd="2" destOrd="0" presId="urn:microsoft.com/office/officeart/2005/8/layout/hierarchy3"/>
    <dgm:cxn modelId="{35ED1B54-B702-2141-A5BA-4EB6B49A651A}" type="presParOf" srcId="{FE580551-EA83-EC42-B6BB-41BEB18EA5FA}" destId="{F1FBA7F9-DC7F-674E-9F8F-1DE9238817D1}" srcOrd="3" destOrd="0" presId="urn:microsoft.com/office/officeart/2005/8/layout/hierarchy3"/>
    <dgm:cxn modelId="{E950EBED-3243-F240-9A4B-F5F71D971549}" type="presParOf" srcId="{FE580551-EA83-EC42-B6BB-41BEB18EA5FA}" destId="{53CDB4CC-C87D-5849-BCF5-FAAA42444C3A}" srcOrd="4" destOrd="0" presId="urn:microsoft.com/office/officeart/2005/8/layout/hierarchy3"/>
    <dgm:cxn modelId="{11921980-DE5F-EC45-95D4-E516E2CECB82}" type="presParOf" srcId="{FE580551-EA83-EC42-B6BB-41BEB18EA5FA}" destId="{5ED89769-2372-AC41-8D0D-2A1864EDC900}" srcOrd="5"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DAADACB-B5D1-F149-BECC-A07FFA3EE52A}" type="doc">
      <dgm:prSet loTypeId="urn:microsoft.com/office/officeart/2005/8/layout/list1" loCatId="" qsTypeId="urn:microsoft.com/office/officeart/2005/8/quickstyle/simple4" qsCatId="simple" csTypeId="urn:microsoft.com/office/officeart/2005/8/colors/accent1_2" csCatId="accent1" phldr="1"/>
      <dgm:spPr/>
      <dgm:t>
        <a:bodyPr/>
        <a:lstStyle/>
        <a:p>
          <a:endParaRPr lang="en-GB"/>
        </a:p>
      </dgm:t>
    </dgm:pt>
    <dgm:pt modelId="{0FBC9A0B-18EF-0B4E-8B4C-FE9011C98278}">
      <dgm:prSet phldrT="[Text]" custT="1"/>
      <dgm:spPr/>
      <dgm:t>
        <a:bodyPr/>
        <a:lstStyle/>
        <a:p>
          <a:r>
            <a:rPr lang="en-US" sz="2400" b="0" dirty="0" smtClean="0">
              <a:latin typeface="Copperplate Gothic Light" charset="0"/>
              <a:ea typeface="Copperplate Gothic Light" charset="0"/>
              <a:cs typeface="Copperplate Gothic Light" charset="0"/>
            </a:rPr>
            <a:t>Social actors are rational and capable to transform their environment </a:t>
          </a:r>
          <a:endParaRPr lang="en-GB" sz="2400" b="0" dirty="0">
            <a:latin typeface="Copperplate Gothic Light" charset="0"/>
            <a:ea typeface="Copperplate Gothic Light" charset="0"/>
            <a:cs typeface="Copperplate Gothic Light" charset="0"/>
          </a:endParaRPr>
        </a:p>
      </dgm:t>
    </dgm:pt>
    <dgm:pt modelId="{76A1D1BD-A229-854E-9FF0-7BA5E7037AC6}" type="parTrans" cxnId="{1247CBC9-2E88-5047-9883-3922ED4F0F24}">
      <dgm:prSet/>
      <dgm:spPr/>
      <dgm:t>
        <a:bodyPr/>
        <a:lstStyle/>
        <a:p>
          <a:endParaRPr lang="en-GB">
            <a:latin typeface="Copperplate Gothic Light" charset="0"/>
            <a:ea typeface="Copperplate Gothic Light" charset="0"/>
            <a:cs typeface="Copperplate Gothic Light" charset="0"/>
          </a:endParaRPr>
        </a:p>
      </dgm:t>
    </dgm:pt>
    <dgm:pt modelId="{E4C2045C-0C20-A74D-AADF-86E5040DDDAA}" type="sibTrans" cxnId="{1247CBC9-2E88-5047-9883-3922ED4F0F24}">
      <dgm:prSet/>
      <dgm:spPr/>
      <dgm:t>
        <a:bodyPr/>
        <a:lstStyle/>
        <a:p>
          <a:endParaRPr lang="en-GB">
            <a:latin typeface="Copperplate Gothic Light" charset="0"/>
            <a:ea typeface="Copperplate Gothic Light" charset="0"/>
            <a:cs typeface="Copperplate Gothic Light" charset="0"/>
          </a:endParaRPr>
        </a:p>
      </dgm:t>
    </dgm:pt>
    <dgm:pt modelId="{21C7F0C1-C1A1-6A46-8C1C-31EA8FCCE0E1}">
      <dgm:prSet phldrT="[Text]" custT="1"/>
      <dgm:spPr/>
      <dgm:t>
        <a:bodyPr/>
        <a:lstStyle/>
        <a:p>
          <a:r>
            <a:rPr lang="en-US" sz="2400" b="0" dirty="0" smtClean="0">
              <a:latin typeface="Copperplate Gothic Light" charset="0"/>
              <a:ea typeface="Copperplate Gothic Light" charset="0"/>
              <a:cs typeface="Copperplate Gothic Light" charset="0"/>
            </a:rPr>
            <a:t>The social world primarily consists of socioeconomic structures, which are legitimized by dominant ideology </a:t>
          </a:r>
          <a:endParaRPr lang="en-GB" sz="2400" b="0" dirty="0">
            <a:latin typeface="Copperplate Gothic Light" charset="0"/>
            <a:ea typeface="Copperplate Gothic Light" charset="0"/>
            <a:cs typeface="Copperplate Gothic Light" charset="0"/>
          </a:endParaRPr>
        </a:p>
      </dgm:t>
    </dgm:pt>
    <dgm:pt modelId="{BEFBCCD2-04B0-694E-ACCF-AC8CAE91EF72}" type="parTrans" cxnId="{CE5CC086-7AE4-C940-AF5B-D38302605A40}">
      <dgm:prSet/>
      <dgm:spPr/>
      <dgm:t>
        <a:bodyPr/>
        <a:lstStyle/>
        <a:p>
          <a:endParaRPr lang="en-GB">
            <a:latin typeface="Copperplate Gothic Light" charset="0"/>
            <a:ea typeface="Copperplate Gothic Light" charset="0"/>
            <a:cs typeface="Copperplate Gothic Light" charset="0"/>
          </a:endParaRPr>
        </a:p>
      </dgm:t>
    </dgm:pt>
    <dgm:pt modelId="{1BE5CA71-B038-1040-B8E6-B8B2C91E9669}" type="sibTrans" cxnId="{CE5CC086-7AE4-C940-AF5B-D38302605A40}">
      <dgm:prSet/>
      <dgm:spPr/>
      <dgm:t>
        <a:bodyPr/>
        <a:lstStyle/>
        <a:p>
          <a:endParaRPr lang="en-GB">
            <a:latin typeface="Copperplate Gothic Light" charset="0"/>
            <a:ea typeface="Copperplate Gothic Light" charset="0"/>
            <a:cs typeface="Copperplate Gothic Light" charset="0"/>
          </a:endParaRPr>
        </a:p>
      </dgm:t>
    </dgm:pt>
    <dgm:pt modelId="{1EA99CA9-666F-2F4B-9854-CA7CF1276E86}">
      <dgm:prSet phldrT="[Text]" custT="1"/>
      <dgm:spPr/>
      <dgm:t>
        <a:bodyPr/>
        <a:lstStyle/>
        <a:p>
          <a:r>
            <a:rPr lang="en-US" sz="2400" b="0" dirty="0" smtClean="0">
              <a:latin typeface="Copperplate Gothic Light" charset="0"/>
              <a:ea typeface="Copperplate Gothic Light" charset="0"/>
              <a:cs typeface="Copperplate Gothic Light" charset="0"/>
            </a:rPr>
            <a:t>These structures are objective (researcher-independent)</a:t>
          </a:r>
          <a:endParaRPr lang="en-GB" sz="2400" b="0" dirty="0">
            <a:latin typeface="Copperplate Gothic Light" charset="0"/>
            <a:ea typeface="Copperplate Gothic Light" charset="0"/>
            <a:cs typeface="Copperplate Gothic Light" charset="0"/>
          </a:endParaRPr>
        </a:p>
      </dgm:t>
    </dgm:pt>
    <dgm:pt modelId="{E47D08E4-0F72-0148-A7E5-1C7A9AA551BC}" type="parTrans" cxnId="{ADFFDBB8-7D7A-4743-A073-B34116F76C08}">
      <dgm:prSet/>
      <dgm:spPr/>
      <dgm:t>
        <a:bodyPr/>
        <a:lstStyle/>
        <a:p>
          <a:endParaRPr lang="en-GB">
            <a:latin typeface="Copperplate Gothic Light" charset="0"/>
            <a:ea typeface="Copperplate Gothic Light" charset="0"/>
            <a:cs typeface="Copperplate Gothic Light" charset="0"/>
          </a:endParaRPr>
        </a:p>
      </dgm:t>
    </dgm:pt>
    <dgm:pt modelId="{47A918A4-2010-F04D-B94D-4DCDB9233BE2}" type="sibTrans" cxnId="{ADFFDBB8-7D7A-4743-A073-B34116F76C08}">
      <dgm:prSet/>
      <dgm:spPr/>
      <dgm:t>
        <a:bodyPr/>
        <a:lstStyle/>
        <a:p>
          <a:endParaRPr lang="en-GB">
            <a:latin typeface="Copperplate Gothic Light" charset="0"/>
            <a:ea typeface="Copperplate Gothic Light" charset="0"/>
            <a:cs typeface="Copperplate Gothic Light" charset="0"/>
          </a:endParaRPr>
        </a:p>
      </dgm:t>
    </dgm:pt>
    <dgm:pt modelId="{77EFF054-9A88-4F4A-84EC-DDFAE66D97F2}">
      <dgm:prSet custT="1"/>
      <dgm:spPr/>
      <dgm:t>
        <a:bodyPr/>
        <a:lstStyle/>
        <a:p>
          <a:r>
            <a:rPr lang="en-GB" sz="2400" b="1" i="1" u="sng" dirty="0" smtClean="0">
              <a:latin typeface="Copperplate Gothic Light" charset="0"/>
              <a:ea typeface="Copperplate Gothic Light" charset="0"/>
              <a:cs typeface="Copperplate Gothic Light" charset="0"/>
            </a:rPr>
            <a:t>Key questions</a:t>
          </a:r>
          <a:r>
            <a:rPr lang="en-GB" sz="2400" dirty="0" smtClean="0">
              <a:latin typeface="Copperplate Gothic Light" charset="0"/>
              <a:ea typeface="Copperplate Gothic Light" charset="0"/>
              <a:cs typeface="Copperplate Gothic Light" charset="0"/>
            </a:rPr>
            <a:t> W</a:t>
          </a:r>
          <a:r>
            <a:rPr lang="en-US" sz="2400" dirty="0" smtClean="0">
              <a:latin typeface="Copperplate Gothic Light" charset="0"/>
              <a:ea typeface="Copperplate Gothic Light" charset="0"/>
              <a:cs typeface="Copperplate Gothic Light" charset="0"/>
            </a:rPr>
            <a:t>hat are these structures? How can these be removed? </a:t>
          </a:r>
          <a:endParaRPr lang="en-GB" sz="2400" dirty="0">
            <a:latin typeface="Copperplate Gothic Light" charset="0"/>
            <a:ea typeface="Copperplate Gothic Light" charset="0"/>
            <a:cs typeface="Copperplate Gothic Light" charset="0"/>
          </a:endParaRPr>
        </a:p>
      </dgm:t>
    </dgm:pt>
    <dgm:pt modelId="{2C15C494-BACB-564C-802A-F5E3AE4F01B8}" type="parTrans" cxnId="{E8D62D1D-20AC-384B-8C67-64F44DF021CB}">
      <dgm:prSet/>
      <dgm:spPr/>
      <dgm:t>
        <a:bodyPr/>
        <a:lstStyle/>
        <a:p>
          <a:endParaRPr lang="en-GB">
            <a:latin typeface="Copperplate Gothic Light" charset="0"/>
            <a:ea typeface="Copperplate Gothic Light" charset="0"/>
            <a:cs typeface="Copperplate Gothic Light" charset="0"/>
          </a:endParaRPr>
        </a:p>
      </dgm:t>
    </dgm:pt>
    <dgm:pt modelId="{08291D8A-7792-C044-BBEA-418E245FA849}" type="sibTrans" cxnId="{E8D62D1D-20AC-384B-8C67-64F44DF021CB}">
      <dgm:prSet/>
      <dgm:spPr/>
      <dgm:t>
        <a:bodyPr/>
        <a:lstStyle/>
        <a:p>
          <a:endParaRPr lang="en-GB">
            <a:latin typeface="Copperplate Gothic Light" charset="0"/>
            <a:ea typeface="Copperplate Gothic Light" charset="0"/>
            <a:cs typeface="Copperplate Gothic Light" charset="0"/>
          </a:endParaRPr>
        </a:p>
      </dgm:t>
    </dgm:pt>
    <dgm:pt modelId="{68D16194-4B33-0844-9EBA-8C0CA3756F7E}" type="pres">
      <dgm:prSet presAssocID="{6DAADACB-B5D1-F149-BECC-A07FFA3EE52A}" presName="linear" presStyleCnt="0">
        <dgm:presLayoutVars>
          <dgm:dir/>
          <dgm:animLvl val="lvl"/>
          <dgm:resizeHandles val="exact"/>
        </dgm:presLayoutVars>
      </dgm:prSet>
      <dgm:spPr/>
    </dgm:pt>
    <dgm:pt modelId="{8CBE39CC-A8A5-C342-9AC2-7699BC31309B}" type="pres">
      <dgm:prSet presAssocID="{0FBC9A0B-18EF-0B4E-8B4C-FE9011C98278}" presName="parentLin" presStyleCnt="0"/>
      <dgm:spPr/>
    </dgm:pt>
    <dgm:pt modelId="{2EE49ED7-5EE1-7C49-A48A-DDF645E22F1B}" type="pres">
      <dgm:prSet presAssocID="{0FBC9A0B-18EF-0B4E-8B4C-FE9011C98278}" presName="parentLeftMargin" presStyleLbl="node1" presStyleIdx="0" presStyleCnt="4"/>
      <dgm:spPr/>
    </dgm:pt>
    <dgm:pt modelId="{6B824B58-50A1-5344-BD2C-04FA06314522}" type="pres">
      <dgm:prSet presAssocID="{0FBC9A0B-18EF-0B4E-8B4C-FE9011C98278}" presName="parentText" presStyleLbl="node1" presStyleIdx="0" presStyleCnt="4" custScaleX="128237">
        <dgm:presLayoutVars>
          <dgm:chMax val="0"/>
          <dgm:bulletEnabled val="1"/>
        </dgm:presLayoutVars>
      </dgm:prSet>
      <dgm:spPr/>
      <dgm:t>
        <a:bodyPr/>
        <a:lstStyle/>
        <a:p>
          <a:endParaRPr lang="en-GB"/>
        </a:p>
      </dgm:t>
    </dgm:pt>
    <dgm:pt modelId="{4D42A73C-61CD-6340-A42D-DA59AC25BABD}" type="pres">
      <dgm:prSet presAssocID="{0FBC9A0B-18EF-0B4E-8B4C-FE9011C98278}" presName="negativeSpace" presStyleCnt="0"/>
      <dgm:spPr/>
    </dgm:pt>
    <dgm:pt modelId="{209F6EA6-1FD0-C240-8147-C83E1B22DC63}" type="pres">
      <dgm:prSet presAssocID="{0FBC9A0B-18EF-0B4E-8B4C-FE9011C98278}" presName="childText" presStyleLbl="conFgAcc1" presStyleIdx="0" presStyleCnt="4">
        <dgm:presLayoutVars>
          <dgm:bulletEnabled val="1"/>
        </dgm:presLayoutVars>
      </dgm:prSet>
      <dgm:spPr/>
    </dgm:pt>
    <dgm:pt modelId="{316437AE-6065-AA4E-8C14-B98F8E6FB168}" type="pres">
      <dgm:prSet presAssocID="{E4C2045C-0C20-A74D-AADF-86E5040DDDAA}" presName="spaceBetweenRectangles" presStyleCnt="0"/>
      <dgm:spPr/>
    </dgm:pt>
    <dgm:pt modelId="{A756627D-B136-CF44-BDA0-EA405E40BEB3}" type="pres">
      <dgm:prSet presAssocID="{21C7F0C1-C1A1-6A46-8C1C-31EA8FCCE0E1}" presName="parentLin" presStyleCnt="0"/>
      <dgm:spPr/>
    </dgm:pt>
    <dgm:pt modelId="{712CB034-14EE-B348-8C4F-552F8A1ACFB1}" type="pres">
      <dgm:prSet presAssocID="{21C7F0C1-C1A1-6A46-8C1C-31EA8FCCE0E1}" presName="parentLeftMargin" presStyleLbl="node1" presStyleIdx="0" presStyleCnt="4"/>
      <dgm:spPr/>
    </dgm:pt>
    <dgm:pt modelId="{8CD41FBC-AB8A-8242-BC08-93E399645C7E}" type="pres">
      <dgm:prSet presAssocID="{21C7F0C1-C1A1-6A46-8C1C-31EA8FCCE0E1}" presName="parentText" presStyleLbl="node1" presStyleIdx="1" presStyleCnt="4" custScaleX="128237">
        <dgm:presLayoutVars>
          <dgm:chMax val="0"/>
          <dgm:bulletEnabled val="1"/>
        </dgm:presLayoutVars>
      </dgm:prSet>
      <dgm:spPr/>
      <dgm:t>
        <a:bodyPr/>
        <a:lstStyle/>
        <a:p>
          <a:endParaRPr lang="en-GB"/>
        </a:p>
      </dgm:t>
    </dgm:pt>
    <dgm:pt modelId="{DB8EB699-F80F-4140-8B68-C90ED72B3472}" type="pres">
      <dgm:prSet presAssocID="{21C7F0C1-C1A1-6A46-8C1C-31EA8FCCE0E1}" presName="negativeSpace" presStyleCnt="0"/>
      <dgm:spPr/>
    </dgm:pt>
    <dgm:pt modelId="{38441F7E-F5E4-D140-A73F-32B67A1D25BB}" type="pres">
      <dgm:prSet presAssocID="{21C7F0C1-C1A1-6A46-8C1C-31EA8FCCE0E1}" presName="childText" presStyleLbl="conFgAcc1" presStyleIdx="1" presStyleCnt="4">
        <dgm:presLayoutVars>
          <dgm:bulletEnabled val="1"/>
        </dgm:presLayoutVars>
      </dgm:prSet>
      <dgm:spPr/>
    </dgm:pt>
    <dgm:pt modelId="{708812E7-61A8-604C-A2AA-E8C76DF9E5A2}" type="pres">
      <dgm:prSet presAssocID="{1BE5CA71-B038-1040-B8E6-B8B2C91E9669}" presName="spaceBetweenRectangles" presStyleCnt="0"/>
      <dgm:spPr/>
    </dgm:pt>
    <dgm:pt modelId="{2474E8CE-8D5A-0F40-99B1-4B7CB528CA9A}" type="pres">
      <dgm:prSet presAssocID="{1EA99CA9-666F-2F4B-9854-CA7CF1276E86}" presName="parentLin" presStyleCnt="0"/>
      <dgm:spPr/>
    </dgm:pt>
    <dgm:pt modelId="{2095615A-5015-3041-936A-F473F2033040}" type="pres">
      <dgm:prSet presAssocID="{1EA99CA9-666F-2F4B-9854-CA7CF1276E86}" presName="parentLeftMargin" presStyleLbl="node1" presStyleIdx="1" presStyleCnt="4"/>
      <dgm:spPr/>
    </dgm:pt>
    <dgm:pt modelId="{0C78DCF3-731E-0040-880C-0EEBCB7339CE}" type="pres">
      <dgm:prSet presAssocID="{1EA99CA9-666F-2F4B-9854-CA7CF1276E86}" presName="parentText" presStyleLbl="node1" presStyleIdx="2" presStyleCnt="4" custScaleX="128237">
        <dgm:presLayoutVars>
          <dgm:chMax val="0"/>
          <dgm:bulletEnabled val="1"/>
        </dgm:presLayoutVars>
      </dgm:prSet>
      <dgm:spPr/>
      <dgm:t>
        <a:bodyPr/>
        <a:lstStyle/>
        <a:p>
          <a:endParaRPr lang="en-GB"/>
        </a:p>
      </dgm:t>
    </dgm:pt>
    <dgm:pt modelId="{BEA099BE-2C19-004E-A744-B0C1FBD38569}" type="pres">
      <dgm:prSet presAssocID="{1EA99CA9-666F-2F4B-9854-CA7CF1276E86}" presName="negativeSpace" presStyleCnt="0"/>
      <dgm:spPr/>
    </dgm:pt>
    <dgm:pt modelId="{46D6BB0D-B163-5648-A081-52E4371AFC6F}" type="pres">
      <dgm:prSet presAssocID="{1EA99CA9-666F-2F4B-9854-CA7CF1276E86}" presName="childText" presStyleLbl="conFgAcc1" presStyleIdx="2" presStyleCnt="4">
        <dgm:presLayoutVars>
          <dgm:bulletEnabled val="1"/>
        </dgm:presLayoutVars>
      </dgm:prSet>
      <dgm:spPr/>
    </dgm:pt>
    <dgm:pt modelId="{EA074FC5-D6CF-4C46-A4F6-6FBA56174C63}" type="pres">
      <dgm:prSet presAssocID="{47A918A4-2010-F04D-B94D-4DCDB9233BE2}" presName="spaceBetweenRectangles" presStyleCnt="0"/>
      <dgm:spPr/>
    </dgm:pt>
    <dgm:pt modelId="{9C01F69F-6E1B-1C4C-96E2-A3A84C2C72B9}" type="pres">
      <dgm:prSet presAssocID="{77EFF054-9A88-4F4A-84EC-DDFAE66D97F2}" presName="parentLin" presStyleCnt="0"/>
      <dgm:spPr/>
    </dgm:pt>
    <dgm:pt modelId="{90FE450E-4964-4846-B441-0528CF04A324}" type="pres">
      <dgm:prSet presAssocID="{77EFF054-9A88-4F4A-84EC-DDFAE66D97F2}" presName="parentLeftMargin" presStyleLbl="node1" presStyleIdx="2" presStyleCnt="4"/>
      <dgm:spPr/>
    </dgm:pt>
    <dgm:pt modelId="{AD782366-AED1-474C-857E-14A9EA05D62D}" type="pres">
      <dgm:prSet presAssocID="{77EFF054-9A88-4F4A-84EC-DDFAE66D97F2}" presName="parentText" presStyleLbl="node1" presStyleIdx="3" presStyleCnt="4" custScaleX="128237">
        <dgm:presLayoutVars>
          <dgm:chMax val="0"/>
          <dgm:bulletEnabled val="1"/>
        </dgm:presLayoutVars>
      </dgm:prSet>
      <dgm:spPr/>
      <dgm:t>
        <a:bodyPr/>
        <a:lstStyle/>
        <a:p>
          <a:endParaRPr lang="en-GB"/>
        </a:p>
      </dgm:t>
    </dgm:pt>
    <dgm:pt modelId="{397D7B72-48CB-1A4F-8A9C-25FF615AA2B1}" type="pres">
      <dgm:prSet presAssocID="{77EFF054-9A88-4F4A-84EC-DDFAE66D97F2}" presName="negativeSpace" presStyleCnt="0"/>
      <dgm:spPr/>
    </dgm:pt>
    <dgm:pt modelId="{1C160B87-764E-1748-ABE3-FC22EE6C3C36}" type="pres">
      <dgm:prSet presAssocID="{77EFF054-9A88-4F4A-84EC-DDFAE66D97F2}" presName="childText" presStyleLbl="conFgAcc1" presStyleIdx="3" presStyleCnt="4">
        <dgm:presLayoutVars>
          <dgm:bulletEnabled val="1"/>
        </dgm:presLayoutVars>
      </dgm:prSet>
      <dgm:spPr/>
    </dgm:pt>
  </dgm:ptLst>
  <dgm:cxnLst>
    <dgm:cxn modelId="{CE5CC086-7AE4-C940-AF5B-D38302605A40}" srcId="{6DAADACB-B5D1-F149-BECC-A07FFA3EE52A}" destId="{21C7F0C1-C1A1-6A46-8C1C-31EA8FCCE0E1}" srcOrd="1" destOrd="0" parTransId="{BEFBCCD2-04B0-694E-ACCF-AC8CAE91EF72}" sibTransId="{1BE5CA71-B038-1040-B8E6-B8B2C91E9669}"/>
    <dgm:cxn modelId="{CC18E6B7-072A-554E-8792-6DAB211153BF}" type="presOf" srcId="{1EA99CA9-666F-2F4B-9854-CA7CF1276E86}" destId="{0C78DCF3-731E-0040-880C-0EEBCB7339CE}" srcOrd="1" destOrd="0" presId="urn:microsoft.com/office/officeart/2005/8/layout/list1"/>
    <dgm:cxn modelId="{E6638E51-9A5D-5645-A3BE-652EEE6F4256}" type="presOf" srcId="{21C7F0C1-C1A1-6A46-8C1C-31EA8FCCE0E1}" destId="{8CD41FBC-AB8A-8242-BC08-93E399645C7E}" srcOrd="1" destOrd="0" presId="urn:microsoft.com/office/officeart/2005/8/layout/list1"/>
    <dgm:cxn modelId="{F777ED66-47C7-4A4E-A51B-EC342D0A38C9}" type="presOf" srcId="{77EFF054-9A88-4F4A-84EC-DDFAE66D97F2}" destId="{AD782366-AED1-474C-857E-14A9EA05D62D}" srcOrd="1" destOrd="0" presId="urn:microsoft.com/office/officeart/2005/8/layout/list1"/>
    <dgm:cxn modelId="{1247CBC9-2E88-5047-9883-3922ED4F0F24}" srcId="{6DAADACB-B5D1-F149-BECC-A07FFA3EE52A}" destId="{0FBC9A0B-18EF-0B4E-8B4C-FE9011C98278}" srcOrd="0" destOrd="0" parTransId="{76A1D1BD-A229-854E-9FF0-7BA5E7037AC6}" sibTransId="{E4C2045C-0C20-A74D-AADF-86E5040DDDAA}"/>
    <dgm:cxn modelId="{B00BEB46-7C3F-D64B-821E-0CF76CADEA40}" type="presOf" srcId="{6DAADACB-B5D1-F149-BECC-A07FFA3EE52A}" destId="{68D16194-4B33-0844-9EBA-8C0CA3756F7E}" srcOrd="0" destOrd="0" presId="urn:microsoft.com/office/officeart/2005/8/layout/list1"/>
    <dgm:cxn modelId="{DD40103B-4ABF-7C43-AAE3-466860317F79}" type="presOf" srcId="{1EA99CA9-666F-2F4B-9854-CA7CF1276E86}" destId="{2095615A-5015-3041-936A-F473F2033040}" srcOrd="0" destOrd="0" presId="urn:microsoft.com/office/officeart/2005/8/layout/list1"/>
    <dgm:cxn modelId="{ADFFDBB8-7D7A-4743-A073-B34116F76C08}" srcId="{6DAADACB-B5D1-F149-BECC-A07FFA3EE52A}" destId="{1EA99CA9-666F-2F4B-9854-CA7CF1276E86}" srcOrd="2" destOrd="0" parTransId="{E47D08E4-0F72-0148-A7E5-1C7A9AA551BC}" sibTransId="{47A918A4-2010-F04D-B94D-4DCDB9233BE2}"/>
    <dgm:cxn modelId="{0B3096A5-113A-3641-A32F-7EEADA270B0D}" type="presOf" srcId="{21C7F0C1-C1A1-6A46-8C1C-31EA8FCCE0E1}" destId="{712CB034-14EE-B348-8C4F-552F8A1ACFB1}" srcOrd="0" destOrd="0" presId="urn:microsoft.com/office/officeart/2005/8/layout/list1"/>
    <dgm:cxn modelId="{3B3BF7D8-1884-6E4A-9A4D-94F5EC54E8A5}" type="presOf" srcId="{0FBC9A0B-18EF-0B4E-8B4C-FE9011C98278}" destId="{2EE49ED7-5EE1-7C49-A48A-DDF645E22F1B}" srcOrd="0" destOrd="0" presId="urn:microsoft.com/office/officeart/2005/8/layout/list1"/>
    <dgm:cxn modelId="{E8D62D1D-20AC-384B-8C67-64F44DF021CB}" srcId="{6DAADACB-B5D1-F149-BECC-A07FFA3EE52A}" destId="{77EFF054-9A88-4F4A-84EC-DDFAE66D97F2}" srcOrd="3" destOrd="0" parTransId="{2C15C494-BACB-564C-802A-F5E3AE4F01B8}" sibTransId="{08291D8A-7792-C044-BBEA-418E245FA849}"/>
    <dgm:cxn modelId="{E0FD22A4-46A6-7E4B-9730-519D2264E1B3}" type="presOf" srcId="{77EFF054-9A88-4F4A-84EC-DDFAE66D97F2}" destId="{90FE450E-4964-4846-B441-0528CF04A324}" srcOrd="0" destOrd="0" presId="urn:microsoft.com/office/officeart/2005/8/layout/list1"/>
    <dgm:cxn modelId="{131AFE25-2304-9644-8C71-5D2909E898B7}" type="presOf" srcId="{0FBC9A0B-18EF-0B4E-8B4C-FE9011C98278}" destId="{6B824B58-50A1-5344-BD2C-04FA06314522}" srcOrd="1" destOrd="0" presId="urn:microsoft.com/office/officeart/2005/8/layout/list1"/>
    <dgm:cxn modelId="{DA247D81-6DBA-684A-BE12-3DACB8E218D3}" type="presParOf" srcId="{68D16194-4B33-0844-9EBA-8C0CA3756F7E}" destId="{8CBE39CC-A8A5-C342-9AC2-7699BC31309B}" srcOrd="0" destOrd="0" presId="urn:microsoft.com/office/officeart/2005/8/layout/list1"/>
    <dgm:cxn modelId="{4C89430F-FB2A-E148-8F4D-71C683B552CF}" type="presParOf" srcId="{8CBE39CC-A8A5-C342-9AC2-7699BC31309B}" destId="{2EE49ED7-5EE1-7C49-A48A-DDF645E22F1B}" srcOrd="0" destOrd="0" presId="urn:microsoft.com/office/officeart/2005/8/layout/list1"/>
    <dgm:cxn modelId="{C8232422-9CD3-294B-BC0B-E707007B2BE3}" type="presParOf" srcId="{8CBE39CC-A8A5-C342-9AC2-7699BC31309B}" destId="{6B824B58-50A1-5344-BD2C-04FA06314522}" srcOrd="1" destOrd="0" presId="urn:microsoft.com/office/officeart/2005/8/layout/list1"/>
    <dgm:cxn modelId="{AB08BCE4-180A-FB43-9C21-E007DF633AF3}" type="presParOf" srcId="{68D16194-4B33-0844-9EBA-8C0CA3756F7E}" destId="{4D42A73C-61CD-6340-A42D-DA59AC25BABD}" srcOrd="1" destOrd="0" presId="urn:microsoft.com/office/officeart/2005/8/layout/list1"/>
    <dgm:cxn modelId="{C35D83D2-E0A4-664E-B22B-0C416F141CE5}" type="presParOf" srcId="{68D16194-4B33-0844-9EBA-8C0CA3756F7E}" destId="{209F6EA6-1FD0-C240-8147-C83E1B22DC63}" srcOrd="2" destOrd="0" presId="urn:microsoft.com/office/officeart/2005/8/layout/list1"/>
    <dgm:cxn modelId="{863E27B5-76DE-E04A-9FE2-B60374E11E4E}" type="presParOf" srcId="{68D16194-4B33-0844-9EBA-8C0CA3756F7E}" destId="{316437AE-6065-AA4E-8C14-B98F8E6FB168}" srcOrd="3" destOrd="0" presId="urn:microsoft.com/office/officeart/2005/8/layout/list1"/>
    <dgm:cxn modelId="{FE67573C-23F6-6841-82E9-1C87A07654B2}" type="presParOf" srcId="{68D16194-4B33-0844-9EBA-8C0CA3756F7E}" destId="{A756627D-B136-CF44-BDA0-EA405E40BEB3}" srcOrd="4" destOrd="0" presId="urn:microsoft.com/office/officeart/2005/8/layout/list1"/>
    <dgm:cxn modelId="{71D628A2-1979-0341-A3DD-3C05DB4275C0}" type="presParOf" srcId="{A756627D-B136-CF44-BDA0-EA405E40BEB3}" destId="{712CB034-14EE-B348-8C4F-552F8A1ACFB1}" srcOrd="0" destOrd="0" presId="urn:microsoft.com/office/officeart/2005/8/layout/list1"/>
    <dgm:cxn modelId="{3463130C-EF70-CA45-98A0-8A567BDF89F2}" type="presParOf" srcId="{A756627D-B136-CF44-BDA0-EA405E40BEB3}" destId="{8CD41FBC-AB8A-8242-BC08-93E399645C7E}" srcOrd="1" destOrd="0" presId="urn:microsoft.com/office/officeart/2005/8/layout/list1"/>
    <dgm:cxn modelId="{508FCF6F-1B9B-5045-84FC-3ACACF65F4C7}" type="presParOf" srcId="{68D16194-4B33-0844-9EBA-8C0CA3756F7E}" destId="{DB8EB699-F80F-4140-8B68-C90ED72B3472}" srcOrd="5" destOrd="0" presId="urn:microsoft.com/office/officeart/2005/8/layout/list1"/>
    <dgm:cxn modelId="{E0434F55-89F9-FB4E-BBE1-44289D047439}" type="presParOf" srcId="{68D16194-4B33-0844-9EBA-8C0CA3756F7E}" destId="{38441F7E-F5E4-D140-A73F-32B67A1D25BB}" srcOrd="6" destOrd="0" presId="urn:microsoft.com/office/officeart/2005/8/layout/list1"/>
    <dgm:cxn modelId="{F6ABA11E-4BEA-514A-AE09-927192031FA7}" type="presParOf" srcId="{68D16194-4B33-0844-9EBA-8C0CA3756F7E}" destId="{708812E7-61A8-604C-A2AA-E8C76DF9E5A2}" srcOrd="7" destOrd="0" presId="urn:microsoft.com/office/officeart/2005/8/layout/list1"/>
    <dgm:cxn modelId="{D14AAEAE-E55F-BD47-AFA7-49B9AF174C7E}" type="presParOf" srcId="{68D16194-4B33-0844-9EBA-8C0CA3756F7E}" destId="{2474E8CE-8D5A-0F40-99B1-4B7CB528CA9A}" srcOrd="8" destOrd="0" presId="urn:microsoft.com/office/officeart/2005/8/layout/list1"/>
    <dgm:cxn modelId="{2823B9B6-77C8-C54D-BBAE-7B813FEE80CA}" type="presParOf" srcId="{2474E8CE-8D5A-0F40-99B1-4B7CB528CA9A}" destId="{2095615A-5015-3041-936A-F473F2033040}" srcOrd="0" destOrd="0" presId="urn:microsoft.com/office/officeart/2005/8/layout/list1"/>
    <dgm:cxn modelId="{7A18B469-3F24-074E-B66D-E6F0F871836C}" type="presParOf" srcId="{2474E8CE-8D5A-0F40-99B1-4B7CB528CA9A}" destId="{0C78DCF3-731E-0040-880C-0EEBCB7339CE}" srcOrd="1" destOrd="0" presId="urn:microsoft.com/office/officeart/2005/8/layout/list1"/>
    <dgm:cxn modelId="{5423B615-F48F-BC45-AAFE-CC19C571654D}" type="presParOf" srcId="{68D16194-4B33-0844-9EBA-8C0CA3756F7E}" destId="{BEA099BE-2C19-004E-A744-B0C1FBD38569}" srcOrd="9" destOrd="0" presId="urn:microsoft.com/office/officeart/2005/8/layout/list1"/>
    <dgm:cxn modelId="{BA6E0D59-9FA5-C141-9D10-A0EE0201A6C4}" type="presParOf" srcId="{68D16194-4B33-0844-9EBA-8C0CA3756F7E}" destId="{46D6BB0D-B163-5648-A081-52E4371AFC6F}" srcOrd="10" destOrd="0" presId="urn:microsoft.com/office/officeart/2005/8/layout/list1"/>
    <dgm:cxn modelId="{EE36FABD-0936-9740-96F7-5A0F87230D07}" type="presParOf" srcId="{68D16194-4B33-0844-9EBA-8C0CA3756F7E}" destId="{EA074FC5-D6CF-4C46-A4F6-6FBA56174C63}" srcOrd="11" destOrd="0" presId="urn:microsoft.com/office/officeart/2005/8/layout/list1"/>
    <dgm:cxn modelId="{069E1D53-1B14-3944-9654-843E2F3B018D}" type="presParOf" srcId="{68D16194-4B33-0844-9EBA-8C0CA3756F7E}" destId="{9C01F69F-6E1B-1C4C-96E2-A3A84C2C72B9}" srcOrd="12" destOrd="0" presId="urn:microsoft.com/office/officeart/2005/8/layout/list1"/>
    <dgm:cxn modelId="{0D0AC21A-8697-1D44-BB16-81A2A202D48B}" type="presParOf" srcId="{9C01F69F-6E1B-1C4C-96E2-A3A84C2C72B9}" destId="{90FE450E-4964-4846-B441-0528CF04A324}" srcOrd="0" destOrd="0" presId="urn:microsoft.com/office/officeart/2005/8/layout/list1"/>
    <dgm:cxn modelId="{01718485-56B8-2643-8C93-5F0B738E7833}" type="presParOf" srcId="{9C01F69F-6E1B-1C4C-96E2-A3A84C2C72B9}" destId="{AD782366-AED1-474C-857E-14A9EA05D62D}" srcOrd="1" destOrd="0" presId="urn:microsoft.com/office/officeart/2005/8/layout/list1"/>
    <dgm:cxn modelId="{3419CF8E-3745-B647-8CF7-DF6FBD0257B3}" type="presParOf" srcId="{68D16194-4B33-0844-9EBA-8C0CA3756F7E}" destId="{397D7B72-48CB-1A4F-8A9C-25FF615AA2B1}" srcOrd="13" destOrd="0" presId="urn:microsoft.com/office/officeart/2005/8/layout/list1"/>
    <dgm:cxn modelId="{92F9A3DB-FC2E-FA47-A3DB-D74965F0D347}" type="presParOf" srcId="{68D16194-4B33-0844-9EBA-8C0CA3756F7E}" destId="{1C160B87-764E-1748-ABE3-FC22EE6C3C36}"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AF4410-3CE2-7545-A34D-8F2AC9B2E1F9}" type="doc">
      <dgm:prSet loTypeId="urn:microsoft.com/office/officeart/2005/8/layout/matrix1" loCatId="" qsTypeId="urn:microsoft.com/office/officeart/2005/8/quickstyle/simple4" qsCatId="simple" csTypeId="urn:microsoft.com/office/officeart/2005/8/colors/accent1_2" csCatId="accent1" phldr="1"/>
      <dgm:spPr/>
      <dgm:t>
        <a:bodyPr/>
        <a:lstStyle/>
        <a:p>
          <a:endParaRPr lang="en-GB"/>
        </a:p>
      </dgm:t>
    </dgm:pt>
    <dgm:pt modelId="{DB6B78FA-D05E-B84C-AA07-E7968C80E6EB}">
      <dgm:prSet phldrT="[Text]"/>
      <dgm:spPr/>
      <dgm:t>
        <a:bodyPr/>
        <a:lstStyle/>
        <a:p>
          <a:r>
            <a:rPr lang="en-GB" dirty="0" smtClean="0">
              <a:latin typeface="Copperplate Gothic Light" charset="0"/>
              <a:ea typeface="Copperplate Gothic Light" charset="0"/>
              <a:cs typeface="Copperplate Gothic Light" charset="0"/>
            </a:rPr>
            <a:t>4 dimensions of CSS (Jones, 1990)</a:t>
          </a:r>
          <a:endParaRPr lang="en-GB" dirty="0">
            <a:latin typeface="Copperplate Gothic Light" charset="0"/>
            <a:ea typeface="Copperplate Gothic Light" charset="0"/>
            <a:cs typeface="Copperplate Gothic Light" charset="0"/>
          </a:endParaRPr>
        </a:p>
      </dgm:t>
    </dgm:pt>
    <dgm:pt modelId="{0C542F6F-960B-AB48-B7AD-663303D2F5EE}" type="parTrans" cxnId="{FF657E35-2296-C145-A6A1-A284200A21BB}">
      <dgm:prSet/>
      <dgm:spPr/>
      <dgm:t>
        <a:bodyPr/>
        <a:lstStyle/>
        <a:p>
          <a:endParaRPr lang="en-GB">
            <a:latin typeface="Copperplate Gothic Light" charset="0"/>
            <a:ea typeface="Copperplate Gothic Light" charset="0"/>
            <a:cs typeface="Copperplate Gothic Light" charset="0"/>
          </a:endParaRPr>
        </a:p>
      </dgm:t>
    </dgm:pt>
    <dgm:pt modelId="{B725E972-5608-DC4C-B167-FEB948B12B5D}" type="sibTrans" cxnId="{FF657E35-2296-C145-A6A1-A284200A21BB}">
      <dgm:prSet/>
      <dgm:spPr/>
      <dgm:t>
        <a:bodyPr/>
        <a:lstStyle/>
        <a:p>
          <a:endParaRPr lang="en-GB">
            <a:latin typeface="Copperplate Gothic Light" charset="0"/>
            <a:ea typeface="Copperplate Gothic Light" charset="0"/>
            <a:cs typeface="Copperplate Gothic Light" charset="0"/>
          </a:endParaRPr>
        </a:p>
      </dgm:t>
    </dgm:pt>
    <dgm:pt modelId="{A90E4B66-EB08-3848-9ABD-3898BEC14161}">
      <dgm:prSet phldrT="[Text]"/>
      <dgm:spPr/>
      <dgm:t>
        <a:bodyPr/>
        <a:lstStyle/>
        <a:p>
          <a:r>
            <a:rPr lang="en-GB" dirty="0" smtClean="0">
              <a:latin typeface="Copperplate Gothic Light" charset="0"/>
              <a:ea typeface="Copperplate Gothic Light" charset="0"/>
              <a:cs typeface="Copperplate Gothic Light" charset="0"/>
            </a:rPr>
            <a:t>Broadening</a:t>
          </a:r>
        </a:p>
        <a:p>
          <a:r>
            <a:rPr lang="en-GB" dirty="0" smtClean="0">
              <a:latin typeface="Copperplate Gothic Light" charset="0"/>
              <a:ea typeface="Copperplate Gothic Light" charset="0"/>
              <a:cs typeface="Copperplate Gothic Light" charset="0"/>
            </a:rPr>
            <a:t>Inclusion of non-military issues</a:t>
          </a:r>
          <a:endParaRPr lang="en-GB" dirty="0">
            <a:latin typeface="Copperplate Gothic Light" charset="0"/>
            <a:ea typeface="Copperplate Gothic Light" charset="0"/>
            <a:cs typeface="Copperplate Gothic Light" charset="0"/>
          </a:endParaRPr>
        </a:p>
      </dgm:t>
    </dgm:pt>
    <dgm:pt modelId="{30C6EEA0-8263-5946-B696-16E9D6C943A0}" type="parTrans" cxnId="{9B055737-37FE-BD42-91C7-86405500AC56}">
      <dgm:prSet/>
      <dgm:spPr/>
      <dgm:t>
        <a:bodyPr/>
        <a:lstStyle/>
        <a:p>
          <a:endParaRPr lang="en-GB">
            <a:latin typeface="Copperplate Gothic Light" charset="0"/>
            <a:ea typeface="Copperplate Gothic Light" charset="0"/>
            <a:cs typeface="Copperplate Gothic Light" charset="0"/>
          </a:endParaRPr>
        </a:p>
      </dgm:t>
    </dgm:pt>
    <dgm:pt modelId="{EC7FACB1-E31B-CC40-8F2C-7A305B916108}" type="sibTrans" cxnId="{9B055737-37FE-BD42-91C7-86405500AC56}">
      <dgm:prSet/>
      <dgm:spPr/>
      <dgm:t>
        <a:bodyPr/>
        <a:lstStyle/>
        <a:p>
          <a:endParaRPr lang="en-GB">
            <a:latin typeface="Copperplate Gothic Light" charset="0"/>
            <a:ea typeface="Copperplate Gothic Light" charset="0"/>
            <a:cs typeface="Copperplate Gothic Light" charset="0"/>
          </a:endParaRPr>
        </a:p>
      </dgm:t>
    </dgm:pt>
    <dgm:pt modelId="{C9FB911D-A325-494D-A32A-5927F7A1AB3F}">
      <dgm:prSet phldrT="[Text]"/>
      <dgm:spPr/>
      <dgm:t>
        <a:bodyPr/>
        <a:lstStyle/>
        <a:p>
          <a:r>
            <a:rPr lang="en-GB" dirty="0" smtClean="0">
              <a:latin typeface="Copperplate Gothic Light" charset="0"/>
              <a:ea typeface="Copperplate Gothic Light" charset="0"/>
              <a:cs typeface="Copperplate Gothic Light" charset="0"/>
            </a:rPr>
            <a:t>Deepening</a:t>
          </a:r>
        </a:p>
        <a:p>
          <a:r>
            <a:rPr lang="en-GB" dirty="0" smtClean="0">
              <a:latin typeface="Copperplate Gothic Light" charset="0"/>
              <a:ea typeface="Copperplate Gothic Light" charset="0"/>
              <a:cs typeface="Copperplate Gothic Light" charset="0"/>
            </a:rPr>
            <a:t>Both philosophical and political assumptions </a:t>
          </a:r>
          <a:r>
            <a:rPr lang="en-GB" dirty="0" smtClean="0">
              <a:latin typeface="Copperplate Gothic Light" charset="0"/>
              <a:ea typeface="Copperplate Gothic Light" charset="0"/>
              <a:cs typeface="Copperplate Gothic Light" charset="0"/>
              <a:sym typeface="Wingdings"/>
            </a:rPr>
            <a:t> </a:t>
          </a:r>
          <a:r>
            <a:rPr lang="en-GB" dirty="0" smtClean="0">
              <a:latin typeface="Copperplate Gothic Light" charset="0"/>
              <a:ea typeface="Copperplate Gothic Light" charset="0"/>
              <a:cs typeface="Copperplate Gothic Light" charset="0"/>
            </a:rPr>
            <a:t>Instrumental use of security (no substantive definition)</a:t>
          </a:r>
          <a:endParaRPr lang="en-GB" dirty="0">
            <a:latin typeface="Copperplate Gothic Light" charset="0"/>
            <a:ea typeface="Copperplate Gothic Light" charset="0"/>
            <a:cs typeface="Copperplate Gothic Light" charset="0"/>
          </a:endParaRPr>
        </a:p>
      </dgm:t>
    </dgm:pt>
    <dgm:pt modelId="{E357E4B5-551C-654C-A186-305BA75993A4}" type="parTrans" cxnId="{0631E53D-68FE-AB44-8100-8042F9425A80}">
      <dgm:prSet/>
      <dgm:spPr/>
      <dgm:t>
        <a:bodyPr/>
        <a:lstStyle/>
        <a:p>
          <a:endParaRPr lang="en-GB">
            <a:latin typeface="Copperplate Gothic Light" charset="0"/>
            <a:ea typeface="Copperplate Gothic Light" charset="0"/>
            <a:cs typeface="Copperplate Gothic Light" charset="0"/>
          </a:endParaRPr>
        </a:p>
      </dgm:t>
    </dgm:pt>
    <dgm:pt modelId="{DABBDF08-5A43-9E45-893F-7A1EFB63BE29}" type="sibTrans" cxnId="{0631E53D-68FE-AB44-8100-8042F9425A80}">
      <dgm:prSet/>
      <dgm:spPr/>
      <dgm:t>
        <a:bodyPr/>
        <a:lstStyle/>
        <a:p>
          <a:endParaRPr lang="en-GB">
            <a:latin typeface="Copperplate Gothic Light" charset="0"/>
            <a:ea typeface="Copperplate Gothic Light" charset="0"/>
            <a:cs typeface="Copperplate Gothic Light" charset="0"/>
          </a:endParaRPr>
        </a:p>
      </dgm:t>
    </dgm:pt>
    <dgm:pt modelId="{2993FC71-8AA7-4741-B27E-7DC7836EF8F6}">
      <dgm:prSet phldrT="[Text]"/>
      <dgm:spPr/>
      <dgm:t>
        <a:bodyPr/>
        <a:lstStyle/>
        <a:p>
          <a:r>
            <a:rPr lang="en-GB" dirty="0" smtClean="0">
              <a:latin typeface="Copperplate Gothic Light" charset="0"/>
              <a:ea typeface="Copperplate Gothic Light" charset="0"/>
              <a:cs typeface="Copperplate Gothic Light" charset="0"/>
            </a:rPr>
            <a:t>Extending</a:t>
          </a:r>
        </a:p>
        <a:p>
          <a:r>
            <a:rPr lang="en-GB" dirty="0" smtClean="0">
              <a:latin typeface="Copperplate Gothic Light" charset="0"/>
              <a:ea typeface="Copperplate Gothic Light" charset="0"/>
              <a:cs typeface="Copperplate Gothic Light" charset="0"/>
            </a:rPr>
            <a:t>Inclusion of non-state actors (especially human beings)</a:t>
          </a:r>
          <a:endParaRPr lang="en-GB" dirty="0">
            <a:latin typeface="Copperplate Gothic Light" charset="0"/>
            <a:ea typeface="Copperplate Gothic Light" charset="0"/>
            <a:cs typeface="Copperplate Gothic Light" charset="0"/>
          </a:endParaRPr>
        </a:p>
      </dgm:t>
    </dgm:pt>
    <dgm:pt modelId="{EF7A7F87-F741-B347-B779-E2C9AD19C023}" type="parTrans" cxnId="{DC79C469-A5CD-A046-83DD-CD417D713958}">
      <dgm:prSet/>
      <dgm:spPr/>
      <dgm:t>
        <a:bodyPr/>
        <a:lstStyle/>
        <a:p>
          <a:endParaRPr lang="en-GB">
            <a:latin typeface="Copperplate Gothic Light" charset="0"/>
            <a:ea typeface="Copperplate Gothic Light" charset="0"/>
            <a:cs typeface="Copperplate Gothic Light" charset="0"/>
          </a:endParaRPr>
        </a:p>
      </dgm:t>
    </dgm:pt>
    <dgm:pt modelId="{2AB26815-5CA8-6547-A5CC-17A456816251}" type="sibTrans" cxnId="{DC79C469-A5CD-A046-83DD-CD417D713958}">
      <dgm:prSet/>
      <dgm:spPr/>
      <dgm:t>
        <a:bodyPr/>
        <a:lstStyle/>
        <a:p>
          <a:endParaRPr lang="en-GB">
            <a:latin typeface="Copperplate Gothic Light" charset="0"/>
            <a:ea typeface="Copperplate Gothic Light" charset="0"/>
            <a:cs typeface="Copperplate Gothic Light" charset="0"/>
          </a:endParaRPr>
        </a:p>
      </dgm:t>
    </dgm:pt>
    <dgm:pt modelId="{FCF9D032-0517-C44C-AB8D-053FF49BC163}">
      <dgm:prSet phldrT="[Text]"/>
      <dgm:spPr/>
      <dgm:t>
        <a:bodyPr/>
        <a:lstStyle/>
        <a:p>
          <a:r>
            <a:rPr lang="en-GB" dirty="0" smtClean="0">
              <a:latin typeface="Copperplate Gothic Light" charset="0"/>
              <a:ea typeface="Copperplate Gothic Light" charset="0"/>
              <a:cs typeface="Copperplate Gothic Light" charset="0"/>
            </a:rPr>
            <a:t>Focusing</a:t>
          </a:r>
        </a:p>
        <a:p>
          <a:r>
            <a:rPr lang="en-GB" dirty="0" smtClean="0">
              <a:latin typeface="Copperplate Gothic Light" charset="0"/>
              <a:ea typeface="Copperplate Gothic Light" charset="0"/>
              <a:cs typeface="Copperplate Gothic Light" charset="0"/>
            </a:rPr>
            <a:t>A clear normative objective (which one?)</a:t>
          </a:r>
          <a:endParaRPr lang="en-GB" dirty="0">
            <a:latin typeface="Copperplate Gothic Light" charset="0"/>
            <a:ea typeface="Copperplate Gothic Light" charset="0"/>
            <a:cs typeface="Copperplate Gothic Light" charset="0"/>
          </a:endParaRPr>
        </a:p>
      </dgm:t>
    </dgm:pt>
    <dgm:pt modelId="{9F28C4FD-BDEB-2E45-9222-D24129852B01}" type="parTrans" cxnId="{61F7262D-245A-9247-8241-E99E62062D1C}">
      <dgm:prSet/>
      <dgm:spPr/>
      <dgm:t>
        <a:bodyPr/>
        <a:lstStyle/>
        <a:p>
          <a:endParaRPr lang="en-GB">
            <a:latin typeface="Copperplate Gothic Light" charset="0"/>
            <a:ea typeface="Copperplate Gothic Light" charset="0"/>
            <a:cs typeface="Copperplate Gothic Light" charset="0"/>
          </a:endParaRPr>
        </a:p>
      </dgm:t>
    </dgm:pt>
    <dgm:pt modelId="{9CF80D99-4496-E945-970A-1D2EF9D6EA14}" type="sibTrans" cxnId="{61F7262D-245A-9247-8241-E99E62062D1C}">
      <dgm:prSet/>
      <dgm:spPr/>
      <dgm:t>
        <a:bodyPr/>
        <a:lstStyle/>
        <a:p>
          <a:endParaRPr lang="en-GB">
            <a:latin typeface="Copperplate Gothic Light" charset="0"/>
            <a:ea typeface="Copperplate Gothic Light" charset="0"/>
            <a:cs typeface="Copperplate Gothic Light" charset="0"/>
          </a:endParaRPr>
        </a:p>
      </dgm:t>
    </dgm:pt>
    <dgm:pt modelId="{1D607C25-26CD-4D48-9DED-FE4161173E53}" type="pres">
      <dgm:prSet presAssocID="{49AF4410-3CE2-7545-A34D-8F2AC9B2E1F9}" presName="diagram" presStyleCnt="0">
        <dgm:presLayoutVars>
          <dgm:chMax val="1"/>
          <dgm:dir/>
          <dgm:animLvl val="ctr"/>
          <dgm:resizeHandles val="exact"/>
        </dgm:presLayoutVars>
      </dgm:prSet>
      <dgm:spPr/>
    </dgm:pt>
    <dgm:pt modelId="{6E77D477-278A-4E49-85BE-FAEB654086E8}" type="pres">
      <dgm:prSet presAssocID="{49AF4410-3CE2-7545-A34D-8F2AC9B2E1F9}" presName="matrix" presStyleCnt="0"/>
      <dgm:spPr/>
    </dgm:pt>
    <dgm:pt modelId="{35AF46A8-4083-7842-BC08-78D8E7345A83}" type="pres">
      <dgm:prSet presAssocID="{49AF4410-3CE2-7545-A34D-8F2AC9B2E1F9}" presName="tile1" presStyleLbl="node1" presStyleIdx="0" presStyleCnt="4"/>
      <dgm:spPr/>
    </dgm:pt>
    <dgm:pt modelId="{59909FBC-E635-E949-9A45-3CAF730C0CDB}" type="pres">
      <dgm:prSet presAssocID="{49AF4410-3CE2-7545-A34D-8F2AC9B2E1F9}" presName="tile1text" presStyleLbl="node1" presStyleIdx="0" presStyleCnt="4">
        <dgm:presLayoutVars>
          <dgm:chMax val="0"/>
          <dgm:chPref val="0"/>
          <dgm:bulletEnabled val="1"/>
        </dgm:presLayoutVars>
      </dgm:prSet>
      <dgm:spPr/>
    </dgm:pt>
    <dgm:pt modelId="{F64F2F45-4E15-7842-9D04-B0C0F812ECC6}" type="pres">
      <dgm:prSet presAssocID="{49AF4410-3CE2-7545-A34D-8F2AC9B2E1F9}" presName="tile2" presStyleLbl="node1" presStyleIdx="1" presStyleCnt="4"/>
      <dgm:spPr/>
      <dgm:t>
        <a:bodyPr/>
        <a:lstStyle/>
        <a:p>
          <a:endParaRPr lang="en-GB"/>
        </a:p>
      </dgm:t>
    </dgm:pt>
    <dgm:pt modelId="{BAE5C75D-BC39-E84A-AC8E-A5AED129D0F7}" type="pres">
      <dgm:prSet presAssocID="{49AF4410-3CE2-7545-A34D-8F2AC9B2E1F9}" presName="tile2text" presStyleLbl="node1" presStyleIdx="1" presStyleCnt="4">
        <dgm:presLayoutVars>
          <dgm:chMax val="0"/>
          <dgm:chPref val="0"/>
          <dgm:bulletEnabled val="1"/>
        </dgm:presLayoutVars>
      </dgm:prSet>
      <dgm:spPr/>
      <dgm:t>
        <a:bodyPr/>
        <a:lstStyle/>
        <a:p>
          <a:endParaRPr lang="en-GB"/>
        </a:p>
      </dgm:t>
    </dgm:pt>
    <dgm:pt modelId="{7E964DDB-B4F0-7547-9A00-D16BDF147A89}" type="pres">
      <dgm:prSet presAssocID="{49AF4410-3CE2-7545-A34D-8F2AC9B2E1F9}" presName="tile3" presStyleLbl="node1" presStyleIdx="2" presStyleCnt="4"/>
      <dgm:spPr/>
      <dgm:t>
        <a:bodyPr/>
        <a:lstStyle/>
        <a:p>
          <a:endParaRPr lang="en-GB"/>
        </a:p>
      </dgm:t>
    </dgm:pt>
    <dgm:pt modelId="{77555184-F34D-C044-B5A0-51838359B7D4}" type="pres">
      <dgm:prSet presAssocID="{49AF4410-3CE2-7545-A34D-8F2AC9B2E1F9}" presName="tile3text" presStyleLbl="node1" presStyleIdx="2" presStyleCnt="4">
        <dgm:presLayoutVars>
          <dgm:chMax val="0"/>
          <dgm:chPref val="0"/>
          <dgm:bulletEnabled val="1"/>
        </dgm:presLayoutVars>
      </dgm:prSet>
      <dgm:spPr/>
      <dgm:t>
        <a:bodyPr/>
        <a:lstStyle/>
        <a:p>
          <a:endParaRPr lang="en-GB"/>
        </a:p>
      </dgm:t>
    </dgm:pt>
    <dgm:pt modelId="{B3FDC2D0-C3D3-274C-B017-369933EF52EC}" type="pres">
      <dgm:prSet presAssocID="{49AF4410-3CE2-7545-A34D-8F2AC9B2E1F9}" presName="tile4" presStyleLbl="node1" presStyleIdx="3" presStyleCnt="4"/>
      <dgm:spPr/>
      <dgm:t>
        <a:bodyPr/>
        <a:lstStyle/>
        <a:p>
          <a:endParaRPr lang="en-GB"/>
        </a:p>
      </dgm:t>
    </dgm:pt>
    <dgm:pt modelId="{577E0D6C-1ECC-C741-B1B4-2BB655F8AC1C}" type="pres">
      <dgm:prSet presAssocID="{49AF4410-3CE2-7545-A34D-8F2AC9B2E1F9}" presName="tile4text" presStyleLbl="node1" presStyleIdx="3" presStyleCnt="4">
        <dgm:presLayoutVars>
          <dgm:chMax val="0"/>
          <dgm:chPref val="0"/>
          <dgm:bulletEnabled val="1"/>
        </dgm:presLayoutVars>
      </dgm:prSet>
      <dgm:spPr/>
      <dgm:t>
        <a:bodyPr/>
        <a:lstStyle/>
        <a:p>
          <a:endParaRPr lang="en-GB"/>
        </a:p>
      </dgm:t>
    </dgm:pt>
    <dgm:pt modelId="{5A1B0594-D8AE-C64E-9222-3736467A718A}" type="pres">
      <dgm:prSet presAssocID="{49AF4410-3CE2-7545-A34D-8F2AC9B2E1F9}" presName="centerTile" presStyleLbl="fgShp" presStyleIdx="0" presStyleCnt="1">
        <dgm:presLayoutVars>
          <dgm:chMax val="0"/>
          <dgm:chPref val="0"/>
        </dgm:presLayoutVars>
      </dgm:prSet>
      <dgm:spPr/>
    </dgm:pt>
  </dgm:ptLst>
  <dgm:cxnLst>
    <dgm:cxn modelId="{AE1E571D-90AE-B740-8B7D-C40819BC7BBD}" type="presOf" srcId="{FCF9D032-0517-C44C-AB8D-053FF49BC163}" destId="{577E0D6C-1ECC-C741-B1B4-2BB655F8AC1C}" srcOrd="1" destOrd="0" presId="urn:microsoft.com/office/officeart/2005/8/layout/matrix1"/>
    <dgm:cxn modelId="{165FECE9-3655-CC40-97E7-2E1420E001BE}" type="presOf" srcId="{FCF9D032-0517-C44C-AB8D-053FF49BC163}" destId="{B3FDC2D0-C3D3-274C-B017-369933EF52EC}" srcOrd="0" destOrd="0" presId="urn:microsoft.com/office/officeart/2005/8/layout/matrix1"/>
    <dgm:cxn modelId="{61F7262D-245A-9247-8241-E99E62062D1C}" srcId="{DB6B78FA-D05E-B84C-AA07-E7968C80E6EB}" destId="{FCF9D032-0517-C44C-AB8D-053FF49BC163}" srcOrd="3" destOrd="0" parTransId="{9F28C4FD-BDEB-2E45-9222-D24129852B01}" sibTransId="{9CF80D99-4496-E945-970A-1D2EF9D6EA14}"/>
    <dgm:cxn modelId="{0631E53D-68FE-AB44-8100-8042F9425A80}" srcId="{DB6B78FA-D05E-B84C-AA07-E7968C80E6EB}" destId="{C9FB911D-A325-494D-A32A-5927F7A1AB3F}" srcOrd="1" destOrd="0" parTransId="{E357E4B5-551C-654C-A186-305BA75993A4}" sibTransId="{DABBDF08-5A43-9E45-893F-7A1EFB63BE29}"/>
    <dgm:cxn modelId="{FF657E35-2296-C145-A6A1-A284200A21BB}" srcId="{49AF4410-3CE2-7545-A34D-8F2AC9B2E1F9}" destId="{DB6B78FA-D05E-B84C-AA07-E7968C80E6EB}" srcOrd="0" destOrd="0" parTransId="{0C542F6F-960B-AB48-B7AD-663303D2F5EE}" sibTransId="{B725E972-5608-DC4C-B167-FEB948B12B5D}"/>
    <dgm:cxn modelId="{7E78296C-7DB7-864C-A983-7448E9A5A6AD}" type="presOf" srcId="{A90E4B66-EB08-3848-9ABD-3898BEC14161}" destId="{35AF46A8-4083-7842-BC08-78D8E7345A83}" srcOrd="0" destOrd="0" presId="urn:microsoft.com/office/officeart/2005/8/layout/matrix1"/>
    <dgm:cxn modelId="{D94AEED3-5FE3-9F4B-A258-CBC5B2A145EA}" type="presOf" srcId="{A90E4B66-EB08-3848-9ABD-3898BEC14161}" destId="{59909FBC-E635-E949-9A45-3CAF730C0CDB}" srcOrd="1" destOrd="0" presId="urn:microsoft.com/office/officeart/2005/8/layout/matrix1"/>
    <dgm:cxn modelId="{1CFF1F37-5D5F-9646-8628-245AC65A2BA3}" type="presOf" srcId="{C9FB911D-A325-494D-A32A-5927F7A1AB3F}" destId="{F64F2F45-4E15-7842-9D04-B0C0F812ECC6}" srcOrd="0" destOrd="0" presId="urn:microsoft.com/office/officeart/2005/8/layout/matrix1"/>
    <dgm:cxn modelId="{A01CBBBA-28C4-C94B-B859-9578F69D6169}" type="presOf" srcId="{DB6B78FA-D05E-B84C-AA07-E7968C80E6EB}" destId="{5A1B0594-D8AE-C64E-9222-3736467A718A}" srcOrd="0" destOrd="0" presId="urn:microsoft.com/office/officeart/2005/8/layout/matrix1"/>
    <dgm:cxn modelId="{2461AC8D-9F5E-D849-8EC7-43BD0135ED72}" type="presOf" srcId="{2993FC71-8AA7-4741-B27E-7DC7836EF8F6}" destId="{77555184-F34D-C044-B5A0-51838359B7D4}" srcOrd="1" destOrd="0" presId="urn:microsoft.com/office/officeart/2005/8/layout/matrix1"/>
    <dgm:cxn modelId="{80DC386F-8BDB-3D4B-B141-3C887C2E6439}" type="presOf" srcId="{49AF4410-3CE2-7545-A34D-8F2AC9B2E1F9}" destId="{1D607C25-26CD-4D48-9DED-FE4161173E53}" srcOrd="0" destOrd="0" presId="urn:microsoft.com/office/officeart/2005/8/layout/matrix1"/>
    <dgm:cxn modelId="{DC79C469-A5CD-A046-83DD-CD417D713958}" srcId="{DB6B78FA-D05E-B84C-AA07-E7968C80E6EB}" destId="{2993FC71-8AA7-4741-B27E-7DC7836EF8F6}" srcOrd="2" destOrd="0" parTransId="{EF7A7F87-F741-B347-B779-E2C9AD19C023}" sibTransId="{2AB26815-5CA8-6547-A5CC-17A456816251}"/>
    <dgm:cxn modelId="{FB4553FC-39BB-484B-8E8C-60DAF18387E7}" type="presOf" srcId="{2993FC71-8AA7-4741-B27E-7DC7836EF8F6}" destId="{7E964DDB-B4F0-7547-9A00-D16BDF147A89}" srcOrd="0" destOrd="0" presId="urn:microsoft.com/office/officeart/2005/8/layout/matrix1"/>
    <dgm:cxn modelId="{9B055737-37FE-BD42-91C7-86405500AC56}" srcId="{DB6B78FA-D05E-B84C-AA07-E7968C80E6EB}" destId="{A90E4B66-EB08-3848-9ABD-3898BEC14161}" srcOrd="0" destOrd="0" parTransId="{30C6EEA0-8263-5946-B696-16E9D6C943A0}" sibTransId="{EC7FACB1-E31B-CC40-8F2C-7A305B916108}"/>
    <dgm:cxn modelId="{64C358ED-16E5-0D45-AA84-4F0C6D074497}" type="presOf" srcId="{C9FB911D-A325-494D-A32A-5927F7A1AB3F}" destId="{BAE5C75D-BC39-E84A-AC8E-A5AED129D0F7}" srcOrd="1" destOrd="0" presId="urn:microsoft.com/office/officeart/2005/8/layout/matrix1"/>
    <dgm:cxn modelId="{BC4E72FB-BBD4-7742-97F5-66E412AA60CC}" type="presParOf" srcId="{1D607C25-26CD-4D48-9DED-FE4161173E53}" destId="{6E77D477-278A-4E49-85BE-FAEB654086E8}" srcOrd="0" destOrd="0" presId="urn:microsoft.com/office/officeart/2005/8/layout/matrix1"/>
    <dgm:cxn modelId="{8C0F9CC4-2862-274B-8277-B085592C27EC}" type="presParOf" srcId="{6E77D477-278A-4E49-85BE-FAEB654086E8}" destId="{35AF46A8-4083-7842-BC08-78D8E7345A83}" srcOrd="0" destOrd="0" presId="urn:microsoft.com/office/officeart/2005/8/layout/matrix1"/>
    <dgm:cxn modelId="{85CDB0A7-48AB-D444-8E5D-C2241B47BA1A}" type="presParOf" srcId="{6E77D477-278A-4E49-85BE-FAEB654086E8}" destId="{59909FBC-E635-E949-9A45-3CAF730C0CDB}" srcOrd="1" destOrd="0" presId="urn:microsoft.com/office/officeart/2005/8/layout/matrix1"/>
    <dgm:cxn modelId="{96438483-F236-A64A-BD70-6F85B668BEB7}" type="presParOf" srcId="{6E77D477-278A-4E49-85BE-FAEB654086E8}" destId="{F64F2F45-4E15-7842-9D04-B0C0F812ECC6}" srcOrd="2" destOrd="0" presId="urn:microsoft.com/office/officeart/2005/8/layout/matrix1"/>
    <dgm:cxn modelId="{90BA56EA-E28D-734B-9593-E6287175602F}" type="presParOf" srcId="{6E77D477-278A-4E49-85BE-FAEB654086E8}" destId="{BAE5C75D-BC39-E84A-AC8E-A5AED129D0F7}" srcOrd="3" destOrd="0" presId="urn:microsoft.com/office/officeart/2005/8/layout/matrix1"/>
    <dgm:cxn modelId="{C87183B4-8062-C641-B4A5-21E8C0597F69}" type="presParOf" srcId="{6E77D477-278A-4E49-85BE-FAEB654086E8}" destId="{7E964DDB-B4F0-7547-9A00-D16BDF147A89}" srcOrd="4" destOrd="0" presId="urn:microsoft.com/office/officeart/2005/8/layout/matrix1"/>
    <dgm:cxn modelId="{A0DC3BFA-EBA5-5D4D-9E4E-5EDE3CDA83CF}" type="presParOf" srcId="{6E77D477-278A-4E49-85BE-FAEB654086E8}" destId="{77555184-F34D-C044-B5A0-51838359B7D4}" srcOrd="5" destOrd="0" presId="urn:microsoft.com/office/officeart/2005/8/layout/matrix1"/>
    <dgm:cxn modelId="{13D4C099-B046-AB47-B118-CEF428B20B00}" type="presParOf" srcId="{6E77D477-278A-4E49-85BE-FAEB654086E8}" destId="{B3FDC2D0-C3D3-274C-B017-369933EF52EC}" srcOrd="6" destOrd="0" presId="urn:microsoft.com/office/officeart/2005/8/layout/matrix1"/>
    <dgm:cxn modelId="{CA9F736C-BED9-064C-80F4-6576418F4F1B}" type="presParOf" srcId="{6E77D477-278A-4E49-85BE-FAEB654086E8}" destId="{577E0D6C-1ECC-C741-B1B4-2BB655F8AC1C}" srcOrd="7" destOrd="0" presId="urn:microsoft.com/office/officeart/2005/8/layout/matrix1"/>
    <dgm:cxn modelId="{87A9344F-48FB-DF42-935D-E7B196A92524}" type="presParOf" srcId="{1D607C25-26CD-4D48-9DED-FE4161173E53}" destId="{5A1B0594-D8AE-C64E-9222-3736467A718A}"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E772F72-4A4A-E444-82A3-4AF9C88C397E}" type="doc">
      <dgm:prSet loTypeId="urn:microsoft.com/office/officeart/2005/8/layout/pyramid2" loCatId="" qsTypeId="urn:microsoft.com/office/officeart/2005/8/quickstyle/simple4" qsCatId="simple" csTypeId="urn:microsoft.com/office/officeart/2005/8/colors/accent2_5" csCatId="accent2" phldr="1"/>
      <dgm:spPr/>
    </dgm:pt>
    <dgm:pt modelId="{A004A3CE-9031-264D-85C7-DED4A1D9F421}">
      <dgm:prSet phldrT="[Text]" custT="1"/>
      <dgm:spPr/>
      <dgm:t>
        <a:bodyPr/>
        <a:lstStyle/>
        <a:p>
          <a:r>
            <a:rPr lang="en-GB" sz="2800" dirty="0" smtClean="0">
              <a:latin typeface="Copperplate Gothic Light" charset="0"/>
              <a:ea typeface="Copperplate Gothic Light" charset="0"/>
              <a:cs typeface="Copperplate Gothic Light" charset="0"/>
            </a:rPr>
            <a:t>What is security?</a:t>
          </a:r>
          <a:endParaRPr lang="en-GB" sz="2800" dirty="0">
            <a:latin typeface="Copperplate Gothic Light" charset="0"/>
            <a:ea typeface="Copperplate Gothic Light" charset="0"/>
            <a:cs typeface="Copperplate Gothic Light" charset="0"/>
          </a:endParaRPr>
        </a:p>
      </dgm:t>
    </dgm:pt>
    <dgm:pt modelId="{056AB5C7-4F60-CB4B-9CEF-CE5135F47EBA}" type="parTrans" cxnId="{D6DC1482-17F3-C140-89E7-771FF6B26C9C}">
      <dgm:prSet/>
      <dgm:spPr/>
      <dgm:t>
        <a:bodyPr/>
        <a:lstStyle/>
        <a:p>
          <a:endParaRPr lang="en-GB"/>
        </a:p>
      </dgm:t>
    </dgm:pt>
    <dgm:pt modelId="{A09C5622-38B3-404B-9A1F-EE460E984743}" type="sibTrans" cxnId="{D6DC1482-17F3-C140-89E7-771FF6B26C9C}">
      <dgm:prSet/>
      <dgm:spPr/>
      <dgm:t>
        <a:bodyPr/>
        <a:lstStyle/>
        <a:p>
          <a:endParaRPr lang="en-GB"/>
        </a:p>
      </dgm:t>
    </dgm:pt>
    <dgm:pt modelId="{9CAE6B9A-007E-3648-8581-7779CED6CBF8}">
      <dgm:prSet phldrT="[Text]" custT="1"/>
      <dgm:spPr/>
      <dgm:t>
        <a:bodyPr/>
        <a:lstStyle/>
        <a:p>
          <a:r>
            <a:rPr lang="en-GB" sz="2800" dirty="0" smtClean="0">
              <a:latin typeface="Copperplate Gothic Light" charset="0"/>
              <a:ea typeface="Copperplate Gothic Light" charset="0"/>
              <a:cs typeface="Copperplate Gothic Light" charset="0"/>
            </a:rPr>
            <a:t>What is emancipation?</a:t>
          </a:r>
          <a:endParaRPr lang="en-GB" sz="2800" dirty="0">
            <a:latin typeface="Copperplate Gothic Light" charset="0"/>
            <a:ea typeface="Copperplate Gothic Light" charset="0"/>
            <a:cs typeface="Copperplate Gothic Light" charset="0"/>
          </a:endParaRPr>
        </a:p>
      </dgm:t>
    </dgm:pt>
    <dgm:pt modelId="{EAD7C96E-7A9B-9448-8443-38B1BC8807BD}" type="parTrans" cxnId="{8EF1C5D1-E756-B149-B79A-9B3BE1F5E691}">
      <dgm:prSet/>
      <dgm:spPr/>
      <dgm:t>
        <a:bodyPr/>
        <a:lstStyle/>
        <a:p>
          <a:endParaRPr lang="en-GB"/>
        </a:p>
      </dgm:t>
    </dgm:pt>
    <dgm:pt modelId="{B453923B-D7A1-504C-AAA3-EC374CB5509D}" type="sibTrans" cxnId="{8EF1C5D1-E756-B149-B79A-9B3BE1F5E691}">
      <dgm:prSet/>
      <dgm:spPr/>
      <dgm:t>
        <a:bodyPr/>
        <a:lstStyle/>
        <a:p>
          <a:endParaRPr lang="en-GB"/>
        </a:p>
      </dgm:t>
    </dgm:pt>
    <dgm:pt modelId="{E8233711-1263-0845-BF61-F68FA6A15343}">
      <dgm:prSet phldrT="[Text]" custT="1"/>
      <dgm:spPr/>
      <dgm:t>
        <a:bodyPr/>
        <a:lstStyle/>
        <a:p>
          <a:r>
            <a:rPr lang="en-GB" sz="2800" dirty="0" smtClean="0">
              <a:latin typeface="Copperplate Gothic Light" charset="0"/>
              <a:ea typeface="Copperplate Gothic Light" charset="0"/>
              <a:cs typeface="Copperplate Gothic Light" charset="0"/>
            </a:rPr>
            <a:t>Are these concepts somehow related?</a:t>
          </a:r>
          <a:endParaRPr lang="en-GB" sz="2800" dirty="0">
            <a:latin typeface="Copperplate Gothic Light" charset="0"/>
            <a:ea typeface="Copperplate Gothic Light" charset="0"/>
            <a:cs typeface="Copperplate Gothic Light" charset="0"/>
          </a:endParaRPr>
        </a:p>
      </dgm:t>
    </dgm:pt>
    <dgm:pt modelId="{E53AD543-D732-EE41-9808-11DFB4312530}" type="parTrans" cxnId="{6B7B6356-0BD9-B14D-8F3D-B1564004EC19}">
      <dgm:prSet/>
      <dgm:spPr/>
      <dgm:t>
        <a:bodyPr/>
        <a:lstStyle/>
        <a:p>
          <a:endParaRPr lang="en-GB"/>
        </a:p>
      </dgm:t>
    </dgm:pt>
    <dgm:pt modelId="{797A9AE2-3E42-D146-A1C9-C658E45533E1}" type="sibTrans" cxnId="{6B7B6356-0BD9-B14D-8F3D-B1564004EC19}">
      <dgm:prSet/>
      <dgm:spPr/>
      <dgm:t>
        <a:bodyPr/>
        <a:lstStyle/>
        <a:p>
          <a:endParaRPr lang="en-GB"/>
        </a:p>
      </dgm:t>
    </dgm:pt>
    <dgm:pt modelId="{BC870ED2-C4AB-074E-8328-26B1E00E999F}" type="pres">
      <dgm:prSet presAssocID="{BE772F72-4A4A-E444-82A3-4AF9C88C397E}" presName="compositeShape" presStyleCnt="0">
        <dgm:presLayoutVars>
          <dgm:dir/>
          <dgm:resizeHandles/>
        </dgm:presLayoutVars>
      </dgm:prSet>
      <dgm:spPr/>
    </dgm:pt>
    <dgm:pt modelId="{CF0FE09A-886B-5C44-81CC-6AB0F0E44651}" type="pres">
      <dgm:prSet presAssocID="{BE772F72-4A4A-E444-82A3-4AF9C88C397E}" presName="pyramid" presStyleLbl="node1" presStyleIdx="0" presStyleCnt="1" custScaleX="173616"/>
      <dgm:spPr/>
    </dgm:pt>
    <dgm:pt modelId="{B57D7D8C-7BCF-6D42-A067-655CAA9DAC01}" type="pres">
      <dgm:prSet presAssocID="{BE772F72-4A4A-E444-82A3-4AF9C88C397E}" presName="theList" presStyleCnt="0"/>
      <dgm:spPr/>
    </dgm:pt>
    <dgm:pt modelId="{58225309-7920-CD4F-AC7E-1C17D47D6711}" type="pres">
      <dgm:prSet presAssocID="{A004A3CE-9031-264D-85C7-DED4A1D9F421}" presName="aNode" presStyleLbl="fgAcc1" presStyleIdx="0" presStyleCnt="3" custScaleX="200961" custScaleY="133378" custLinFactNeighborX="-41056" custLinFactNeighborY="19416">
        <dgm:presLayoutVars>
          <dgm:bulletEnabled val="1"/>
        </dgm:presLayoutVars>
      </dgm:prSet>
      <dgm:spPr/>
      <dgm:t>
        <a:bodyPr/>
        <a:lstStyle/>
        <a:p>
          <a:endParaRPr lang="en-GB"/>
        </a:p>
      </dgm:t>
    </dgm:pt>
    <dgm:pt modelId="{EEE58841-7C91-804B-B16A-DDEA390AB971}" type="pres">
      <dgm:prSet presAssocID="{A004A3CE-9031-264D-85C7-DED4A1D9F421}" presName="aSpace" presStyleCnt="0"/>
      <dgm:spPr/>
    </dgm:pt>
    <dgm:pt modelId="{6CCA3A6E-B641-C249-A8E8-9312D8DE777A}" type="pres">
      <dgm:prSet presAssocID="{9CAE6B9A-007E-3648-8581-7779CED6CBF8}" presName="aNode" presStyleLbl="fgAcc1" presStyleIdx="1" presStyleCnt="3" custScaleX="200961" custScaleY="133378" custLinFactNeighborX="-41056" custLinFactNeighborY="-9708">
        <dgm:presLayoutVars>
          <dgm:bulletEnabled val="1"/>
        </dgm:presLayoutVars>
      </dgm:prSet>
      <dgm:spPr/>
      <dgm:t>
        <a:bodyPr/>
        <a:lstStyle/>
        <a:p>
          <a:endParaRPr lang="en-GB"/>
        </a:p>
      </dgm:t>
    </dgm:pt>
    <dgm:pt modelId="{623F8705-27AD-5A4E-8D31-8F91F7F269F2}" type="pres">
      <dgm:prSet presAssocID="{9CAE6B9A-007E-3648-8581-7779CED6CBF8}" presName="aSpace" presStyleCnt="0"/>
      <dgm:spPr/>
    </dgm:pt>
    <dgm:pt modelId="{FD479F66-6AF7-D94C-87A6-9A63BA05AB27}" type="pres">
      <dgm:prSet presAssocID="{E8233711-1263-0845-BF61-F68FA6A15343}" presName="aNode" presStyleLbl="fgAcc1" presStyleIdx="2" presStyleCnt="3" custScaleX="200961" custScaleY="133378" custLinFactNeighborX="-41056" custLinFactNeighborY="29124">
        <dgm:presLayoutVars>
          <dgm:bulletEnabled val="1"/>
        </dgm:presLayoutVars>
      </dgm:prSet>
      <dgm:spPr/>
      <dgm:t>
        <a:bodyPr/>
        <a:lstStyle/>
        <a:p>
          <a:endParaRPr lang="en-GB"/>
        </a:p>
      </dgm:t>
    </dgm:pt>
    <dgm:pt modelId="{8456BF6D-8EE5-C646-82F3-FA275B449E94}" type="pres">
      <dgm:prSet presAssocID="{E8233711-1263-0845-BF61-F68FA6A15343}" presName="aSpace" presStyleCnt="0"/>
      <dgm:spPr/>
    </dgm:pt>
  </dgm:ptLst>
  <dgm:cxnLst>
    <dgm:cxn modelId="{D427BE91-ED88-2648-9FA8-846B554F3105}" type="presOf" srcId="{E8233711-1263-0845-BF61-F68FA6A15343}" destId="{FD479F66-6AF7-D94C-87A6-9A63BA05AB27}" srcOrd="0" destOrd="0" presId="urn:microsoft.com/office/officeart/2005/8/layout/pyramid2"/>
    <dgm:cxn modelId="{D6DC1482-17F3-C140-89E7-771FF6B26C9C}" srcId="{BE772F72-4A4A-E444-82A3-4AF9C88C397E}" destId="{A004A3CE-9031-264D-85C7-DED4A1D9F421}" srcOrd="0" destOrd="0" parTransId="{056AB5C7-4F60-CB4B-9CEF-CE5135F47EBA}" sibTransId="{A09C5622-38B3-404B-9A1F-EE460E984743}"/>
    <dgm:cxn modelId="{B042C4B4-006A-C24A-BC13-AB5B25696EEA}" type="presOf" srcId="{9CAE6B9A-007E-3648-8581-7779CED6CBF8}" destId="{6CCA3A6E-B641-C249-A8E8-9312D8DE777A}" srcOrd="0" destOrd="0" presId="urn:microsoft.com/office/officeart/2005/8/layout/pyramid2"/>
    <dgm:cxn modelId="{6B7B6356-0BD9-B14D-8F3D-B1564004EC19}" srcId="{BE772F72-4A4A-E444-82A3-4AF9C88C397E}" destId="{E8233711-1263-0845-BF61-F68FA6A15343}" srcOrd="2" destOrd="0" parTransId="{E53AD543-D732-EE41-9808-11DFB4312530}" sibTransId="{797A9AE2-3E42-D146-A1C9-C658E45533E1}"/>
    <dgm:cxn modelId="{FFED8FEE-FEAE-8046-8B0A-C4A3594D5A8F}" type="presOf" srcId="{BE772F72-4A4A-E444-82A3-4AF9C88C397E}" destId="{BC870ED2-C4AB-074E-8328-26B1E00E999F}" srcOrd="0" destOrd="0" presId="urn:microsoft.com/office/officeart/2005/8/layout/pyramid2"/>
    <dgm:cxn modelId="{A2E3E3BE-E915-1047-8FFB-7A29E499FEC5}" type="presOf" srcId="{A004A3CE-9031-264D-85C7-DED4A1D9F421}" destId="{58225309-7920-CD4F-AC7E-1C17D47D6711}" srcOrd="0" destOrd="0" presId="urn:microsoft.com/office/officeart/2005/8/layout/pyramid2"/>
    <dgm:cxn modelId="{8EF1C5D1-E756-B149-B79A-9B3BE1F5E691}" srcId="{BE772F72-4A4A-E444-82A3-4AF9C88C397E}" destId="{9CAE6B9A-007E-3648-8581-7779CED6CBF8}" srcOrd="1" destOrd="0" parTransId="{EAD7C96E-7A9B-9448-8443-38B1BC8807BD}" sibTransId="{B453923B-D7A1-504C-AAA3-EC374CB5509D}"/>
    <dgm:cxn modelId="{A9791E4F-D49A-0144-930C-27EAA8E62B06}" type="presParOf" srcId="{BC870ED2-C4AB-074E-8328-26B1E00E999F}" destId="{CF0FE09A-886B-5C44-81CC-6AB0F0E44651}" srcOrd="0" destOrd="0" presId="urn:microsoft.com/office/officeart/2005/8/layout/pyramid2"/>
    <dgm:cxn modelId="{37D5D74E-0BAA-5649-9C1F-3FCA02ACD84E}" type="presParOf" srcId="{BC870ED2-C4AB-074E-8328-26B1E00E999F}" destId="{B57D7D8C-7BCF-6D42-A067-655CAA9DAC01}" srcOrd="1" destOrd="0" presId="urn:microsoft.com/office/officeart/2005/8/layout/pyramid2"/>
    <dgm:cxn modelId="{4B6765C3-D7F9-F84F-80B4-77AA806F24C5}" type="presParOf" srcId="{B57D7D8C-7BCF-6D42-A067-655CAA9DAC01}" destId="{58225309-7920-CD4F-AC7E-1C17D47D6711}" srcOrd="0" destOrd="0" presId="urn:microsoft.com/office/officeart/2005/8/layout/pyramid2"/>
    <dgm:cxn modelId="{74AC5F05-72F5-844D-B021-44197B5C16DA}" type="presParOf" srcId="{B57D7D8C-7BCF-6D42-A067-655CAA9DAC01}" destId="{EEE58841-7C91-804B-B16A-DDEA390AB971}" srcOrd="1" destOrd="0" presId="urn:microsoft.com/office/officeart/2005/8/layout/pyramid2"/>
    <dgm:cxn modelId="{D14A441A-1F8B-764C-89A8-4213F56DAC88}" type="presParOf" srcId="{B57D7D8C-7BCF-6D42-A067-655CAA9DAC01}" destId="{6CCA3A6E-B641-C249-A8E8-9312D8DE777A}" srcOrd="2" destOrd="0" presId="urn:microsoft.com/office/officeart/2005/8/layout/pyramid2"/>
    <dgm:cxn modelId="{51A3DBCE-1988-2243-BF72-2EE16D397F07}" type="presParOf" srcId="{B57D7D8C-7BCF-6D42-A067-655CAA9DAC01}" destId="{623F8705-27AD-5A4E-8D31-8F91F7F269F2}" srcOrd="3" destOrd="0" presId="urn:microsoft.com/office/officeart/2005/8/layout/pyramid2"/>
    <dgm:cxn modelId="{8E05368F-F7A9-7B4C-890B-06E3B45EE13E}" type="presParOf" srcId="{B57D7D8C-7BCF-6D42-A067-655CAA9DAC01}" destId="{FD479F66-6AF7-D94C-87A6-9A63BA05AB27}" srcOrd="4" destOrd="0" presId="urn:microsoft.com/office/officeart/2005/8/layout/pyramid2"/>
    <dgm:cxn modelId="{7616D81D-B023-EA47-B6BF-203066494AEB}" type="presParOf" srcId="{B57D7D8C-7BCF-6D42-A067-655CAA9DAC01}" destId="{8456BF6D-8EE5-C646-82F3-FA275B449E94}"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70983B9-1FD4-1048-953C-A4A49F305680}" type="doc">
      <dgm:prSet loTypeId="urn:microsoft.com/office/officeart/2005/8/layout/arrow3" loCatId="process" qsTypeId="urn:microsoft.com/office/officeart/2005/8/quickstyle/simple4" qsCatId="simple" csTypeId="urn:microsoft.com/office/officeart/2005/8/colors/accent1_2" csCatId="accent1" phldr="1"/>
      <dgm:spPr/>
      <dgm:t>
        <a:bodyPr/>
        <a:lstStyle/>
        <a:p>
          <a:endParaRPr lang="en-GB"/>
        </a:p>
      </dgm:t>
    </dgm:pt>
    <dgm:pt modelId="{61CBD5D6-83E3-2148-B88F-6AEBACE00761}">
      <dgm:prSet custT="1"/>
      <dgm:spPr/>
      <dgm:t>
        <a:bodyPr/>
        <a:lstStyle/>
        <a:p>
          <a:pPr rtl="0"/>
          <a:r>
            <a:rPr lang="en-US" sz="2200" b="1" baseline="0" dirty="0" smtClean="0">
              <a:latin typeface="Copperplate Gothic Light" charset="0"/>
              <a:ea typeface="Copperplate Gothic Light" charset="0"/>
              <a:cs typeface="Copperplate Gothic Light" charset="0"/>
            </a:rPr>
            <a:t>Security </a:t>
          </a:r>
          <a:r>
            <a:rPr lang="en-US" sz="2200" baseline="0" dirty="0" smtClean="0">
              <a:latin typeface="Copperplate Gothic Light" charset="0"/>
              <a:ea typeface="Copperplate Gothic Light" charset="0"/>
              <a:cs typeface="Copperplate Gothic Light" charset="0"/>
            </a:rPr>
            <a:t>(Booth 1991: 319): </a:t>
          </a:r>
          <a:r>
            <a:rPr lang="en-US" sz="2200" i="1" baseline="0" dirty="0" smtClean="0">
              <a:latin typeface="Copperplate Gothic Light" charset="0"/>
              <a:ea typeface="Copperplate Gothic Light" charset="0"/>
              <a:cs typeface="Copperplate Gothic Light" charset="0"/>
            </a:rPr>
            <a:t>“the absence of threats”</a:t>
          </a:r>
          <a:endParaRPr lang="en-US" sz="2200" i="1" dirty="0">
            <a:latin typeface="Copperplate Gothic Light" charset="0"/>
            <a:ea typeface="Copperplate Gothic Light" charset="0"/>
            <a:cs typeface="Copperplate Gothic Light" charset="0"/>
          </a:endParaRPr>
        </a:p>
      </dgm:t>
    </dgm:pt>
    <dgm:pt modelId="{78409201-5765-2F40-AC4A-588D67238FCE}" type="parTrans" cxnId="{128304CF-B5BD-0B40-85B7-005EFA987236}">
      <dgm:prSet/>
      <dgm:spPr/>
      <dgm:t>
        <a:bodyPr/>
        <a:lstStyle/>
        <a:p>
          <a:endParaRPr lang="en-GB"/>
        </a:p>
      </dgm:t>
    </dgm:pt>
    <dgm:pt modelId="{ED193B7F-165B-0544-BA5A-AEFE41CC9BCF}" type="sibTrans" cxnId="{128304CF-B5BD-0B40-85B7-005EFA987236}">
      <dgm:prSet/>
      <dgm:spPr/>
      <dgm:t>
        <a:bodyPr/>
        <a:lstStyle/>
        <a:p>
          <a:endParaRPr lang="en-GB"/>
        </a:p>
      </dgm:t>
    </dgm:pt>
    <dgm:pt modelId="{5C60C6EC-27F5-BE4E-9E0F-421874AF8813}">
      <dgm:prSet custT="1"/>
      <dgm:spPr/>
      <dgm:t>
        <a:bodyPr/>
        <a:lstStyle/>
        <a:p>
          <a:pPr rtl="0"/>
          <a:r>
            <a:rPr lang="en-US" sz="2200" b="1" baseline="0" dirty="0" smtClean="0">
              <a:latin typeface="Copperplate Gothic Light" charset="0"/>
              <a:ea typeface="Copperplate Gothic Light" charset="0"/>
              <a:cs typeface="Copperplate Gothic Light" charset="0"/>
            </a:rPr>
            <a:t>Emancipation </a:t>
          </a:r>
          <a:r>
            <a:rPr lang="en-US" sz="2200" baseline="0" dirty="0" smtClean="0">
              <a:latin typeface="Copperplate Gothic Light" charset="0"/>
              <a:ea typeface="Copperplate Gothic Light" charset="0"/>
              <a:cs typeface="Copperplate Gothic Light" charset="0"/>
            </a:rPr>
            <a:t>(Booth 1991: 319): </a:t>
          </a:r>
          <a:r>
            <a:rPr lang="en-US" sz="2200" i="1" baseline="0" dirty="0" smtClean="0">
              <a:latin typeface="Copperplate Gothic Light" charset="0"/>
              <a:ea typeface="Copperplate Gothic Light" charset="0"/>
              <a:cs typeface="Copperplate Gothic Light" charset="0"/>
            </a:rPr>
            <a:t>“the freeing of people from those physical and human constraints which stop them carrying out what they would freely choose to do.” </a:t>
          </a:r>
          <a:endParaRPr lang="en-US" sz="2200" dirty="0">
            <a:latin typeface="Copperplate Gothic Light" charset="0"/>
            <a:ea typeface="Copperplate Gothic Light" charset="0"/>
            <a:cs typeface="Copperplate Gothic Light" charset="0"/>
          </a:endParaRPr>
        </a:p>
      </dgm:t>
    </dgm:pt>
    <dgm:pt modelId="{14B6ADC3-789B-C64E-A95A-9A0FEA51A76A}" type="parTrans" cxnId="{15BD484D-B3F5-6B46-9E57-979143CBE2D3}">
      <dgm:prSet/>
      <dgm:spPr/>
      <dgm:t>
        <a:bodyPr/>
        <a:lstStyle/>
        <a:p>
          <a:endParaRPr lang="en-GB"/>
        </a:p>
      </dgm:t>
    </dgm:pt>
    <dgm:pt modelId="{36C9CA3D-707F-7D44-B7B1-6434A87F4869}" type="sibTrans" cxnId="{15BD484D-B3F5-6B46-9E57-979143CBE2D3}">
      <dgm:prSet/>
      <dgm:spPr/>
      <dgm:t>
        <a:bodyPr/>
        <a:lstStyle/>
        <a:p>
          <a:endParaRPr lang="en-GB"/>
        </a:p>
      </dgm:t>
    </dgm:pt>
    <dgm:pt modelId="{90C9A4F5-C42F-A149-BB4B-E94C7AD42CBE}" type="pres">
      <dgm:prSet presAssocID="{570983B9-1FD4-1048-953C-A4A49F305680}" presName="compositeShape" presStyleCnt="0">
        <dgm:presLayoutVars>
          <dgm:chMax val="2"/>
          <dgm:dir/>
          <dgm:resizeHandles val="exact"/>
        </dgm:presLayoutVars>
      </dgm:prSet>
      <dgm:spPr/>
      <dgm:t>
        <a:bodyPr/>
        <a:lstStyle/>
        <a:p>
          <a:endParaRPr lang="en-GB"/>
        </a:p>
      </dgm:t>
    </dgm:pt>
    <dgm:pt modelId="{219ABF72-F585-9B45-9EE1-A9783F1F4A4E}" type="pres">
      <dgm:prSet presAssocID="{570983B9-1FD4-1048-953C-A4A49F305680}" presName="divider" presStyleLbl="fgShp" presStyleIdx="0" presStyleCnt="1"/>
      <dgm:spPr/>
    </dgm:pt>
    <dgm:pt modelId="{C99D52A4-697D-4540-B96F-362470076C19}" type="pres">
      <dgm:prSet presAssocID="{61CBD5D6-83E3-2148-B88F-6AEBACE00761}" presName="downArrow" presStyleLbl="node1" presStyleIdx="0" presStyleCnt="2"/>
      <dgm:spPr/>
    </dgm:pt>
    <dgm:pt modelId="{0FC62D6A-2392-1548-A685-E7895D811DC1}" type="pres">
      <dgm:prSet presAssocID="{61CBD5D6-83E3-2148-B88F-6AEBACE00761}" presName="downArrowText" presStyleLbl="revTx" presStyleIdx="0" presStyleCnt="2" custScaleX="123532" custLinFactNeighborX="-18232" custLinFactNeighborY="0">
        <dgm:presLayoutVars>
          <dgm:bulletEnabled val="1"/>
        </dgm:presLayoutVars>
      </dgm:prSet>
      <dgm:spPr/>
      <dgm:t>
        <a:bodyPr/>
        <a:lstStyle/>
        <a:p>
          <a:endParaRPr lang="en-GB"/>
        </a:p>
      </dgm:t>
    </dgm:pt>
    <dgm:pt modelId="{98F6B829-DCCC-7F4A-A631-4AE5B1305599}" type="pres">
      <dgm:prSet presAssocID="{5C60C6EC-27F5-BE4E-9E0F-421874AF8813}" presName="upArrow" presStyleLbl="node1" presStyleIdx="1" presStyleCnt="2"/>
      <dgm:spPr/>
    </dgm:pt>
    <dgm:pt modelId="{928CC433-067F-0340-99DD-9A4F294C155E}" type="pres">
      <dgm:prSet presAssocID="{5C60C6EC-27F5-BE4E-9E0F-421874AF8813}" presName="upArrowText" presStyleLbl="revTx" presStyleIdx="1" presStyleCnt="2" custScaleX="163003" custLinFactNeighborX="1849" custLinFactNeighborY="0">
        <dgm:presLayoutVars>
          <dgm:bulletEnabled val="1"/>
        </dgm:presLayoutVars>
      </dgm:prSet>
      <dgm:spPr/>
      <dgm:t>
        <a:bodyPr/>
        <a:lstStyle/>
        <a:p>
          <a:endParaRPr lang="en-GB"/>
        </a:p>
      </dgm:t>
    </dgm:pt>
  </dgm:ptLst>
  <dgm:cxnLst>
    <dgm:cxn modelId="{15BD484D-B3F5-6B46-9E57-979143CBE2D3}" srcId="{570983B9-1FD4-1048-953C-A4A49F305680}" destId="{5C60C6EC-27F5-BE4E-9E0F-421874AF8813}" srcOrd="1" destOrd="0" parTransId="{14B6ADC3-789B-C64E-A95A-9A0FEA51A76A}" sibTransId="{36C9CA3D-707F-7D44-B7B1-6434A87F4869}"/>
    <dgm:cxn modelId="{641FF944-975B-E04F-B386-FF510DE981C5}" type="presOf" srcId="{61CBD5D6-83E3-2148-B88F-6AEBACE00761}" destId="{0FC62D6A-2392-1548-A685-E7895D811DC1}" srcOrd="0" destOrd="0" presId="urn:microsoft.com/office/officeart/2005/8/layout/arrow3"/>
    <dgm:cxn modelId="{3C55BCD3-39A1-2E43-B0B3-C0AD689D000A}" type="presOf" srcId="{5C60C6EC-27F5-BE4E-9E0F-421874AF8813}" destId="{928CC433-067F-0340-99DD-9A4F294C155E}" srcOrd="0" destOrd="0" presId="urn:microsoft.com/office/officeart/2005/8/layout/arrow3"/>
    <dgm:cxn modelId="{8FFFBF00-C3A0-3C40-8747-31D6AC332439}" type="presOf" srcId="{570983B9-1FD4-1048-953C-A4A49F305680}" destId="{90C9A4F5-C42F-A149-BB4B-E94C7AD42CBE}" srcOrd="0" destOrd="0" presId="urn:microsoft.com/office/officeart/2005/8/layout/arrow3"/>
    <dgm:cxn modelId="{128304CF-B5BD-0B40-85B7-005EFA987236}" srcId="{570983B9-1FD4-1048-953C-A4A49F305680}" destId="{61CBD5D6-83E3-2148-B88F-6AEBACE00761}" srcOrd="0" destOrd="0" parTransId="{78409201-5765-2F40-AC4A-588D67238FCE}" sibTransId="{ED193B7F-165B-0544-BA5A-AEFE41CC9BCF}"/>
    <dgm:cxn modelId="{1321543E-AC2F-2942-B812-9D2FB191ECEF}" type="presParOf" srcId="{90C9A4F5-C42F-A149-BB4B-E94C7AD42CBE}" destId="{219ABF72-F585-9B45-9EE1-A9783F1F4A4E}" srcOrd="0" destOrd="0" presId="urn:microsoft.com/office/officeart/2005/8/layout/arrow3"/>
    <dgm:cxn modelId="{8C51EFCE-4DF0-394B-931A-F1FFA3AB8F6D}" type="presParOf" srcId="{90C9A4F5-C42F-A149-BB4B-E94C7AD42CBE}" destId="{C99D52A4-697D-4540-B96F-362470076C19}" srcOrd="1" destOrd="0" presId="urn:microsoft.com/office/officeart/2005/8/layout/arrow3"/>
    <dgm:cxn modelId="{5BC92111-012E-DE4E-AA97-6927619CB1E8}" type="presParOf" srcId="{90C9A4F5-C42F-A149-BB4B-E94C7AD42CBE}" destId="{0FC62D6A-2392-1548-A685-E7895D811DC1}" srcOrd="2" destOrd="0" presId="urn:microsoft.com/office/officeart/2005/8/layout/arrow3"/>
    <dgm:cxn modelId="{114D33C4-1340-3D47-95C7-2371549BF33C}" type="presParOf" srcId="{90C9A4F5-C42F-A149-BB4B-E94C7AD42CBE}" destId="{98F6B829-DCCC-7F4A-A631-4AE5B1305599}" srcOrd="3" destOrd="0" presId="urn:microsoft.com/office/officeart/2005/8/layout/arrow3"/>
    <dgm:cxn modelId="{30F84A86-A75B-764B-AFBD-ED5F3026CF74}" type="presParOf" srcId="{90C9A4F5-C42F-A149-BB4B-E94C7AD42CBE}" destId="{928CC433-067F-0340-99DD-9A4F294C155E}"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06B18-6942-4C4A-9439-A594834EEF92}">
      <dsp:nvSpPr>
        <dsp:cNvPr id="0" name=""/>
        <dsp:cNvSpPr/>
      </dsp:nvSpPr>
      <dsp:spPr>
        <a:xfrm>
          <a:off x="847253" y="2022"/>
          <a:ext cx="4759674" cy="966674"/>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en-GB" sz="3400" kern="1200" dirty="0" smtClean="0">
              <a:latin typeface="Copperplate Gothic Light" charset="0"/>
              <a:ea typeface="Copperplate Gothic Light" charset="0"/>
              <a:cs typeface="Copperplate Gothic Light" charset="0"/>
            </a:rPr>
            <a:t>Traditional Theory</a:t>
          </a:r>
          <a:endParaRPr lang="en-GB" sz="3400" kern="1200" dirty="0">
            <a:latin typeface="Copperplate Gothic Light" charset="0"/>
            <a:ea typeface="Copperplate Gothic Light" charset="0"/>
            <a:cs typeface="Copperplate Gothic Light" charset="0"/>
          </a:endParaRPr>
        </a:p>
      </dsp:txBody>
      <dsp:txXfrm>
        <a:off x="875566" y="30335"/>
        <a:ext cx="4703048" cy="910048"/>
      </dsp:txXfrm>
    </dsp:sp>
    <dsp:sp modelId="{89054CFD-A603-6443-B98D-7AEB7433F89B}">
      <dsp:nvSpPr>
        <dsp:cNvPr id="0" name=""/>
        <dsp:cNvSpPr/>
      </dsp:nvSpPr>
      <dsp:spPr>
        <a:xfrm>
          <a:off x="1323220" y="968697"/>
          <a:ext cx="475967" cy="725006"/>
        </a:xfrm>
        <a:custGeom>
          <a:avLst/>
          <a:gdLst/>
          <a:ahLst/>
          <a:cxnLst/>
          <a:rect l="0" t="0" r="0" b="0"/>
          <a:pathLst>
            <a:path>
              <a:moveTo>
                <a:pt x="0" y="0"/>
              </a:moveTo>
              <a:lnTo>
                <a:pt x="0" y="725006"/>
              </a:lnTo>
              <a:lnTo>
                <a:pt x="475967" y="7250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85C986F-D1D5-8842-BBB4-A2A77694FE3E}">
      <dsp:nvSpPr>
        <dsp:cNvPr id="0" name=""/>
        <dsp:cNvSpPr/>
      </dsp:nvSpPr>
      <dsp:spPr>
        <a:xfrm>
          <a:off x="1799188" y="1210365"/>
          <a:ext cx="3179432" cy="96667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dirty="0" smtClean="0">
              <a:latin typeface="Copperplate Gothic Light" charset="0"/>
              <a:ea typeface="Copperplate Gothic Light" charset="0"/>
              <a:cs typeface="Copperplate Gothic Light" charset="0"/>
            </a:rPr>
            <a:t>Explain and control certain phenomena</a:t>
          </a:r>
          <a:endParaRPr lang="en-GB" sz="2100" kern="1200" dirty="0">
            <a:latin typeface="Copperplate Gothic Light" charset="0"/>
            <a:ea typeface="Copperplate Gothic Light" charset="0"/>
            <a:cs typeface="Copperplate Gothic Light" charset="0"/>
          </a:endParaRPr>
        </a:p>
      </dsp:txBody>
      <dsp:txXfrm>
        <a:off x="1827501" y="1238678"/>
        <a:ext cx="3122806" cy="910048"/>
      </dsp:txXfrm>
    </dsp:sp>
    <dsp:sp modelId="{57EC4687-6502-324B-A960-C30971B151D4}">
      <dsp:nvSpPr>
        <dsp:cNvPr id="0" name=""/>
        <dsp:cNvSpPr/>
      </dsp:nvSpPr>
      <dsp:spPr>
        <a:xfrm>
          <a:off x="1323220" y="968697"/>
          <a:ext cx="475967" cy="1933349"/>
        </a:xfrm>
        <a:custGeom>
          <a:avLst/>
          <a:gdLst/>
          <a:ahLst/>
          <a:cxnLst/>
          <a:rect l="0" t="0" r="0" b="0"/>
          <a:pathLst>
            <a:path>
              <a:moveTo>
                <a:pt x="0" y="0"/>
              </a:moveTo>
              <a:lnTo>
                <a:pt x="0" y="1933349"/>
              </a:lnTo>
              <a:lnTo>
                <a:pt x="475967" y="193334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B0BCD05-88B2-694F-98F8-03C15BDD585D}">
      <dsp:nvSpPr>
        <dsp:cNvPr id="0" name=""/>
        <dsp:cNvSpPr/>
      </dsp:nvSpPr>
      <dsp:spPr>
        <a:xfrm>
          <a:off x="1799188" y="2418709"/>
          <a:ext cx="3179432" cy="96667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dirty="0" smtClean="0">
              <a:latin typeface="Copperplate Gothic Light" charset="0"/>
              <a:ea typeface="Copperplate Gothic Light" charset="0"/>
              <a:cs typeface="Copperplate Gothic Light" charset="0"/>
            </a:rPr>
            <a:t>Value-neutral</a:t>
          </a:r>
          <a:endParaRPr lang="en-GB" sz="2100" kern="1200" dirty="0">
            <a:latin typeface="Copperplate Gothic Light" charset="0"/>
            <a:ea typeface="Copperplate Gothic Light" charset="0"/>
            <a:cs typeface="Copperplate Gothic Light" charset="0"/>
          </a:endParaRPr>
        </a:p>
      </dsp:txBody>
      <dsp:txXfrm>
        <a:off x="1827501" y="2447022"/>
        <a:ext cx="3122806" cy="910048"/>
      </dsp:txXfrm>
    </dsp:sp>
    <dsp:sp modelId="{9ABEA91B-8F3A-2E42-844F-048BD33465CB}">
      <dsp:nvSpPr>
        <dsp:cNvPr id="0" name=""/>
        <dsp:cNvSpPr/>
      </dsp:nvSpPr>
      <dsp:spPr>
        <a:xfrm>
          <a:off x="6090265" y="2022"/>
          <a:ext cx="4759674" cy="966674"/>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en-GB" sz="3400" kern="1200" dirty="0" smtClean="0">
              <a:latin typeface="Copperplate Gothic Light" charset="0"/>
              <a:ea typeface="Copperplate Gothic Light" charset="0"/>
              <a:cs typeface="Copperplate Gothic Light" charset="0"/>
            </a:rPr>
            <a:t>Critical Theory</a:t>
          </a:r>
          <a:endParaRPr lang="en-GB" sz="3400" kern="1200" dirty="0">
            <a:latin typeface="Copperplate Gothic Light" charset="0"/>
            <a:ea typeface="Copperplate Gothic Light" charset="0"/>
            <a:cs typeface="Copperplate Gothic Light" charset="0"/>
          </a:endParaRPr>
        </a:p>
      </dsp:txBody>
      <dsp:txXfrm>
        <a:off x="6118578" y="30335"/>
        <a:ext cx="4703048" cy="910048"/>
      </dsp:txXfrm>
    </dsp:sp>
    <dsp:sp modelId="{A473EE9E-A198-7F4A-9785-B9D529CF8A0C}">
      <dsp:nvSpPr>
        <dsp:cNvPr id="0" name=""/>
        <dsp:cNvSpPr/>
      </dsp:nvSpPr>
      <dsp:spPr>
        <a:xfrm>
          <a:off x="6566233" y="968697"/>
          <a:ext cx="475967" cy="725006"/>
        </a:xfrm>
        <a:custGeom>
          <a:avLst/>
          <a:gdLst/>
          <a:ahLst/>
          <a:cxnLst/>
          <a:rect l="0" t="0" r="0" b="0"/>
          <a:pathLst>
            <a:path>
              <a:moveTo>
                <a:pt x="0" y="0"/>
              </a:moveTo>
              <a:lnTo>
                <a:pt x="0" y="725006"/>
              </a:lnTo>
              <a:lnTo>
                <a:pt x="475967" y="725006"/>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53E4CCF-BF80-6A45-8FE2-141628974B48}">
      <dsp:nvSpPr>
        <dsp:cNvPr id="0" name=""/>
        <dsp:cNvSpPr/>
      </dsp:nvSpPr>
      <dsp:spPr>
        <a:xfrm>
          <a:off x="7042200" y="1210365"/>
          <a:ext cx="3179432" cy="96667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US" sz="2100" kern="1200" dirty="0" smtClean="0">
              <a:latin typeface="Copperplate Gothic Light" charset="0"/>
              <a:ea typeface="Copperplate Gothic Light" charset="0"/>
              <a:cs typeface="Copperplate Gothic Light" charset="0"/>
            </a:rPr>
            <a:t>Explain certain phenomena from systemic perspective </a:t>
          </a:r>
          <a:endParaRPr lang="en-GB" sz="2100" kern="1200" dirty="0">
            <a:latin typeface="Copperplate Gothic Light" charset="0"/>
            <a:ea typeface="Copperplate Gothic Light" charset="0"/>
            <a:cs typeface="Copperplate Gothic Light" charset="0"/>
          </a:endParaRPr>
        </a:p>
      </dsp:txBody>
      <dsp:txXfrm>
        <a:off x="7070513" y="1238678"/>
        <a:ext cx="3122806" cy="910048"/>
      </dsp:txXfrm>
    </dsp:sp>
    <dsp:sp modelId="{4FC8EC06-AF7D-9E4B-960A-2320333150C2}">
      <dsp:nvSpPr>
        <dsp:cNvPr id="0" name=""/>
        <dsp:cNvSpPr/>
      </dsp:nvSpPr>
      <dsp:spPr>
        <a:xfrm>
          <a:off x="6566233" y="968697"/>
          <a:ext cx="475967" cy="1933349"/>
        </a:xfrm>
        <a:custGeom>
          <a:avLst/>
          <a:gdLst/>
          <a:ahLst/>
          <a:cxnLst/>
          <a:rect l="0" t="0" r="0" b="0"/>
          <a:pathLst>
            <a:path>
              <a:moveTo>
                <a:pt x="0" y="0"/>
              </a:moveTo>
              <a:lnTo>
                <a:pt x="0" y="1933349"/>
              </a:lnTo>
              <a:lnTo>
                <a:pt x="475967" y="1933349"/>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1FBA7F9-DC7F-674E-9F8F-1DE9238817D1}">
      <dsp:nvSpPr>
        <dsp:cNvPr id="0" name=""/>
        <dsp:cNvSpPr/>
      </dsp:nvSpPr>
      <dsp:spPr>
        <a:xfrm>
          <a:off x="7042200" y="2418709"/>
          <a:ext cx="3179432" cy="96667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dirty="0" smtClean="0">
              <a:latin typeface="Copperplate Gothic Light" charset="0"/>
              <a:ea typeface="Copperplate Gothic Light" charset="0"/>
              <a:cs typeface="Copperplate Gothic Light" charset="0"/>
            </a:rPr>
            <a:t>State a clear social goal</a:t>
          </a:r>
          <a:endParaRPr lang="en-GB" sz="2100" kern="1200" dirty="0">
            <a:latin typeface="Copperplate Gothic Light" charset="0"/>
            <a:ea typeface="Copperplate Gothic Light" charset="0"/>
            <a:cs typeface="Copperplate Gothic Light" charset="0"/>
          </a:endParaRPr>
        </a:p>
      </dsp:txBody>
      <dsp:txXfrm>
        <a:off x="7070513" y="2447022"/>
        <a:ext cx="3122806" cy="910048"/>
      </dsp:txXfrm>
    </dsp:sp>
    <dsp:sp modelId="{53CDB4CC-C87D-5849-BCF5-FAAA42444C3A}">
      <dsp:nvSpPr>
        <dsp:cNvPr id="0" name=""/>
        <dsp:cNvSpPr/>
      </dsp:nvSpPr>
      <dsp:spPr>
        <a:xfrm>
          <a:off x="6566233" y="968697"/>
          <a:ext cx="475967" cy="3141693"/>
        </a:xfrm>
        <a:custGeom>
          <a:avLst/>
          <a:gdLst/>
          <a:ahLst/>
          <a:cxnLst/>
          <a:rect l="0" t="0" r="0" b="0"/>
          <a:pathLst>
            <a:path>
              <a:moveTo>
                <a:pt x="0" y="0"/>
              </a:moveTo>
              <a:lnTo>
                <a:pt x="0" y="3141693"/>
              </a:lnTo>
              <a:lnTo>
                <a:pt x="475967" y="3141693"/>
              </a:lnTo>
            </a:path>
          </a:pathLst>
        </a:custGeom>
        <a:noFill/>
        <a:ln w="9525" cap="flat"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ED89769-2372-AC41-8D0D-2A1864EDC900}">
      <dsp:nvSpPr>
        <dsp:cNvPr id="0" name=""/>
        <dsp:cNvSpPr/>
      </dsp:nvSpPr>
      <dsp:spPr>
        <a:xfrm>
          <a:off x="7042200" y="3627052"/>
          <a:ext cx="3179432" cy="96667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GB" sz="2100" kern="1200" dirty="0" smtClean="0">
              <a:latin typeface="Copperplate Gothic Light" charset="0"/>
              <a:ea typeface="Copperplate Gothic Light" charset="0"/>
              <a:cs typeface="Copperplate Gothic Light" charset="0"/>
            </a:rPr>
            <a:t>Propose a practical solution</a:t>
          </a:r>
          <a:endParaRPr lang="en-GB" sz="2100" kern="1200" dirty="0">
            <a:latin typeface="Copperplate Gothic Light" charset="0"/>
            <a:ea typeface="Copperplate Gothic Light" charset="0"/>
            <a:cs typeface="Copperplate Gothic Light" charset="0"/>
          </a:endParaRPr>
        </a:p>
      </dsp:txBody>
      <dsp:txXfrm>
        <a:off x="7070513" y="3655365"/>
        <a:ext cx="3122806" cy="9100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9F6EA6-1FD0-C240-8147-C83E1B22DC63}">
      <dsp:nvSpPr>
        <dsp:cNvPr id="0" name=""/>
        <dsp:cNvSpPr/>
      </dsp:nvSpPr>
      <dsp:spPr>
        <a:xfrm>
          <a:off x="0" y="447355"/>
          <a:ext cx="11501437"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6B824B58-50A1-5344-BD2C-04FA06314522}">
      <dsp:nvSpPr>
        <dsp:cNvPr id="0" name=""/>
        <dsp:cNvSpPr/>
      </dsp:nvSpPr>
      <dsp:spPr>
        <a:xfrm>
          <a:off x="575071" y="78355"/>
          <a:ext cx="10324368" cy="73800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309" tIns="0" rIns="304309" bIns="0" numCol="1" spcCol="1270" anchor="ctr" anchorCtr="0">
          <a:noAutofit/>
        </a:bodyPr>
        <a:lstStyle/>
        <a:p>
          <a:pPr lvl="0" algn="l" defTabSz="1066800">
            <a:lnSpc>
              <a:spcPct val="90000"/>
            </a:lnSpc>
            <a:spcBef>
              <a:spcPct val="0"/>
            </a:spcBef>
            <a:spcAft>
              <a:spcPct val="35000"/>
            </a:spcAft>
          </a:pPr>
          <a:r>
            <a:rPr lang="en-US" sz="2400" b="0" kern="1200" dirty="0" smtClean="0">
              <a:latin typeface="Copperplate Gothic Light" charset="0"/>
              <a:ea typeface="Copperplate Gothic Light" charset="0"/>
              <a:cs typeface="Copperplate Gothic Light" charset="0"/>
            </a:rPr>
            <a:t>Social actors are rational and capable to transform their environment </a:t>
          </a:r>
          <a:endParaRPr lang="en-GB" sz="2400" b="0" kern="1200" dirty="0">
            <a:latin typeface="Copperplate Gothic Light" charset="0"/>
            <a:ea typeface="Copperplate Gothic Light" charset="0"/>
            <a:cs typeface="Copperplate Gothic Light" charset="0"/>
          </a:endParaRPr>
        </a:p>
      </dsp:txBody>
      <dsp:txXfrm>
        <a:off x="611097" y="114381"/>
        <a:ext cx="10252316" cy="665948"/>
      </dsp:txXfrm>
    </dsp:sp>
    <dsp:sp modelId="{38441F7E-F5E4-D140-A73F-32B67A1D25BB}">
      <dsp:nvSpPr>
        <dsp:cNvPr id="0" name=""/>
        <dsp:cNvSpPr/>
      </dsp:nvSpPr>
      <dsp:spPr>
        <a:xfrm>
          <a:off x="0" y="1581355"/>
          <a:ext cx="11501437"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8CD41FBC-AB8A-8242-BC08-93E399645C7E}">
      <dsp:nvSpPr>
        <dsp:cNvPr id="0" name=""/>
        <dsp:cNvSpPr/>
      </dsp:nvSpPr>
      <dsp:spPr>
        <a:xfrm>
          <a:off x="575071" y="1212355"/>
          <a:ext cx="10324368" cy="73800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309" tIns="0" rIns="304309" bIns="0" numCol="1" spcCol="1270" anchor="ctr" anchorCtr="0">
          <a:noAutofit/>
        </a:bodyPr>
        <a:lstStyle/>
        <a:p>
          <a:pPr lvl="0" algn="l" defTabSz="1066800">
            <a:lnSpc>
              <a:spcPct val="90000"/>
            </a:lnSpc>
            <a:spcBef>
              <a:spcPct val="0"/>
            </a:spcBef>
            <a:spcAft>
              <a:spcPct val="35000"/>
            </a:spcAft>
          </a:pPr>
          <a:r>
            <a:rPr lang="en-US" sz="2400" b="0" kern="1200" dirty="0" smtClean="0">
              <a:latin typeface="Copperplate Gothic Light" charset="0"/>
              <a:ea typeface="Copperplate Gothic Light" charset="0"/>
              <a:cs typeface="Copperplate Gothic Light" charset="0"/>
            </a:rPr>
            <a:t>The social world primarily consists of socioeconomic structures, which are legitimized by dominant ideology </a:t>
          </a:r>
          <a:endParaRPr lang="en-GB" sz="2400" b="0" kern="1200" dirty="0">
            <a:latin typeface="Copperplate Gothic Light" charset="0"/>
            <a:ea typeface="Copperplate Gothic Light" charset="0"/>
            <a:cs typeface="Copperplate Gothic Light" charset="0"/>
          </a:endParaRPr>
        </a:p>
      </dsp:txBody>
      <dsp:txXfrm>
        <a:off x="611097" y="1248381"/>
        <a:ext cx="10252316" cy="665948"/>
      </dsp:txXfrm>
    </dsp:sp>
    <dsp:sp modelId="{46D6BB0D-B163-5648-A081-52E4371AFC6F}">
      <dsp:nvSpPr>
        <dsp:cNvPr id="0" name=""/>
        <dsp:cNvSpPr/>
      </dsp:nvSpPr>
      <dsp:spPr>
        <a:xfrm>
          <a:off x="0" y="2715356"/>
          <a:ext cx="11501437"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C78DCF3-731E-0040-880C-0EEBCB7339CE}">
      <dsp:nvSpPr>
        <dsp:cNvPr id="0" name=""/>
        <dsp:cNvSpPr/>
      </dsp:nvSpPr>
      <dsp:spPr>
        <a:xfrm>
          <a:off x="575071" y="2346356"/>
          <a:ext cx="10324368" cy="73800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309" tIns="0" rIns="304309" bIns="0" numCol="1" spcCol="1270" anchor="ctr" anchorCtr="0">
          <a:noAutofit/>
        </a:bodyPr>
        <a:lstStyle/>
        <a:p>
          <a:pPr lvl="0" algn="l" defTabSz="1066800">
            <a:lnSpc>
              <a:spcPct val="90000"/>
            </a:lnSpc>
            <a:spcBef>
              <a:spcPct val="0"/>
            </a:spcBef>
            <a:spcAft>
              <a:spcPct val="35000"/>
            </a:spcAft>
          </a:pPr>
          <a:r>
            <a:rPr lang="en-US" sz="2400" b="0" kern="1200" dirty="0" smtClean="0">
              <a:latin typeface="Copperplate Gothic Light" charset="0"/>
              <a:ea typeface="Copperplate Gothic Light" charset="0"/>
              <a:cs typeface="Copperplate Gothic Light" charset="0"/>
            </a:rPr>
            <a:t>These structures are objective (researcher-independent)</a:t>
          </a:r>
          <a:endParaRPr lang="en-GB" sz="2400" b="0" kern="1200" dirty="0">
            <a:latin typeface="Copperplate Gothic Light" charset="0"/>
            <a:ea typeface="Copperplate Gothic Light" charset="0"/>
            <a:cs typeface="Copperplate Gothic Light" charset="0"/>
          </a:endParaRPr>
        </a:p>
      </dsp:txBody>
      <dsp:txXfrm>
        <a:off x="611097" y="2382382"/>
        <a:ext cx="10252316" cy="665948"/>
      </dsp:txXfrm>
    </dsp:sp>
    <dsp:sp modelId="{1C160B87-764E-1748-ABE3-FC22EE6C3C36}">
      <dsp:nvSpPr>
        <dsp:cNvPr id="0" name=""/>
        <dsp:cNvSpPr/>
      </dsp:nvSpPr>
      <dsp:spPr>
        <a:xfrm>
          <a:off x="0" y="3849356"/>
          <a:ext cx="11501437"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AD782366-AED1-474C-857E-14A9EA05D62D}">
      <dsp:nvSpPr>
        <dsp:cNvPr id="0" name=""/>
        <dsp:cNvSpPr/>
      </dsp:nvSpPr>
      <dsp:spPr>
        <a:xfrm>
          <a:off x="575071" y="3480356"/>
          <a:ext cx="10324368" cy="738000"/>
        </a:xfrm>
        <a:prstGeom prst="round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04309" tIns="0" rIns="304309" bIns="0" numCol="1" spcCol="1270" anchor="ctr" anchorCtr="0">
          <a:noAutofit/>
        </a:bodyPr>
        <a:lstStyle/>
        <a:p>
          <a:pPr lvl="0" algn="l" defTabSz="1066800">
            <a:lnSpc>
              <a:spcPct val="90000"/>
            </a:lnSpc>
            <a:spcBef>
              <a:spcPct val="0"/>
            </a:spcBef>
            <a:spcAft>
              <a:spcPct val="35000"/>
            </a:spcAft>
          </a:pPr>
          <a:r>
            <a:rPr lang="en-GB" sz="2400" b="1" i="1" u="sng" kern="1200" dirty="0" smtClean="0">
              <a:latin typeface="Copperplate Gothic Light" charset="0"/>
              <a:ea typeface="Copperplate Gothic Light" charset="0"/>
              <a:cs typeface="Copperplate Gothic Light" charset="0"/>
            </a:rPr>
            <a:t>Key questions</a:t>
          </a:r>
          <a:r>
            <a:rPr lang="en-GB" sz="2400" kern="1200" dirty="0" smtClean="0">
              <a:latin typeface="Copperplate Gothic Light" charset="0"/>
              <a:ea typeface="Copperplate Gothic Light" charset="0"/>
              <a:cs typeface="Copperplate Gothic Light" charset="0"/>
            </a:rPr>
            <a:t> W</a:t>
          </a:r>
          <a:r>
            <a:rPr lang="en-US" sz="2400" kern="1200" dirty="0" smtClean="0">
              <a:latin typeface="Copperplate Gothic Light" charset="0"/>
              <a:ea typeface="Copperplate Gothic Light" charset="0"/>
              <a:cs typeface="Copperplate Gothic Light" charset="0"/>
            </a:rPr>
            <a:t>hat are these structures? How can these be removed? </a:t>
          </a:r>
          <a:endParaRPr lang="en-GB" sz="2400" kern="1200" dirty="0">
            <a:latin typeface="Copperplate Gothic Light" charset="0"/>
            <a:ea typeface="Copperplate Gothic Light" charset="0"/>
            <a:cs typeface="Copperplate Gothic Light" charset="0"/>
          </a:endParaRPr>
        </a:p>
      </dsp:txBody>
      <dsp:txXfrm>
        <a:off x="611097" y="3516382"/>
        <a:ext cx="10252316" cy="66594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AF46A8-4083-7842-BC08-78D8E7345A83}">
      <dsp:nvSpPr>
        <dsp:cNvPr id="0" name=""/>
        <dsp:cNvSpPr/>
      </dsp:nvSpPr>
      <dsp:spPr>
        <a:xfrm rot="16200000">
          <a:off x="1819234" y="-1819234"/>
          <a:ext cx="2109189" cy="5747657"/>
        </a:xfrm>
        <a:prstGeom prst="round1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Broadening</a:t>
          </a:r>
        </a:p>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Inclusion of non-military issues</a:t>
          </a:r>
          <a:endParaRPr lang="en-GB" sz="2200" kern="1200" dirty="0">
            <a:latin typeface="Copperplate Gothic Light" charset="0"/>
            <a:ea typeface="Copperplate Gothic Light" charset="0"/>
            <a:cs typeface="Copperplate Gothic Light" charset="0"/>
          </a:endParaRPr>
        </a:p>
      </dsp:txBody>
      <dsp:txXfrm rot="5400000">
        <a:off x="-1" y="1"/>
        <a:ext cx="5747657" cy="1581891"/>
      </dsp:txXfrm>
    </dsp:sp>
    <dsp:sp modelId="{F64F2F45-4E15-7842-9D04-B0C0F812ECC6}">
      <dsp:nvSpPr>
        <dsp:cNvPr id="0" name=""/>
        <dsp:cNvSpPr/>
      </dsp:nvSpPr>
      <dsp:spPr>
        <a:xfrm>
          <a:off x="5747657" y="0"/>
          <a:ext cx="5747657" cy="2109189"/>
        </a:xfrm>
        <a:prstGeom prst="round1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Deepening</a:t>
          </a:r>
        </a:p>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Both philosophical and political assumptions </a:t>
          </a:r>
          <a:r>
            <a:rPr lang="en-GB" sz="2200" kern="1200" dirty="0" smtClean="0">
              <a:latin typeface="Copperplate Gothic Light" charset="0"/>
              <a:ea typeface="Copperplate Gothic Light" charset="0"/>
              <a:cs typeface="Copperplate Gothic Light" charset="0"/>
              <a:sym typeface="Wingdings"/>
            </a:rPr>
            <a:t> </a:t>
          </a:r>
          <a:r>
            <a:rPr lang="en-GB" sz="2200" kern="1200" dirty="0" smtClean="0">
              <a:latin typeface="Copperplate Gothic Light" charset="0"/>
              <a:ea typeface="Copperplate Gothic Light" charset="0"/>
              <a:cs typeface="Copperplate Gothic Light" charset="0"/>
            </a:rPr>
            <a:t>Instrumental use of security (no substantive definition)</a:t>
          </a:r>
          <a:endParaRPr lang="en-GB" sz="2200" kern="1200" dirty="0">
            <a:latin typeface="Copperplate Gothic Light" charset="0"/>
            <a:ea typeface="Copperplate Gothic Light" charset="0"/>
            <a:cs typeface="Copperplate Gothic Light" charset="0"/>
          </a:endParaRPr>
        </a:p>
      </dsp:txBody>
      <dsp:txXfrm>
        <a:off x="5747657" y="0"/>
        <a:ext cx="5747657" cy="1581891"/>
      </dsp:txXfrm>
    </dsp:sp>
    <dsp:sp modelId="{7E964DDB-B4F0-7547-9A00-D16BDF147A89}">
      <dsp:nvSpPr>
        <dsp:cNvPr id="0" name=""/>
        <dsp:cNvSpPr/>
      </dsp:nvSpPr>
      <dsp:spPr>
        <a:xfrm rot="10800000">
          <a:off x="0" y="2109189"/>
          <a:ext cx="5747657" cy="2109189"/>
        </a:xfrm>
        <a:prstGeom prst="round1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Extending</a:t>
          </a:r>
        </a:p>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Inclusion of non-state actors (especially human beings)</a:t>
          </a:r>
          <a:endParaRPr lang="en-GB" sz="2200" kern="1200" dirty="0">
            <a:latin typeface="Copperplate Gothic Light" charset="0"/>
            <a:ea typeface="Copperplate Gothic Light" charset="0"/>
            <a:cs typeface="Copperplate Gothic Light" charset="0"/>
          </a:endParaRPr>
        </a:p>
      </dsp:txBody>
      <dsp:txXfrm rot="10800000">
        <a:off x="0" y="2636486"/>
        <a:ext cx="5747657" cy="1581891"/>
      </dsp:txXfrm>
    </dsp:sp>
    <dsp:sp modelId="{B3FDC2D0-C3D3-274C-B017-369933EF52EC}">
      <dsp:nvSpPr>
        <dsp:cNvPr id="0" name=""/>
        <dsp:cNvSpPr/>
      </dsp:nvSpPr>
      <dsp:spPr>
        <a:xfrm rot="5400000">
          <a:off x="7566891" y="289955"/>
          <a:ext cx="2109189" cy="5747657"/>
        </a:xfrm>
        <a:prstGeom prst="round1Rect">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464" tIns="156464" rIns="156464" bIns="156464" numCol="1" spcCol="1270" anchor="ctr" anchorCtr="0">
          <a:noAutofit/>
        </a:bodyPr>
        <a:lstStyle/>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Focusing</a:t>
          </a:r>
        </a:p>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A clear normative objective (which one?)</a:t>
          </a:r>
          <a:endParaRPr lang="en-GB" sz="2200" kern="1200" dirty="0">
            <a:latin typeface="Copperplate Gothic Light" charset="0"/>
            <a:ea typeface="Copperplate Gothic Light" charset="0"/>
            <a:cs typeface="Copperplate Gothic Light" charset="0"/>
          </a:endParaRPr>
        </a:p>
      </dsp:txBody>
      <dsp:txXfrm rot="-5400000">
        <a:off x="5747656" y="2636486"/>
        <a:ext cx="5747657" cy="1581891"/>
      </dsp:txXfrm>
    </dsp:sp>
    <dsp:sp modelId="{5A1B0594-D8AE-C64E-9222-3736467A718A}">
      <dsp:nvSpPr>
        <dsp:cNvPr id="0" name=""/>
        <dsp:cNvSpPr/>
      </dsp:nvSpPr>
      <dsp:spPr>
        <a:xfrm>
          <a:off x="4023359" y="1581891"/>
          <a:ext cx="3448594" cy="1054594"/>
        </a:xfrm>
        <a:prstGeom prst="roundRect">
          <a:avLst/>
        </a:prstGeom>
        <a:gradFill rotWithShape="0">
          <a:gsLst>
            <a:gs pos="0">
              <a:schemeClr val="accent1">
                <a:tint val="60000"/>
                <a:hueOff val="0"/>
                <a:satOff val="0"/>
                <a:lumOff val="0"/>
                <a:alphaOff val="0"/>
                <a:tint val="94000"/>
                <a:satMod val="103000"/>
                <a:lumMod val="102000"/>
              </a:schemeClr>
            </a:gs>
            <a:gs pos="50000">
              <a:schemeClr val="accent1">
                <a:tint val="60000"/>
                <a:hueOff val="0"/>
                <a:satOff val="0"/>
                <a:lumOff val="0"/>
                <a:alphaOff val="0"/>
                <a:shade val="100000"/>
                <a:satMod val="110000"/>
                <a:lumMod val="100000"/>
              </a:schemeClr>
            </a:gs>
            <a:gs pos="100000">
              <a:schemeClr val="accent1">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en-GB" sz="2200" kern="1200" dirty="0" smtClean="0">
              <a:latin typeface="Copperplate Gothic Light" charset="0"/>
              <a:ea typeface="Copperplate Gothic Light" charset="0"/>
              <a:cs typeface="Copperplate Gothic Light" charset="0"/>
            </a:rPr>
            <a:t>4 dimensions of CSS (Jones, 1990)</a:t>
          </a:r>
          <a:endParaRPr lang="en-GB" sz="2200" kern="1200" dirty="0">
            <a:latin typeface="Copperplate Gothic Light" charset="0"/>
            <a:ea typeface="Copperplate Gothic Light" charset="0"/>
            <a:cs typeface="Copperplate Gothic Light" charset="0"/>
          </a:endParaRPr>
        </a:p>
      </dsp:txBody>
      <dsp:txXfrm>
        <a:off x="4074840" y="1633372"/>
        <a:ext cx="3345632" cy="95163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0FE09A-886B-5C44-81CC-6AB0F0E44651}">
      <dsp:nvSpPr>
        <dsp:cNvPr id="0" name=""/>
        <dsp:cNvSpPr/>
      </dsp:nvSpPr>
      <dsp:spPr>
        <a:xfrm>
          <a:off x="1696251" y="0"/>
          <a:ext cx="6555207" cy="3775693"/>
        </a:xfrm>
        <a:prstGeom prst="triangle">
          <a:avLst/>
        </a:prstGeom>
        <a:gradFill rotWithShape="0">
          <a:gsLst>
            <a:gs pos="0">
              <a:schemeClr val="accent2">
                <a:alpha val="90000"/>
                <a:hueOff val="0"/>
                <a:satOff val="0"/>
                <a:lumOff val="0"/>
                <a:alphaOff val="0"/>
                <a:tint val="94000"/>
                <a:satMod val="103000"/>
                <a:lumMod val="102000"/>
              </a:schemeClr>
            </a:gs>
            <a:gs pos="50000">
              <a:schemeClr val="accent2">
                <a:alpha val="90000"/>
                <a:hueOff val="0"/>
                <a:satOff val="0"/>
                <a:lumOff val="0"/>
                <a:alphaOff val="0"/>
                <a:shade val="100000"/>
                <a:satMod val="110000"/>
                <a:lumMod val="100000"/>
              </a:schemeClr>
            </a:gs>
            <a:gs pos="100000">
              <a:schemeClr val="accent2">
                <a:alpha val="9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58225309-7920-CD4F-AC7E-1C17D47D6711}">
      <dsp:nvSpPr>
        <dsp:cNvPr id="0" name=""/>
        <dsp:cNvSpPr/>
      </dsp:nvSpPr>
      <dsp:spPr>
        <a:xfrm>
          <a:off x="2727366" y="395823"/>
          <a:ext cx="4931985" cy="919649"/>
        </a:xfrm>
        <a:prstGeom prst="roundRect">
          <a:avLst/>
        </a:prstGeom>
        <a:solidFill>
          <a:schemeClr val="lt1">
            <a:alpha val="90000"/>
            <a:hueOff val="0"/>
            <a:satOff val="0"/>
            <a:lumOff val="0"/>
            <a:alphaOff val="0"/>
          </a:schemeClr>
        </a:solidFill>
        <a:ln w="9525" cap="flat" cmpd="sng" algn="ctr">
          <a:solidFill>
            <a:schemeClr val="accent2">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kern="1200" dirty="0" smtClean="0">
              <a:latin typeface="Copperplate Gothic Light" charset="0"/>
              <a:ea typeface="Copperplate Gothic Light" charset="0"/>
              <a:cs typeface="Copperplate Gothic Light" charset="0"/>
            </a:rPr>
            <a:t>What is security?</a:t>
          </a:r>
          <a:endParaRPr lang="en-GB" sz="2800" kern="1200" dirty="0">
            <a:latin typeface="Copperplate Gothic Light" charset="0"/>
            <a:ea typeface="Copperplate Gothic Light" charset="0"/>
            <a:cs typeface="Copperplate Gothic Light" charset="0"/>
          </a:endParaRPr>
        </a:p>
      </dsp:txBody>
      <dsp:txXfrm>
        <a:off x="2772260" y="440717"/>
        <a:ext cx="4842197" cy="829861"/>
      </dsp:txXfrm>
    </dsp:sp>
    <dsp:sp modelId="{6CCA3A6E-B641-C249-A8E8-9312D8DE777A}">
      <dsp:nvSpPr>
        <dsp:cNvPr id="0" name=""/>
        <dsp:cNvSpPr/>
      </dsp:nvSpPr>
      <dsp:spPr>
        <a:xfrm>
          <a:off x="2727366" y="1376560"/>
          <a:ext cx="4931985" cy="919649"/>
        </a:xfrm>
        <a:prstGeom prst="roundRect">
          <a:avLst/>
        </a:prstGeom>
        <a:solidFill>
          <a:schemeClr val="lt1">
            <a:alpha val="90000"/>
            <a:hueOff val="0"/>
            <a:satOff val="0"/>
            <a:lumOff val="0"/>
            <a:alphaOff val="0"/>
          </a:schemeClr>
        </a:solidFill>
        <a:ln w="9525" cap="flat" cmpd="sng" algn="ctr">
          <a:solidFill>
            <a:schemeClr val="accent2">
              <a:alpha val="90000"/>
              <a:hueOff val="0"/>
              <a:satOff val="0"/>
              <a:lumOff val="0"/>
              <a:alphaOff val="-2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kern="1200" dirty="0" smtClean="0">
              <a:latin typeface="Copperplate Gothic Light" charset="0"/>
              <a:ea typeface="Copperplate Gothic Light" charset="0"/>
              <a:cs typeface="Copperplate Gothic Light" charset="0"/>
            </a:rPr>
            <a:t>What is emancipation?</a:t>
          </a:r>
          <a:endParaRPr lang="en-GB" sz="2800" kern="1200" dirty="0">
            <a:latin typeface="Copperplate Gothic Light" charset="0"/>
            <a:ea typeface="Copperplate Gothic Light" charset="0"/>
            <a:cs typeface="Copperplate Gothic Light" charset="0"/>
          </a:endParaRPr>
        </a:p>
      </dsp:txBody>
      <dsp:txXfrm>
        <a:off x="2772260" y="1421454"/>
        <a:ext cx="4842197" cy="829861"/>
      </dsp:txXfrm>
    </dsp:sp>
    <dsp:sp modelId="{FD479F66-6AF7-D94C-87A6-9A63BA05AB27}">
      <dsp:nvSpPr>
        <dsp:cNvPr id="0" name=""/>
        <dsp:cNvSpPr/>
      </dsp:nvSpPr>
      <dsp:spPr>
        <a:xfrm>
          <a:off x="2727366" y="2415867"/>
          <a:ext cx="4931985" cy="919649"/>
        </a:xfrm>
        <a:prstGeom prst="roundRect">
          <a:avLst/>
        </a:prstGeom>
        <a:solidFill>
          <a:schemeClr val="lt1">
            <a:alpha val="90000"/>
            <a:hueOff val="0"/>
            <a:satOff val="0"/>
            <a:lumOff val="0"/>
            <a:alphaOff val="0"/>
          </a:schemeClr>
        </a:solidFill>
        <a:ln w="9525" cap="flat" cmpd="sng" algn="ctr">
          <a:solidFill>
            <a:schemeClr val="accent2">
              <a:alpha val="90000"/>
              <a:hueOff val="0"/>
              <a:satOff val="0"/>
              <a:lumOff val="0"/>
              <a:alphaOff val="-4000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GB" sz="2800" kern="1200" dirty="0" smtClean="0">
              <a:latin typeface="Copperplate Gothic Light" charset="0"/>
              <a:ea typeface="Copperplate Gothic Light" charset="0"/>
              <a:cs typeface="Copperplate Gothic Light" charset="0"/>
            </a:rPr>
            <a:t>Are these concepts somehow related?</a:t>
          </a:r>
          <a:endParaRPr lang="en-GB" sz="2800" kern="1200" dirty="0">
            <a:latin typeface="Copperplate Gothic Light" charset="0"/>
            <a:ea typeface="Copperplate Gothic Light" charset="0"/>
            <a:cs typeface="Copperplate Gothic Light" charset="0"/>
          </a:endParaRPr>
        </a:p>
      </dsp:txBody>
      <dsp:txXfrm>
        <a:off x="2772260" y="2460761"/>
        <a:ext cx="4842197" cy="82986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9ABF72-F585-9B45-9EE1-A9783F1F4A4E}">
      <dsp:nvSpPr>
        <dsp:cNvPr id="0" name=""/>
        <dsp:cNvSpPr/>
      </dsp:nvSpPr>
      <dsp:spPr>
        <a:xfrm rot="21300000">
          <a:off x="1445877" y="1556171"/>
          <a:ext cx="8936067" cy="781804"/>
        </a:xfrm>
        <a:prstGeom prst="mathMinus">
          <a:avLst/>
        </a:prstGeom>
        <a:gradFill rotWithShape="0">
          <a:gsLst>
            <a:gs pos="0">
              <a:schemeClr val="accent1">
                <a:tint val="60000"/>
                <a:hueOff val="0"/>
                <a:satOff val="0"/>
                <a:lumOff val="0"/>
                <a:alphaOff val="0"/>
                <a:tint val="94000"/>
                <a:satMod val="103000"/>
                <a:lumMod val="102000"/>
              </a:schemeClr>
            </a:gs>
            <a:gs pos="50000">
              <a:schemeClr val="accent1">
                <a:tint val="60000"/>
                <a:hueOff val="0"/>
                <a:satOff val="0"/>
                <a:lumOff val="0"/>
                <a:alphaOff val="0"/>
                <a:shade val="100000"/>
                <a:satMod val="110000"/>
                <a:lumMod val="100000"/>
              </a:schemeClr>
            </a:gs>
            <a:gs pos="100000">
              <a:schemeClr val="accent1">
                <a:tint val="60000"/>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dsp:style>
    </dsp:sp>
    <dsp:sp modelId="{C99D52A4-697D-4540-B96F-362470076C19}">
      <dsp:nvSpPr>
        <dsp:cNvPr id="0" name=""/>
        <dsp:cNvSpPr/>
      </dsp:nvSpPr>
      <dsp:spPr>
        <a:xfrm>
          <a:off x="1419338" y="194707"/>
          <a:ext cx="3548346" cy="1557659"/>
        </a:xfrm>
        <a:prstGeom prst="downArrow">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FC62D6A-2392-1548-A685-E7895D811DC1}">
      <dsp:nvSpPr>
        <dsp:cNvPr id="0" name=""/>
        <dsp:cNvSpPr/>
      </dsp:nvSpPr>
      <dsp:spPr>
        <a:xfrm>
          <a:off x="5133350" y="0"/>
          <a:ext cx="4675566" cy="1635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b="1" kern="1200" baseline="0" dirty="0" smtClean="0">
              <a:latin typeface="Copperplate Gothic Light" charset="0"/>
              <a:ea typeface="Copperplate Gothic Light" charset="0"/>
              <a:cs typeface="Copperplate Gothic Light" charset="0"/>
            </a:rPr>
            <a:t>Security </a:t>
          </a:r>
          <a:r>
            <a:rPr lang="en-US" sz="2200" kern="1200" baseline="0" dirty="0" smtClean="0">
              <a:latin typeface="Copperplate Gothic Light" charset="0"/>
              <a:ea typeface="Copperplate Gothic Light" charset="0"/>
              <a:cs typeface="Copperplate Gothic Light" charset="0"/>
            </a:rPr>
            <a:t>(Booth 1991: 319): </a:t>
          </a:r>
          <a:r>
            <a:rPr lang="en-US" sz="2200" i="1" kern="1200" baseline="0" dirty="0" smtClean="0">
              <a:latin typeface="Copperplate Gothic Light" charset="0"/>
              <a:ea typeface="Copperplate Gothic Light" charset="0"/>
              <a:cs typeface="Copperplate Gothic Light" charset="0"/>
            </a:rPr>
            <a:t>“the absence of threats”</a:t>
          </a:r>
          <a:endParaRPr lang="en-US" sz="2200" i="1" kern="1200" dirty="0">
            <a:latin typeface="Copperplate Gothic Light" charset="0"/>
            <a:ea typeface="Copperplate Gothic Light" charset="0"/>
            <a:cs typeface="Copperplate Gothic Light" charset="0"/>
          </a:endParaRPr>
        </a:p>
      </dsp:txBody>
      <dsp:txXfrm>
        <a:off x="5133350" y="0"/>
        <a:ext cx="4675566" cy="1635542"/>
      </dsp:txXfrm>
    </dsp:sp>
    <dsp:sp modelId="{98F6B829-DCCC-7F4A-A631-4AE5B1305599}">
      <dsp:nvSpPr>
        <dsp:cNvPr id="0" name=""/>
        <dsp:cNvSpPr/>
      </dsp:nvSpPr>
      <dsp:spPr>
        <a:xfrm>
          <a:off x="6860137" y="2141781"/>
          <a:ext cx="3548346" cy="1557659"/>
        </a:xfrm>
        <a:prstGeom prst="upArrow">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28CC433-067F-0340-99DD-9A4F294C155E}">
      <dsp:nvSpPr>
        <dsp:cNvPr id="0" name=""/>
        <dsp:cNvSpPr/>
      </dsp:nvSpPr>
      <dsp:spPr>
        <a:xfrm>
          <a:off x="651854" y="2258605"/>
          <a:ext cx="6169506" cy="16355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ctr" anchorCtr="0">
          <a:noAutofit/>
        </a:bodyPr>
        <a:lstStyle/>
        <a:p>
          <a:pPr lvl="0" algn="ctr" defTabSz="977900" rtl="0">
            <a:lnSpc>
              <a:spcPct val="90000"/>
            </a:lnSpc>
            <a:spcBef>
              <a:spcPct val="0"/>
            </a:spcBef>
            <a:spcAft>
              <a:spcPct val="35000"/>
            </a:spcAft>
          </a:pPr>
          <a:r>
            <a:rPr lang="en-US" sz="2200" b="1" kern="1200" baseline="0" dirty="0" smtClean="0">
              <a:latin typeface="Copperplate Gothic Light" charset="0"/>
              <a:ea typeface="Copperplate Gothic Light" charset="0"/>
              <a:cs typeface="Copperplate Gothic Light" charset="0"/>
            </a:rPr>
            <a:t>Emancipation </a:t>
          </a:r>
          <a:r>
            <a:rPr lang="en-US" sz="2200" kern="1200" baseline="0" dirty="0" smtClean="0">
              <a:latin typeface="Copperplate Gothic Light" charset="0"/>
              <a:ea typeface="Copperplate Gothic Light" charset="0"/>
              <a:cs typeface="Copperplate Gothic Light" charset="0"/>
            </a:rPr>
            <a:t>(Booth 1991: 319): </a:t>
          </a:r>
          <a:r>
            <a:rPr lang="en-US" sz="2200" i="1" kern="1200" baseline="0" dirty="0" smtClean="0">
              <a:latin typeface="Copperplate Gothic Light" charset="0"/>
              <a:ea typeface="Copperplate Gothic Light" charset="0"/>
              <a:cs typeface="Copperplate Gothic Light" charset="0"/>
            </a:rPr>
            <a:t>“the freeing of people from those physical and human constraints which stop them carrying out what they would freely choose to do.” </a:t>
          </a:r>
          <a:endParaRPr lang="en-US" sz="2200" kern="1200" dirty="0">
            <a:latin typeface="Copperplate Gothic Light" charset="0"/>
            <a:ea typeface="Copperplate Gothic Light" charset="0"/>
            <a:cs typeface="Copperplate Gothic Light" charset="0"/>
          </a:endParaRPr>
        </a:p>
      </dsp:txBody>
      <dsp:txXfrm>
        <a:off x="651854" y="2258605"/>
        <a:ext cx="6169506" cy="16355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5C162A-199B-A044-98D5-57ED35E861E2}" type="datetimeFigureOut">
              <a:rPr lang="en-GB" smtClean="0"/>
              <a:t>29/11/2017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817640-CB5E-744A-9307-36914066B228}" type="slidenum">
              <a:rPr lang="en-GB" smtClean="0"/>
              <a:t>‹#›</a:t>
            </a:fld>
            <a:endParaRPr lang="en-GB"/>
          </a:p>
        </p:txBody>
      </p:sp>
    </p:spTree>
    <p:extLst>
      <p:ext uri="{BB962C8B-B14F-4D97-AF65-F5344CB8AC3E}">
        <p14:creationId xmlns:p14="http://schemas.microsoft.com/office/powerpoint/2010/main" val="1458127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5817640-CB5E-744A-9307-36914066B228}" type="slidenum">
              <a:rPr lang="en-GB" smtClean="0"/>
              <a:t>2</a:t>
            </a:fld>
            <a:endParaRPr lang="en-GB"/>
          </a:p>
        </p:txBody>
      </p:sp>
    </p:spTree>
    <p:extLst>
      <p:ext uri="{BB962C8B-B14F-4D97-AF65-F5344CB8AC3E}">
        <p14:creationId xmlns:p14="http://schemas.microsoft.com/office/powerpoint/2010/main" val="1812929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b="0" dirty="0">
              <a:latin typeface="Copperplate Gothic Light" charset="0"/>
              <a:ea typeface="Copperplate Gothic Light" charset="0"/>
              <a:cs typeface="Copperplate Gothic Light" charset="0"/>
            </a:endParaRPr>
          </a:p>
        </p:txBody>
      </p:sp>
      <p:sp>
        <p:nvSpPr>
          <p:cNvPr id="4" name="Slide Number Placeholder 3"/>
          <p:cNvSpPr>
            <a:spLocks noGrp="1"/>
          </p:cNvSpPr>
          <p:nvPr>
            <p:ph type="sldNum" sz="quarter" idx="10"/>
          </p:nvPr>
        </p:nvSpPr>
        <p:spPr/>
        <p:txBody>
          <a:bodyPr/>
          <a:lstStyle/>
          <a:p>
            <a:fld id="{35817640-CB5E-744A-9307-36914066B228}" type="slidenum">
              <a:rPr lang="en-GB" smtClean="0"/>
              <a:t>6</a:t>
            </a:fld>
            <a:endParaRPr lang="en-GB"/>
          </a:p>
        </p:txBody>
      </p:sp>
    </p:spTree>
    <p:extLst>
      <p:ext uri="{BB962C8B-B14F-4D97-AF65-F5344CB8AC3E}">
        <p14:creationId xmlns:p14="http://schemas.microsoft.com/office/powerpoint/2010/main" val="909647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11/29/17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11/29/17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11/29/17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11/29/17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11/29/17</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11/29/17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11/29/17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11/29/17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11/29/17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11/29/17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11/29/17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11/29/17</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09196556"/>
      </p:ext>
    </p:extLst>
  </p:cSld>
  <p:clrMap bg1="dk1" tx1="lt1" bg2="dk2" tx2="lt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vimeo.com/143868534" TargetMode="External"/><Relationship Id="rId3" Type="http://schemas.openxmlformats.org/officeDocument/2006/relationships/hyperlink" Target="http://veroniquedeviguerie.com/project/the-oil-war-niger-delta/#gallery/1940/44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7" Type="http://schemas.openxmlformats.org/officeDocument/2006/relationships/image" Target="../media/image5.jpg"/><Relationship Id="rId8"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636322"/>
            <a:ext cx="8823366" cy="1470457"/>
          </a:xfrm>
        </p:spPr>
        <p:txBody>
          <a:bodyPr/>
          <a:lstStyle/>
          <a:p>
            <a:r>
              <a:rPr lang="en-GB" sz="4400" dirty="0" smtClean="0">
                <a:latin typeface="Copperplate Gothic Light" charset="0"/>
                <a:ea typeface="Copperplate Gothic Light" charset="0"/>
                <a:cs typeface="Copperplate Gothic Light" charset="0"/>
              </a:rPr>
              <a:t>Critical Theory and Welsh School of Security Studies</a:t>
            </a:r>
            <a:endParaRPr lang="en-GB" sz="4400" dirty="0">
              <a:latin typeface="Copperplate Gothic Light" charset="0"/>
              <a:ea typeface="Copperplate Gothic Light" charset="0"/>
              <a:cs typeface="Copperplate Gothic Light" charset="0"/>
            </a:endParaRPr>
          </a:p>
        </p:txBody>
      </p:sp>
      <p:sp>
        <p:nvSpPr>
          <p:cNvPr id="3" name="Subtitle 2"/>
          <p:cNvSpPr>
            <a:spLocks noGrp="1"/>
          </p:cNvSpPr>
          <p:nvPr>
            <p:ph type="subTitle" idx="1"/>
          </p:nvPr>
        </p:nvSpPr>
        <p:spPr>
          <a:xfrm>
            <a:off x="680322" y="4394039"/>
            <a:ext cx="8144134" cy="985483"/>
          </a:xfrm>
        </p:spPr>
        <p:txBody>
          <a:bodyPr/>
          <a:lstStyle/>
          <a:p>
            <a:r>
              <a:rPr lang="en-GB" dirty="0" smtClean="0">
                <a:latin typeface="Copperplate Gothic Light" charset="0"/>
                <a:ea typeface="Copperplate Gothic Light" charset="0"/>
                <a:cs typeface="Copperplate Gothic Light" charset="0"/>
              </a:rPr>
              <a:t>Nikita Minin</a:t>
            </a:r>
          </a:p>
          <a:p>
            <a:r>
              <a:rPr lang="en-GB" dirty="0" smtClean="0">
                <a:latin typeface="Copperplate Gothic Light" charset="0"/>
                <a:ea typeface="Copperplate Gothic Light" charset="0"/>
                <a:cs typeface="Copperplate Gothic Light" charset="0"/>
              </a:rPr>
              <a:t>KMVES FSS MUNI</a:t>
            </a:r>
            <a:endParaRPr lang="en-GB" dirty="0">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1580106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412172" y="2588820"/>
            <a:ext cx="11201400" cy="3230090"/>
          </a:xfrm>
          <a:prstGeom prst="rect">
            <a:avLst/>
          </a:prstGeom>
        </p:spPr>
        <p:txBody>
          <a:bodyPr>
            <a:normAutofit/>
          </a:bodyPr>
          <a:lstStyle/>
          <a:p>
            <a:pPr marL="0" indent="0" algn="just">
              <a:buNone/>
            </a:pPr>
            <a:r>
              <a:rPr lang="en-US" sz="2600" dirty="0" smtClean="0">
                <a:latin typeface="Copperplate Gothic Light" charset="0"/>
                <a:ea typeface="Copperplate Gothic Light" charset="0"/>
                <a:cs typeface="Copperplate Gothic Light" charset="0"/>
              </a:rPr>
              <a:t>“We can begin or continue pursuing emancipation in what we research, in how we teach, in what we put on conference agendas, in how much we support Greenpeace, Amnesty International, Oxfam and other groups </a:t>
            </a:r>
            <a:r>
              <a:rPr lang="mr-IN" sz="2600" dirty="0" smtClean="0">
                <a:latin typeface="Copperplate Gothic Light" charset="0"/>
                <a:ea typeface="Copperplate Gothic Light" charset="0"/>
                <a:cs typeface="Copperplate Gothic Light" charset="0"/>
              </a:rPr>
              <a:t>…</a:t>
            </a:r>
            <a:r>
              <a:rPr lang="en-US" sz="2600" dirty="0" smtClean="0">
                <a:latin typeface="Copperplate Gothic Light" charset="0"/>
                <a:ea typeface="Copperplate Gothic Light" charset="0"/>
                <a:cs typeface="Copperplate Gothic Light" charset="0"/>
              </a:rPr>
              <a:t> and in how we deal with each other and with students.</a:t>
            </a:r>
          </a:p>
          <a:p>
            <a:pPr marL="0" indent="0" algn="just">
              <a:buNone/>
            </a:pPr>
            <a:r>
              <a:rPr lang="en-US" sz="2600" dirty="0" smtClean="0">
                <a:latin typeface="Copperplate Gothic Light" charset="0"/>
                <a:ea typeface="Copperplate Gothic Light" charset="0"/>
                <a:cs typeface="Copperplate Gothic Light" charset="0"/>
              </a:rPr>
              <a:t>in pursuing emancipation, the bases of real security are being established.” </a:t>
            </a:r>
            <a:r>
              <a:rPr lang="en-US" sz="2600" b="1" dirty="0" smtClean="0">
                <a:latin typeface="Copperplate Gothic Light" charset="0"/>
                <a:ea typeface="Copperplate Gothic Light" charset="0"/>
                <a:cs typeface="Copperplate Gothic Light" charset="0"/>
              </a:rPr>
              <a:t>(Booth 1991: 326</a:t>
            </a:r>
            <a:r>
              <a:rPr lang="en-US" sz="2600" b="1" dirty="0" smtClean="0">
                <a:latin typeface="Copperplate Gothic Light" charset="0"/>
                <a:ea typeface="Copperplate Gothic Light" charset="0"/>
                <a:cs typeface="Copperplate Gothic Light" charset="0"/>
              </a:rPr>
              <a:t>)</a:t>
            </a:r>
            <a:endParaRPr lang="en-US" sz="2600" b="1" dirty="0" smtClean="0">
              <a:latin typeface="Copperplate Gothic Light" charset="0"/>
              <a:ea typeface="Copperplate Gothic Light" charset="0"/>
              <a:cs typeface="Copperplate Gothic Light" charset="0"/>
            </a:endParaRPr>
          </a:p>
        </p:txBody>
      </p:sp>
      <p:sp>
        <p:nvSpPr>
          <p:cNvPr id="5" name="Title 4"/>
          <p:cNvSpPr>
            <a:spLocks noGrp="1"/>
          </p:cNvSpPr>
          <p:nvPr>
            <p:ph type="title"/>
          </p:nvPr>
        </p:nvSpPr>
        <p:spPr/>
        <p:txBody>
          <a:bodyPr/>
          <a:lstStyle/>
          <a:p>
            <a:r>
              <a:rPr lang="en-GB" smtClean="0">
                <a:latin typeface="Copperplate Gothic Light" charset="0"/>
                <a:ea typeface="Copperplate Gothic Light" charset="0"/>
                <a:cs typeface="Copperplate Gothic Light" charset="0"/>
              </a:rPr>
              <a:t>Emancipatory Realism</a:t>
            </a:r>
            <a:endParaRPr lang="en-GB">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2484809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pperplate Gothic Light" charset="0"/>
                <a:ea typeface="Copperplate Gothic Light" charset="0"/>
                <a:cs typeface="Copperplate Gothic Light" charset="0"/>
              </a:rPr>
              <a:t>Traditional vs. Critical Theory</a:t>
            </a:r>
            <a:endParaRPr lang="en-GB" dirty="0">
              <a:latin typeface="Copperplate Gothic Light" charset="0"/>
              <a:ea typeface="Copperplate Gothic Light" charset="0"/>
              <a:cs typeface="Copperplate Gothic Light"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50503044"/>
              </p:ext>
            </p:extLst>
          </p:nvPr>
        </p:nvGraphicFramePr>
        <p:xfrm>
          <a:off x="273133" y="2113808"/>
          <a:ext cx="11697194" cy="45957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10604665" y="753228"/>
            <a:ext cx="1587335" cy="877163"/>
          </a:xfrm>
          <a:prstGeom prst="rect">
            <a:avLst/>
          </a:prstGeom>
          <a:noFill/>
        </p:spPr>
        <p:txBody>
          <a:bodyPr wrap="square" rtlCol="0">
            <a:spAutoFit/>
          </a:bodyPr>
          <a:lstStyle/>
          <a:p>
            <a:pPr algn="ctr"/>
            <a:r>
              <a:rPr lang="en-US" sz="1700" dirty="0">
                <a:latin typeface="Copperplate Gothic Light" charset="0"/>
                <a:ea typeface="Copperplate Gothic Light" charset="0"/>
                <a:cs typeface="Copperplate Gothic Light" charset="0"/>
              </a:rPr>
              <a:t>Max </a:t>
            </a:r>
            <a:r>
              <a:rPr lang="en-US" sz="1700" dirty="0" err="1">
                <a:latin typeface="Copperplate Gothic Light" charset="0"/>
                <a:ea typeface="Copperplate Gothic Light" charset="0"/>
                <a:cs typeface="Copperplate Gothic Light" charset="0"/>
              </a:rPr>
              <a:t>Horkheimer</a:t>
            </a:r>
            <a:r>
              <a:rPr lang="en-US" sz="1700" dirty="0">
                <a:latin typeface="Copperplate Gothic Light" charset="0"/>
                <a:ea typeface="Copperplate Gothic Light" charset="0"/>
                <a:cs typeface="Copperplate Gothic Light" charset="0"/>
              </a:rPr>
              <a:t> </a:t>
            </a:r>
            <a:endParaRPr lang="en-US" sz="1700" dirty="0">
              <a:latin typeface="Copperplate Gothic Light" charset="0"/>
              <a:ea typeface="Copperplate Gothic Light" charset="0"/>
              <a:cs typeface="Copperplate Gothic Light" charset="0"/>
            </a:endParaRPr>
          </a:p>
          <a:p>
            <a:pPr algn="ctr"/>
            <a:r>
              <a:rPr lang="en-GB" sz="1700" dirty="0" smtClean="0">
                <a:latin typeface="Copperplate Gothic Light" charset="0"/>
                <a:ea typeface="Copperplate Gothic Light" charset="0"/>
                <a:cs typeface="Copperplate Gothic Light" charset="0"/>
              </a:rPr>
              <a:t>1937</a:t>
            </a:r>
            <a:endParaRPr lang="en-GB" sz="1700" dirty="0">
              <a:latin typeface="Copperplate Gothic Light" charset="0"/>
              <a:ea typeface="Copperplate Gothic Light" charset="0"/>
              <a:cs typeface="Copperplate Gothic Light" charset="0"/>
            </a:endParaRPr>
          </a:p>
        </p:txBody>
      </p:sp>
      <p:sp>
        <p:nvSpPr>
          <p:cNvPr id="6" name="TextBox 5"/>
          <p:cNvSpPr txBox="1"/>
          <p:nvPr/>
        </p:nvSpPr>
        <p:spPr>
          <a:xfrm>
            <a:off x="118753" y="5712030"/>
            <a:ext cx="6614556" cy="738664"/>
          </a:xfrm>
          <a:prstGeom prst="rect">
            <a:avLst/>
          </a:prstGeom>
          <a:noFill/>
        </p:spPr>
        <p:txBody>
          <a:bodyPr wrap="square" rtlCol="0">
            <a:spAutoFit/>
          </a:bodyPr>
          <a:lstStyle/>
          <a:p>
            <a:pPr algn="ctr"/>
            <a:r>
              <a:rPr lang="en-GB" sz="2100" dirty="0" smtClean="0">
                <a:latin typeface="Copperplate Gothic Light" charset="0"/>
                <a:ea typeface="Copperplate Gothic Light" charset="0"/>
                <a:cs typeface="Copperplate Gothic Light" charset="0"/>
              </a:rPr>
              <a:t>In IR: Problem-Solving vs. Critical Theories</a:t>
            </a:r>
          </a:p>
          <a:p>
            <a:pPr algn="ctr"/>
            <a:r>
              <a:rPr lang="en-GB" sz="2100" dirty="0" smtClean="0">
                <a:latin typeface="Copperplate Gothic Light" charset="0"/>
                <a:ea typeface="Copperplate Gothic Light" charset="0"/>
                <a:cs typeface="Copperplate Gothic Light" charset="0"/>
              </a:rPr>
              <a:t> (Robert Cox, 1981) </a:t>
            </a:r>
            <a:endParaRPr lang="en-GB" sz="2100" dirty="0">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1064914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pperplate Gothic Light" charset="0"/>
                <a:ea typeface="Copperplate Gothic Light" charset="0"/>
                <a:cs typeface="Copperplate Gothic Light" charset="0"/>
              </a:rPr>
              <a:t>Critical Theory: Assumptions</a:t>
            </a:r>
            <a:endParaRPr lang="en-GB" dirty="0">
              <a:latin typeface="Copperplate Gothic Light" charset="0"/>
              <a:ea typeface="Copperplate Gothic Light" charset="0"/>
              <a:cs typeface="Copperplate Gothic Light"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2514203"/>
              </p:ext>
            </p:extLst>
          </p:nvPr>
        </p:nvGraphicFramePr>
        <p:xfrm>
          <a:off x="285751" y="2043114"/>
          <a:ext cx="11501437" cy="4557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02958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pperplate Gothic Light" charset="0"/>
                <a:ea typeface="Copperplate Gothic Light" charset="0"/>
                <a:cs typeface="Copperplate Gothic Light" charset="0"/>
              </a:rPr>
              <a:t>Critical Theory</a:t>
            </a:r>
            <a:endParaRPr lang="en-GB" dirty="0">
              <a:latin typeface="Copperplate Gothic Light" charset="0"/>
              <a:ea typeface="Copperplate Gothic Light" charset="0"/>
              <a:cs typeface="Copperplate Gothic Light" charset="0"/>
            </a:endParaRPr>
          </a:p>
        </p:txBody>
      </p:sp>
      <p:sp>
        <p:nvSpPr>
          <p:cNvPr id="3" name="Content Placeholder 2"/>
          <p:cNvSpPr>
            <a:spLocks noGrp="1"/>
          </p:cNvSpPr>
          <p:nvPr>
            <p:ph idx="1"/>
          </p:nvPr>
        </p:nvSpPr>
        <p:spPr>
          <a:xfrm>
            <a:off x="344384" y="2336873"/>
            <a:ext cx="11424063" cy="2068872"/>
          </a:xfrm>
        </p:spPr>
        <p:txBody>
          <a:bodyPr>
            <a:normAutofit fontScale="92500"/>
          </a:bodyPr>
          <a:lstStyle/>
          <a:p>
            <a:r>
              <a:rPr lang="en-US" b="1" dirty="0">
                <a:latin typeface="Copperplate Gothic Light" charset="0"/>
                <a:ea typeface="Copperplate Gothic Light" charset="0"/>
                <a:cs typeface="Copperplate Gothic Light" charset="0"/>
              </a:rPr>
              <a:t>General formula </a:t>
            </a:r>
            <a:r>
              <a:rPr lang="en-US" dirty="0" smtClean="0">
                <a:latin typeface="Copperplate Gothic Light" charset="0"/>
                <a:ea typeface="Copperplate Gothic Light" charset="0"/>
                <a:cs typeface="Copperplate Gothic Light" charset="0"/>
              </a:rPr>
              <a:t>(</a:t>
            </a:r>
            <a:r>
              <a:rPr lang="en-US" dirty="0" err="1">
                <a:latin typeface="Copperplate Gothic Light" charset="0"/>
                <a:ea typeface="Copperplate Gothic Light" charset="0"/>
                <a:cs typeface="Copperplate Gothic Light" charset="0"/>
              </a:rPr>
              <a:t>Spegele</a:t>
            </a:r>
            <a:r>
              <a:rPr lang="en-US" dirty="0">
                <a:latin typeface="Copperplate Gothic Light" charset="0"/>
                <a:ea typeface="Copperplate Gothic Light" charset="0"/>
                <a:cs typeface="Copperplate Gothic Light" charset="0"/>
              </a:rPr>
              <a:t> 2002): </a:t>
            </a:r>
            <a:r>
              <a:rPr lang="en-US" dirty="0" smtClean="0">
                <a:latin typeface="Copperplate Gothic Light" charset="0"/>
                <a:ea typeface="Copperplate Gothic Light" charset="0"/>
                <a:cs typeface="Copperplate Gothic Light" charset="0"/>
              </a:rPr>
              <a:t>I </a:t>
            </a:r>
            <a:r>
              <a:rPr lang="en-US" dirty="0">
                <a:latin typeface="Copperplate Gothic Light" charset="0"/>
                <a:ea typeface="Copperplate Gothic Light" charset="0"/>
                <a:cs typeface="Copperplate Gothic Light" charset="0"/>
              </a:rPr>
              <a:t>study international relations </a:t>
            </a:r>
            <a:r>
              <a:rPr lang="en-US" dirty="0" smtClean="0">
                <a:latin typeface="Copperplate Gothic Light" charset="0"/>
                <a:ea typeface="Copperplate Gothic Light" charset="0"/>
                <a:cs typeface="Copperplate Gothic Light" charset="0"/>
              </a:rPr>
              <a:t>to emancipate </a:t>
            </a:r>
            <a:r>
              <a:rPr lang="en-US" dirty="0">
                <a:latin typeface="Copperplate Gothic Light" charset="0"/>
                <a:ea typeface="Copperplate Gothic Light" charset="0"/>
                <a:cs typeface="Copperplate Gothic Light" charset="0"/>
              </a:rPr>
              <a:t>[X] from structure or condition [Y] in order to achieve [Z] </a:t>
            </a:r>
            <a:endParaRPr lang="en-US" dirty="0" smtClean="0">
              <a:latin typeface="Copperplate Gothic Light" charset="0"/>
              <a:ea typeface="Copperplate Gothic Light" charset="0"/>
              <a:cs typeface="Copperplate Gothic Light" charset="0"/>
            </a:endParaRPr>
          </a:p>
          <a:p>
            <a:endParaRPr lang="en-US" dirty="0">
              <a:latin typeface="Copperplate Gothic Light" charset="0"/>
              <a:ea typeface="Copperplate Gothic Light" charset="0"/>
              <a:cs typeface="Copperplate Gothic Light" charset="0"/>
            </a:endParaRPr>
          </a:p>
          <a:p>
            <a:r>
              <a:rPr lang="en-US" b="1" dirty="0" smtClean="0">
                <a:latin typeface="Copperplate Gothic Light" charset="0"/>
                <a:ea typeface="Copperplate Gothic Light" charset="0"/>
                <a:cs typeface="Copperplate Gothic Light" charset="0"/>
              </a:rPr>
              <a:t>E.g</a:t>
            </a:r>
            <a:r>
              <a:rPr lang="en-US" b="1" dirty="0">
                <a:latin typeface="Copperplate Gothic Light" charset="0"/>
                <a:ea typeface="Copperplate Gothic Light" charset="0"/>
                <a:cs typeface="Copperplate Gothic Light" charset="0"/>
              </a:rPr>
              <a:t>.: </a:t>
            </a:r>
            <a:r>
              <a:rPr lang="en-US" dirty="0" smtClean="0">
                <a:latin typeface="Copperplate Gothic Light" charset="0"/>
                <a:ea typeface="Copperplate Gothic Light" charset="0"/>
                <a:cs typeface="Copperplate Gothic Light" charset="0"/>
              </a:rPr>
              <a:t>I </a:t>
            </a:r>
            <a:r>
              <a:rPr lang="en-US" dirty="0">
                <a:latin typeface="Copperplate Gothic Light" charset="0"/>
                <a:ea typeface="Copperplate Gothic Light" charset="0"/>
                <a:cs typeface="Copperplate Gothic Light" charset="0"/>
              </a:rPr>
              <a:t>study IR to emancipate workers in sweatshops [X] from </a:t>
            </a:r>
            <a:r>
              <a:rPr lang="en-US" dirty="0" smtClean="0">
                <a:latin typeface="Copperplate Gothic Light" charset="0"/>
                <a:ea typeface="Copperplate Gothic Light" charset="0"/>
                <a:cs typeface="Copperplate Gothic Light" charset="0"/>
              </a:rPr>
              <a:t>exploitative </a:t>
            </a:r>
            <a:r>
              <a:rPr lang="en-US" dirty="0">
                <a:latin typeface="Copperplate Gothic Light" charset="0"/>
                <a:ea typeface="Copperplate Gothic Light" charset="0"/>
                <a:cs typeface="Copperplate Gothic Light" charset="0"/>
              </a:rPr>
              <a:t>work conditions [Y] in order to achieve more just society </a:t>
            </a:r>
            <a:r>
              <a:rPr lang="en-US" dirty="0" smtClean="0">
                <a:latin typeface="Copperplate Gothic Light" charset="0"/>
                <a:ea typeface="Copperplate Gothic Light" charset="0"/>
                <a:cs typeface="Copperplate Gothic Light" charset="0"/>
              </a:rPr>
              <a:t>[</a:t>
            </a:r>
            <a:r>
              <a:rPr lang="en-US" dirty="0">
                <a:latin typeface="Copperplate Gothic Light" charset="0"/>
                <a:ea typeface="Copperplate Gothic Light" charset="0"/>
                <a:cs typeface="Copperplate Gothic Light" charset="0"/>
              </a:rPr>
              <a:t>Z</a:t>
            </a:r>
            <a:r>
              <a:rPr lang="en-US" dirty="0" smtClean="0">
                <a:latin typeface="Copperplate Gothic Light" charset="0"/>
                <a:ea typeface="Copperplate Gothic Light" charset="0"/>
                <a:cs typeface="Copperplate Gothic Light" charset="0"/>
              </a:rPr>
              <a:t>]</a:t>
            </a:r>
            <a:endParaRPr lang="en-US" dirty="0">
              <a:latin typeface="Copperplate Gothic Light" charset="0"/>
              <a:ea typeface="Copperplate Gothic Light" charset="0"/>
              <a:cs typeface="Copperplate Gothic Light" charset="0"/>
            </a:endParaRPr>
          </a:p>
          <a:p>
            <a:endParaRPr lang="en-GB" dirty="0" smtClean="0">
              <a:latin typeface="Copperplate Gothic Light" charset="0"/>
              <a:ea typeface="Copperplate Gothic Light" charset="0"/>
              <a:cs typeface="Copperplate Gothic Light" charset="0"/>
            </a:endParaRPr>
          </a:p>
          <a:p>
            <a:endParaRPr lang="en-GB" dirty="0">
              <a:latin typeface="Copperplate Gothic Light" charset="0"/>
              <a:ea typeface="Copperplate Gothic Light" charset="0"/>
              <a:cs typeface="Copperplate Gothic Light" charset="0"/>
            </a:endParaRPr>
          </a:p>
        </p:txBody>
      </p:sp>
      <p:sp>
        <p:nvSpPr>
          <p:cNvPr id="4" name="TextBox 3"/>
          <p:cNvSpPr txBox="1"/>
          <p:nvPr/>
        </p:nvSpPr>
        <p:spPr>
          <a:xfrm>
            <a:off x="680321" y="4702629"/>
            <a:ext cx="10898121" cy="1754326"/>
          </a:xfrm>
          <a:prstGeom prst="rect">
            <a:avLst/>
          </a:prstGeom>
          <a:noFill/>
        </p:spPr>
        <p:txBody>
          <a:bodyPr wrap="square" rtlCol="0">
            <a:spAutoFit/>
          </a:bodyPr>
          <a:lstStyle/>
          <a:p>
            <a:r>
              <a:rPr lang="en-GB" dirty="0" smtClean="0">
                <a:latin typeface="Copperplate Gothic Light" charset="0"/>
                <a:ea typeface="Copperplate Gothic Light" charset="0"/>
                <a:cs typeface="Copperplate Gothic Light" charset="0"/>
              </a:rPr>
              <a:t>Let’s watch something =)</a:t>
            </a:r>
          </a:p>
          <a:p>
            <a:endParaRPr lang="en-GB" dirty="0" smtClean="0">
              <a:latin typeface="Copperplate Gothic Light" charset="0"/>
              <a:ea typeface="Copperplate Gothic Light" charset="0"/>
              <a:cs typeface="Copperplate Gothic Light" charset="0"/>
            </a:endParaRPr>
          </a:p>
          <a:p>
            <a:r>
              <a:rPr lang="en-GB" dirty="0" smtClean="0">
                <a:latin typeface="Copperplate Gothic Light" charset="0"/>
                <a:ea typeface="Copperplate Gothic Light" charset="0"/>
                <a:cs typeface="Copperplate Gothic Light" charset="0"/>
              </a:rPr>
              <a:t>Deadly fashion: </a:t>
            </a:r>
            <a:r>
              <a:rPr lang="en-US" dirty="0">
                <a:latin typeface="Copperplate Gothic Light" charset="0"/>
                <a:ea typeface="Copperplate Gothic Light" charset="0"/>
                <a:cs typeface="Copperplate Gothic Light" charset="0"/>
                <a:hlinkClick r:id="rId2"/>
              </a:rPr>
              <a:t>https://</a:t>
            </a:r>
            <a:r>
              <a:rPr lang="en-US" dirty="0" smtClean="0">
                <a:latin typeface="Copperplate Gothic Light" charset="0"/>
                <a:ea typeface="Copperplate Gothic Light" charset="0"/>
                <a:cs typeface="Copperplate Gothic Light" charset="0"/>
                <a:hlinkClick r:id="rId2"/>
              </a:rPr>
              <a:t>vimeo.com/143868534</a:t>
            </a:r>
            <a:endParaRPr lang="en-US" dirty="0" smtClean="0">
              <a:latin typeface="Copperplate Gothic Light" charset="0"/>
              <a:ea typeface="Copperplate Gothic Light" charset="0"/>
              <a:cs typeface="Copperplate Gothic Light" charset="0"/>
            </a:endParaRPr>
          </a:p>
          <a:p>
            <a:endParaRPr lang="en-GB" dirty="0" smtClean="0">
              <a:latin typeface="Copperplate Gothic Light" charset="0"/>
              <a:ea typeface="Copperplate Gothic Light" charset="0"/>
              <a:cs typeface="Copperplate Gothic Light" charset="0"/>
            </a:endParaRPr>
          </a:p>
          <a:p>
            <a:r>
              <a:rPr lang="en-GB" dirty="0">
                <a:latin typeface="Copperplate Gothic Light" charset="0"/>
                <a:ea typeface="Copperplate Gothic Light" charset="0"/>
                <a:cs typeface="Copperplate Gothic Light" charset="0"/>
              </a:rPr>
              <a:t>Niger delta: </a:t>
            </a:r>
            <a:r>
              <a:rPr lang="en-GB" dirty="0">
                <a:latin typeface="Copperplate Gothic Light" charset="0"/>
                <a:ea typeface="Copperplate Gothic Light" charset="0"/>
                <a:cs typeface="Copperplate Gothic Light" charset="0"/>
                <a:hlinkClick r:id="rId3"/>
              </a:rPr>
              <a:t>http://veroniquedeviguerie.com/project/the-oil-war-niger-delta/#</a:t>
            </a:r>
            <a:r>
              <a:rPr lang="en-GB" dirty="0" smtClean="0">
                <a:latin typeface="Copperplate Gothic Light" charset="0"/>
                <a:ea typeface="Copperplate Gothic Light" charset="0"/>
                <a:cs typeface="Copperplate Gothic Light" charset="0"/>
                <a:hlinkClick r:id="rId3"/>
              </a:rPr>
              <a:t>gallery/1940/441</a:t>
            </a:r>
            <a:endParaRPr lang="en-GB" dirty="0" smtClean="0">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1649774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latin typeface="Copperplate Gothic Light" charset="0"/>
                <a:ea typeface="Copperplate Gothic Light" charset="0"/>
                <a:cs typeface="Copperplate Gothic Light" charset="0"/>
              </a:rPr>
              <a:t>Galtung’s</a:t>
            </a:r>
            <a:r>
              <a:rPr lang="en-GB" dirty="0" smtClean="0">
                <a:latin typeface="Copperplate Gothic Light" charset="0"/>
                <a:ea typeface="Copperplate Gothic Light" charset="0"/>
                <a:cs typeface="Copperplate Gothic Light" charset="0"/>
              </a:rPr>
              <a:t> Triangle of Violence</a:t>
            </a:r>
            <a:endParaRPr lang="en-GB" dirty="0">
              <a:latin typeface="Copperplate Gothic Light" charset="0"/>
              <a:ea typeface="Copperplate Gothic Light" charset="0"/>
              <a:cs typeface="Copperplate Gothic Light"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l="12236" t="6193"/>
          <a:stretch/>
        </p:blipFill>
        <p:spPr>
          <a:xfrm>
            <a:off x="446735" y="2051538"/>
            <a:ext cx="10081032" cy="4806462"/>
          </a:xfrm>
        </p:spPr>
      </p:pic>
    </p:spTree>
    <p:extLst>
      <p:ext uri="{BB962C8B-B14F-4D97-AF65-F5344CB8AC3E}">
        <p14:creationId xmlns:p14="http://schemas.microsoft.com/office/powerpoint/2010/main" val="4798568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Copperplate Gothic Light" charset="0"/>
                <a:ea typeface="Copperplate Gothic Light" charset="0"/>
                <a:cs typeface="Copperplate Gothic Light" charset="0"/>
              </a:rPr>
              <a:t>Critical Security Studies (CSS)</a:t>
            </a:r>
            <a:br>
              <a:rPr lang="en-GB" dirty="0" smtClean="0">
                <a:latin typeface="Copperplate Gothic Light" charset="0"/>
                <a:ea typeface="Copperplate Gothic Light" charset="0"/>
                <a:cs typeface="Copperplate Gothic Light" charset="0"/>
              </a:rPr>
            </a:br>
            <a:r>
              <a:rPr lang="en-GB" dirty="0" smtClean="0">
                <a:latin typeface="Copperplate Gothic Light" charset="0"/>
                <a:ea typeface="Copperplate Gothic Light" charset="0"/>
                <a:cs typeface="Copperplate Gothic Light" charset="0"/>
              </a:rPr>
              <a:t>Welsh School</a:t>
            </a:r>
            <a:endParaRPr lang="en-GB" dirty="0">
              <a:latin typeface="Copperplate Gothic Light" charset="0"/>
              <a:ea typeface="Copperplate Gothic Light" charset="0"/>
              <a:cs typeface="Copperplate Gothic Light"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062369"/>
              </p:ext>
            </p:extLst>
          </p:nvPr>
        </p:nvGraphicFramePr>
        <p:xfrm>
          <a:off x="332509" y="2526806"/>
          <a:ext cx="11495314" cy="42183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28638" y="2043113"/>
            <a:ext cx="7427829" cy="369332"/>
          </a:xfrm>
          <a:prstGeom prst="rect">
            <a:avLst/>
          </a:prstGeom>
          <a:noFill/>
        </p:spPr>
        <p:txBody>
          <a:bodyPr wrap="square" rtlCol="0">
            <a:spAutoFit/>
          </a:bodyPr>
          <a:lstStyle/>
          <a:p>
            <a:r>
              <a:rPr lang="en-GB" smtClean="0">
                <a:latin typeface="Copperplate Gothic Light" charset="0"/>
                <a:ea typeface="Copperplate Gothic Light" charset="0"/>
                <a:cs typeface="Copperplate Gothic Light" charset="0"/>
              </a:rPr>
              <a:t>Established at the University </a:t>
            </a:r>
            <a:r>
              <a:rPr lang="en-GB" dirty="0" smtClean="0">
                <a:latin typeface="Copperplate Gothic Light" charset="0"/>
                <a:ea typeface="Copperplate Gothic Light" charset="0"/>
                <a:cs typeface="Copperplate Gothic Light" charset="0"/>
              </a:rPr>
              <a:t>of Aberystwyth</a:t>
            </a:r>
            <a:endParaRPr lang="en-GB" dirty="0">
              <a:latin typeface="Copperplate Gothic Light" charset="0"/>
              <a:ea typeface="Copperplate Gothic Light" charset="0"/>
              <a:cs typeface="Copperplate Gothic Light" charset="0"/>
            </a:endParaRPr>
          </a:p>
        </p:txBody>
      </p:sp>
      <p:sp>
        <p:nvSpPr>
          <p:cNvPr id="6" name="TextBox 5"/>
          <p:cNvSpPr txBox="1"/>
          <p:nvPr/>
        </p:nvSpPr>
        <p:spPr>
          <a:xfrm>
            <a:off x="10557164" y="793937"/>
            <a:ext cx="1634836" cy="877163"/>
          </a:xfrm>
          <a:prstGeom prst="rect">
            <a:avLst/>
          </a:prstGeom>
          <a:noFill/>
        </p:spPr>
        <p:txBody>
          <a:bodyPr wrap="square" rtlCol="0">
            <a:spAutoFit/>
          </a:bodyPr>
          <a:lstStyle/>
          <a:p>
            <a:r>
              <a:rPr lang="en-GB" sz="1700" dirty="0" smtClean="0">
                <a:latin typeface="Copperplate Gothic Light" charset="0"/>
                <a:ea typeface="Copperplate Gothic Light" charset="0"/>
                <a:cs typeface="Copperplate Gothic Light" charset="0"/>
              </a:rPr>
              <a:t>K. Booth</a:t>
            </a:r>
          </a:p>
          <a:p>
            <a:r>
              <a:rPr lang="en-GB" sz="1700" dirty="0" smtClean="0">
                <a:latin typeface="Copperplate Gothic Light" charset="0"/>
                <a:ea typeface="Copperplate Gothic Light" charset="0"/>
                <a:cs typeface="Copperplate Gothic Light" charset="0"/>
              </a:rPr>
              <a:t>R. Jones</a:t>
            </a:r>
          </a:p>
          <a:p>
            <a:r>
              <a:rPr lang="en-GB" sz="1700" dirty="0" smtClean="0">
                <a:latin typeface="Copperplate Gothic Light" charset="0"/>
                <a:ea typeface="Copperplate Gothic Light" charset="0"/>
                <a:cs typeface="Copperplate Gothic Light" charset="0"/>
              </a:rPr>
              <a:t>A. Linklater</a:t>
            </a:r>
            <a:endParaRPr lang="en-GB" sz="1700" dirty="0">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14654649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pperplate Gothic Light" charset="0"/>
                <a:ea typeface="Copperplate Gothic Light" charset="0"/>
                <a:cs typeface="Copperplate Gothic Light" charset="0"/>
              </a:rPr>
              <a:t>Dimensions of CSS</a:t>
            </a:r>
          </a:p>
        </p:txBody>
      </p:sp>
      <p:sp>
        <p:nvSpPr>
          <p:cNvPr id="3" name="Text Placeholder 2"/>
          <p:cNvSpPr>
            <a:spLocks noGrp="1"/>
          </p:cNvSpPr>
          <p:nvPr>
            <p:ph type="body" idx="1"/>
          </p:nvPr>
        </p:nvSpPr>
        <p:spPr>
          <a:xfrm>
            <a:off x="906347" y="2655371"/>
            <a:ext cx="4472327" cy="558275"/>
          </a:xfrm>
        </p:spPr>
        <p:txBody>
          <a:bodyPr/>
          <a:lstStyle/>
          <a:p>
            <a:r>
              <a:rPr lang="en-GB" dirty="0" smtClean="0">
                <a:latin typeface="Copperplate Gothic Light" charset="0"/>
                <a:ea typeface="Copperplate Gothic Light" charset="0"/>
                <a:cs typeface="Copperplate Gothic Light" charset="0"/>
              </a:rPr>
              <a:t>Broadening</a:t>
            </a:r>
            <a:endParaRPr lang="en-GB" dirty="0">
              <a:latin typeface="Copperplate Gothic Light" charset="0"/>
              <a:ea typeface="Copperplate Gothic Light" charset="0"/>
              <a:cs typeface="Copperplate Gothic Light" charset="0"/>
            </a:endParaRPr>
          </a:p>
        </p:txBody>
      </p:sp>
      <p:sp>
        <p:nvSpPr>
          <p:cNvPr id="4" name="Content Placeholder 3"/>
          <p:cNvSpPr>
            <a:spLocks noGrp="1"/>
          </p:cNvSpPr>
          <p:nvPr>
            <p:ph sz="half" idx="2"/>
          </p:nvPr>
        </p:nvSpPr>
        <p:spPr>
          <a:xfrm>
            <a:off x="245327" y="3302008"/>
            <a:ext cx="5674827" cy="3266060"/>
          </a:xfrm>
        </p:spPr>
        <p:txBody>
          <a:bodyPr>
            <a:normAutofit fontScale="92500"/>
          </a:bodyPr>
          <a:lstStyle/>
          <a:p>
            <a:pPr marL="0" indent="0">
              <a:buNone/>
            </a:pPr>
            <a:r>
              <a:rPr lang="en-GB" dirty="0" smtClean="0">
                <a:latin typeface="Copperplate Gothic Light" charset="0"/>
                <a:ea typeface="Copperplate Gothic Light" charset="0"/>
                <a:cs typeface="Copperplate Gothic Light" charset="0"/>
              </a:rPr>
              <a:t>“</a:t>
            </a:r>
            <a:r>
              <a:rPr lang="en-GB" dirty="0">
                <a:latin typeface="Copperplate Gothic Light" charset="0"/>
                <a:ea typeface="Copperplate Gothic Light" charset="0"/>
                <a:cs typeface="Copperplate Gothic Light" charset="0"/>
              </a:rPr>
              <a:t>Military questions will obviously continue to have an important part in the concerns of all students of international politics. However, it is doubtful whether they will be as central a preoccupation, except for some obvious regional conflicts. This is because the institution of inter-state war is in historic decline</a:t>
            </a:r>
            <a:r>
              <a:rPr lang="en-GB" dirty="0" smtClean="0">
                <a:latin typeface="Copperplate Gothic Light" charset="0"/>
                <a:ea typeface="Copperplate Gothic Light" charset="0"/>
                <a:cs typeface="Copperplate Gothic Light" charset="0"/>
              </a:rPr>
              <a:t>” </a:t>
            </a:r>
            <a:r>
              <a:rPr lang="en-GB" dirty="0">
                <a:latin typeface="Copperplate Gothic Light" charset="0"/>
                <a:ea typeface="Copperplate Gothic Light" charset="0"/>
                <a:cs typeface="Copperplate Gothic Light" charset="0"/>
              </a:rPr>
              <a:t>(</a:t>
            </a:r>
            <a:r>
              <a:rPr lang="en-GB" dirty="0" smtClean="0">
                <a:latin typeface="Copperplate Gothic Light" charset="0"/>
                <a:ea typeface="Copperplate Gothic Light" charset="0"/>
                <a:cs typeface="Copperplate Gothic Light" charset="0"/>
              </a:rPr>
              <a:t>Booth, 1991:316).</a:t>
            </a:r>
            <a:endParaRPr lang="en-GB" dirty="0">
              <a:latin typeface="Copperplate Gothic Light" charset="0"/>
              <a:ea typeface="Copperplate Gothic Light" charset="0"/>
              <a:cs typeface="Copperplate Gothic Light" charset="0"/>
            </a:endParaRPr>
          </a:p>
          <a:p>
            <a:endParaRPr lang="en-GB" dirty="0">
              <a:latin typeface="Copperplate Gothic Light" charset="0"/>
              <a:ea typeface="Copperplate Gothic Light" charset="0"/>
              <a:cs typeface="Copperplate Gothic Light" charset="0"/>
            </a:endParaRPr>
          </a:p>
        </p:txBody>
      </p:sp>
      <p:sp>
        <p:nvSpPr>
          <p:cNvPr id="5" name="Text Placeholder 4"/>
          <p:cNvSpPr>
            <a:spLocks noGrp="1"/>
          </p:cNvSpPr>
          <p:nvPr>
            <p:ph type="body" sz="quarter" idx="3"/>
          </p:nvPr>
        </p:nvSpPr>
        <p:spPr>
          <a:xfrm>
            <a:off x="6211229" y="2656752"/>
            <a:ext cx="4474028" cy="558275"/>
          </a:xfrm>
        </p:spPr>
        <p:txBody>
          <a:bodyPr/>
          <a:lstStyle/>
          <a:p>
            <a:r>
              <a:rPr lang="en-GB" dirty="0" smtClean="0">
                <a:latin typeface="Copperplate Gothic Light" charset="0"/>
                <a:ea typeface="Copperplate Gothic Light" charset="0"/>
                <a:cs typeface="Copperplate Gothic Light" charset="0"/>
              </a:rPr>
              <a:t>Extending</a:t>
            </a:r>
            <a:endParaRPr lang="en-GB" dirty="0">
              <a:latin typeface="Copperplate Gothic Light" charset="0"/>
              <a:ea typeface="Copperplate Gothic Light" charset="0"/>
              <a:cs typeface="Copperplate Gothic Light" charset="0"/>
            </a:endParaRPr>
          </a:p>
        </p:txBody>
      </p:sp>
      <p:sp>
        <p:nvSpPr>
          <p:cNvPr id="6" name="Content Placeholder 5"/>
          <p:cNvSpPr>
            <a:spLocks noGrp="1"/>
          </p:cNvSpPr>
          <p:nvPr>
            <p:ph sz="quarter" idx="4"/>
          </p:nvPr>
        </p:nvSpPr>
        <p:spPr>
          <a:xfrm>
            <a:off x="6211229" y="3302007"/>
            <a:ext cx="5809785" cy="3266061"/>
          </a:xfrm>
        </p:spPr>
        <p:txBody>
          <a:bodyPr>
            <a:normAutofit fontScale="92500" lnSpcReduction="10000"/>
          </a:bodyPr>
          <a:lstStyle/>
          <a:p>
            <a:pPr marL="0" indent="0">
              <a:buNone/>
            </a:pPr>
            <a:r>
              <a:rPr lang="en-GB" dirty="0" smtClean="0">
                <a:latin typeface="Copperplate Gothic Light" charset="0"/>
                <a:ea typeface="Copperplate Gothic Light" charset="0"/>
                <a:cs typeface="Copperplate Gothic Light" charset="0"/>
              </a:rPr>
              <a:t>“</a:t>
            </a:r>
            <a:r>
              <a:rPr lang="en-GB" b="1" dirty="0" smtClean="0">
                <a:latin typeface="Copperplate Gothic Light" charset="0"/>
                <a:ea typeface="Copperplate Gothic Light" charset="0"/>
                <a:cs typeface="Copperplate Gothic Light" charset="0"/>
              </a:rPr>
              <a:t>Those entities called ‘states’ are obviously important features of world politics, but they are unreliable, illogical and too diverse in their character to use as the primary referent objects for a comprehensive theory of security” </a:t>
            </a:r>
            <a:r>
              <a:rPr lang="en-GB" dirty="0">
                <a:latin typeface="Copperplate Gothic Light" charset="0"/>
                <a:ea typeface="Copperplate Gothic Light" charset="0"/>
                <a:cs typeface="Copperplate Gothic Light" charset="0"/>
              </a:rPr>
              <a:t>(Booth, 1991: 320)</a:t>
            </a:r>
            <a:r>
              <a:rPr lang="en-GB" b="1" dirty="0" smtClean="0">
                <a:latin typeface="Copperplate Gothic Light" charset="0"/>
                <a:ea typeface="Copperplate Gothic Light" charset="0"/>
                <a:cs typeface="Copperplate Gothic Light" charset="0"/>
              </a:rPr>
              <a:t>. </a:t>
            </a:r>
          </a:p>
          <a:p>
            <a:pPr marL="0" indent="0">
              <a:buNone/>
            </a:pPr>
            <a:endParaRPr lang="en-GB" dirty="0" smtClean="0">
              <a:latin typeface="Copperplate Gothic Light" charset="0"/>
              <a:ea typeface="Copperplate Gothic Light" charset="0"/>
              <a:cs typeface="Copperplate Gothic Light" charset="0"/>
            </a:endParaRPr>
          </a:p>
          <a:p>
            <a:pPr marL="0" indent="0">
              <a:buNone/>
            </a:pPr>
            <a:r>
              <a:rPr lang="en-GB" dirty="0" smtClean="0">
                <a:latin typeface="Copperplate Gothic Light" charset="0"/>
                <a:ea typeface="Copperplate Gothic Light" charset="0"/>
                <a:cs typeface="Copperplate Gothic Light" charset="0"/>
              </a:rPr>
              <a:t>Methodological Individualism</a:t>
            </a:r>
          </a:p>
        </p:txBody>
      </p:sp>
      <p:sp>
        <p:nvSpPr>
          <p:cNvPr id="8" name="TextBox 7"/>
          <p:cNvSpPr txBox="1"/>
          <p:nvPr/>
        </p:nvSpPr>
        <p:spPr>
          <a:xfrm>
            <a:off x="245327" y="2104283"/>
            <a:ext cx="11775688" cy="461665"/>
          </a:xfrm>
          <a:prstGeom prst="rect">
            <a:avLst/>
          </a:prstGeom>
          <a:noFill/>
        </p:spPr>
        <p:txBody>
          <a:bodyPr wrap="square" rtlCol="0">
            <a:spAutoFit/>
          </a:bodyPr>
          <a:lstStyle/>
          <a:p>
            <a:r>
              <a:rPr lang="en-GB" sz="2400" dirty="0">
                <a:latin typeface="Copperplate Gothic Light" charset="0"/>
                <a:ea typeface="Copperplate Gothic Light" charset="0"/>
                <a:cs typeface="Copperplate Gothic Light" charset="0"/>
              </a:rPr>
              <a:t>Interregnum: “The old is dying, and the new cannot be </a:t>
            </a:r>
            <a:r>
              <a:rPr lang="en-GB" sz="2400" dirty="0" smtClean="0">
                <a:latin typeface="Copperplate Gothic Light" charset="0"/>
                <a:ea typeface="Copperplate Gothic Light" charset="0"/>
                <a:cs typeface="Copperplate Gothic Light" charset="0"/>
              </a:rPr>
              <a:t>born” (Gramsci)</a:t>
            </a:r>
            <a:endParaRPr lang="en-GB" sz="2400" dirty="0"/>
          </a:p>
        </p:txBody>
      </p:sp>
      <p:sp>
        <p:nvSpPr>
          <p:cNvPr id="9" name="Down Arrow 8"/>
          <p:cNvSpPr/>
          <p:nvPr/>
        </p:nvSpPr>
        <p:spPr>
          <a:xfrm>
            <a:off x="8884527" y="5575610"/>
            <a:ext cx="463188" cy="37971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6981517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1417722836"/>
              </p:ext>
            </p:extLst>
          </p:nvPr>
        </p:nvGraphicFramePr>
        <p:xfrm>
          <a:off x="914400" y="2993241"/>
          <a:ext cx="10363200" cy="37756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914400" y="2039134"/>
            <a:ext cx="10363827" cy="954107"/>
          </a:xfrm>
          <a:prstGeom prst="rect">
            <a:avLst/>
          </a:prstGeom>
          <a:noFill/>
        </p:spPr>
        <p:txBody>
          <a:bodyPr wrap="square" rtlCol="0">
            <a:spAutoFit/>
          </a:bodyPr>
          <a:lstStyle/>
          <a:p>
            <a:r>
              <a:rPr lang="en-GB" sz="2800" dirty="0" smtClean="0">
                <a:latin typeface="Copperplate Gothic Light" charset="0"/>
                <a:ea typeface="Copperplate Gothic Light" charset="0"/>
                <a:cs typeface="Copperplate Gothic Light" charset="0"/>
              </a:rPr>
              <a:t>In a group of 2-3 people based on your own understanding discuss the following questions:</a:t>
            </a:r>
            <a:endParaRPr lang="en-GB" sz="2800" dirty="0">
              <a:latin typeface="Copperplate Gothic Light" charset="0"/>
              <a:ea typeface="Copperplate Gothic Light" charset="0"/>
              <a:cs typeface="Copperplate Gothic Light" charset="0"/>
            </a:endParaRPr>
          </a:p>
        </p:txBody>
      </p:sp>
      <p:sp>
        <p:nvSpPr>
          <p:cNvPr id="3" name="Title 2"/>
          <p:cNvSpPr>
            <a:spLocks noGrp="1"/>
          </p:cNvSpPr>
          <p:nvPr>
            <p:ph type="title"/>
          </p:nvPr>
        </p:nvSpPr>
        <p:spPr/>
        <p:txBody>
          <a:bodyPr/>
          <a:lstStyle/>
          <a:p>
            <a:r>
              <a:rPr lang="en-GB" dirty="0" smtClean="0">
                <a:latin typeface="Copperplate Gothic Light" charset="0"/>
                <a:ea typeface="Copperplate Gothic Light" charset="0"/>
                <a:cs typeface="Copperplate Gothic Light" charset="0"/>
              </a:rPr>
              <a:t>Security vs. Emancipation</a:t>
            </a:r>
            <a:endParaRPr lang="en-GB" dirty="0">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1511873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ext uri="{D42A27DB-BD31-4B8C-83A1-F6EECF244321}">
                <p14:modId xmlns:p14="http://schemas.microsoft.com/office/powerpoint/2010/main" val="1636998133"/>
              </p:ext>
            </p:extLst>
          </p:nvPr>
        </p:nvGraphicFramePr>
        <p:xfrm>
          <a:off x="181459" y="2434442"/>
          <a:ext cx="11827823" cy="38941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913146" y="6234546"/>
            <a:ext cx="9999661" cy="523220"/>
          </a:xfrm>
          <a:prstGeom prst="rect">
            <a:avLst/>
          </a:prstGeom>
        </p:spPr>
        <p:txBody>
          <a:bodyPr wrap="none">
            <a:spAutoFit/>
          </a:bodyPr>
          <a:lstStyle/>
          <a:p>
            <a:pPr lvl="0"/>
            <a:r>
              <a:rPr lang="en-GB" sz="2800" dirty="0">
                <a:latin typeface="Copperplate Gothic Light" charset="0"/>
                <a:ea typeface="Copperplate Gothic Light" charset="0"/>
                <a:cs typeface="Copperplate Gothic Light" charset="0"/>
              </a:rPr>
              <a:t>It calls for </a:t>
            </a:r>
            <a:r>
              <a:rPr lang="en-GB" sz="2800" b="1" u="sng" dirty="0">
                <a:latin typeface="Copperplate Gothic Light" charset="0"/>
                <a:ea typeface="Copperplate Gothic Light" charset="0"/>
                <a:cs typeface="Copperplate Gothic Light" charset="0"/>
              </a:rPr>
              <a:t>action</a:t>
            </a:r>
            <a:r>
              <a:rPr lang="en-GB" sz="2800" dirty="0">
                <a:latin typeface="Copperplate Gothic Light" charset="0"/>
                <a:ea typeface="Copperplate Gothic Light" charset="0"/>
                <a:cs typeface="Copperplate Gothic Light" charset="0"/>
              </a:rPr>
              <a:t> =&gt; transformational potential</a:t>
            </a:r>
          </a:p>
        </p:txBody>
      </p:sp>
      <p:sp>
        <p:nvSpPr>
          <p:cNvPr id="9" name="TextBox 8"/>
          <p:cNvSpPr txBox="1"/>
          <p:nvPr/>
        </p:nvSpPr>
        <p:spPr>
          <a:xfrm>
            <a:off x="0" y="2072804"/>
            <a:ext cx="12192000" cy="415498"/>
          </a:xfrm>
          <a:prstGeom prst="rect">
            <a:avLst/>
          </a:prstGeom>
          <a:noFill/>
        </p:spPr>
        <p:txBody>
          <a:bodyPr wrap="square" rtlCol="0">
            <a:spAutoFit/>
          </a:bodyPr>
          <a:lstStyle/>
          <a:p>
            <a:pPr lvl="0" algn="ctr"/>
            <a:r>
              <a:rPr lang="en-GB" sz="2100" dirty="0">
                <a:latin typeface="Copperplate Gothic Light" charset="0"/>
                <a:ea typeface="Copperplate Gothic Light" charset="0"/>
                <a:cs typeface="Copperplate Gothic Light" charset="0"/>
              </a:rPr>
              <a:t>The </a:t>
            </a:r>
            <a:r>
              <a:rPr lang="en-GB" sz="2100" b="1" dirty="0">
                <a:latin typeface="Copperplate Gothic Light" charset="0"/>
                <a:ea typeface="Copperplate Gothic Light" charset="0"/>
                <a:cs typeface="Copperplate Gothic Light" charset="0"/>
              </a:rPr>
              <a:t>“real security” </a:t>
            </a:r>
            <a:r>
              <a:rPr lang="en-GB" sz="2100" dirty="0">
                <a:latin typeface="Copperplate Gothic Light" charset="0"/>
                <a:ea typeface="Copperplate Gothic Light" charset="0"/>
                <a:cs typeface="Copperplate Gothic Light" charset="0"/>
              </a:rPr>
              <a:t>is provided by </a:t>
            </a:r>
            <a:r>
              <a:rPr lang="en-GB" sz="2100" b="1" dirty="0" smtClean="0">
                <a:latin typeface="Copperplate Gothic Light" charset="0"/>
                <a:ea typeface="Copperplate Gothic Light" charset="0"/>
                <a:cs typeface="Copperplate Gothic Light" charset="0"/>
              </a:rPr>
              <a:t>emancipation: </a:t>
            </a:r>
            <a:r>
              <a:rPr lang="en-GB" sz="2100" dirty="0" smtClean="0">
                <a:latin typeface="Copperplate Gothic Light" charset="0"/>
                <a:ea typeface="Copperplate Gothic Light" charset="0"/>
                <a:cs typeface="Copperplate Gothic Light" charset="0"/>
              </a:rPr>
              <a:t>holistic and </a:t>
            </a:r>
            <a:r>
              <a:rPr lang="en-GB" sz="2100" dirty="0">
                <a:latin typeface="Copperplate Gothic Light" charset="0"/>
                <a:ea typeface="Copperplate Gothic Light" charset="0"/>
                <a:cs typeface="Copperplate Gothic Light" charset="0"/>
              </a:rPr>
              <a:t>non-statist </a:t>
            </a:r>
            <a:r>
              <a:rPr lang="en-GB" sz="2100" dirty="0" smtClean="0">
                <a:latin typeface="Copperplate Gothic Light" charset="0"/>
                <a:ea typeface="Copperplate Gothic Light" charset="0"/>
                <a:cs typeface="Copperplate Gothic Light" charset="0"/>
              </a:rPr>
              <a:t>approach</a:t>
            </a:r>
            <a:endParaRPr lang="en-GB" sz="2100" dirty="0">
              <a:latin typeface="Copperplate Gothic Light" charset="0"/>
              <a:ea typeface="Copperplate Gothic Light" charset="0"/>
              <a:cs typeface="Copperplate Gothic Light" charset="0"/>
            </a:endParaRPr>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93566" y="4255743"/>
            <a:ext cx="1482547" cy="838032"/>
          </a:xfrm>
          <a:prstGeom prst="rect">
            <a:avLst/>
          </a:prstGeom>
        </p:spPr>
      </p:pic>
      <p:pic>
        <p:nvPicPr>
          <p:cNvPr id="6" name="Picture 5"/>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31420" y="2518959"/>
            <a:ext cx="1163452" cy="823567"/>
          </a:xfrm>
          <a:prstGeom prst="rect">
            <a:avLst/>
          </a:prstGeom>
        </p:spPr>
      </p:pic>
      <p:sp>
        <p:nvSpPr>
          <p:cNvPr id="7" name="Title 6"/>
          <p:cNvSpPr>
            <a:spLocks noGrp="1"/>
          </p:cNvSpPr>
          <p:nvPr>
            <p:ph type="title"/>
          </p:nvPr>
        </p:nvSpPr>
        <p:spPr/>
        <p:txBody>
          <a:bodyPr/>
          <a:lstStyle/>
          <a:p>
            <a:r>
              <a:rPr lang="en-GB" dirty="0" smtClean="0">
                <a:latin typeface="Copperplate Gothic Light" charset="0"/>
                <a:ea typeface="Copperplate Gothic Light" charset="0"/>
                <a:cs typeface="Copperplate Gothic Light" charset="0"/>
              </a:rPr>
              <a:t>Focusing: Security as Emancipation</a:t>
            </a:r>
            <a:endParaRPr lang="en-GB" dirty="0">
              <a:latin typeface="Copperplate Gothic Light" charset="0"/>
              <a:ea typeface="Copperplate Gothic Light" charset="0"/>
              <a:cs typeface="Copperplate Gothic Light" charset="0"/>
            </a:endParaRPr>
          </a:p>
        </p:txBody>
      </p:sp>
    </p:spTree>
    <p:extLst>
      <p:ext uri="{BB962C8B-B14F-4D97-AF65-F5344CB8AC3E}">
        <p14:creationId xmlns:p14="http://schemas.microsoft.com/office/powerpoint/2010/main" val="52145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Scale>
                                      <p:cBhvr>
                                        <p:cTn id="7"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
                                        </p:tgtEl>
                                        <p:attrNameLst>
                                          <p:attrName>ppt_x</p:attrName>
                                          <p:attrName>ppt_y</p:attrName>
                                        </p:attrNameLst>
                                      </p:cBhvr>
                                    </p:animMotion>
                                    <p:animEffect transition="in" filter="fade">
                                      <p:cBhvr>
                                        <p:cTn id="9" dur="1000"/>
                                        <p:tgtEl>
                                          <p:spTgt spid="9"/>
                                        </p:tgtEl>
                                      </p:cBhvr>
                                    </p:animEffec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1000" fill="hold"/>
                                        <p:tgtEl>
                                          <p:spTgt spid="5"/>
                                        </p:tgtEl>
                                        <p:attrNameLst>
                                          <p:attrName>ppt_w</p:attrName>
                                        </p:attrNameLst>
                                      </p:cBhvr>
                                      <p:tavLst>
                                        <p:tav tm="0">
                                          <p:val>
                                            <p:fltVal val="0"/>
                                          </p:val>
                                        </p:tav>
                                        <p:tav tm="100000">
                                          <p:val>
                                            <p:strVal val="#ppt_w"/>
                                          </p:val>
                                        </p:tav>
                                      </p:tavLst>
                                    </p:anim>
                                    <p:anim calcmode="lin" valueType="num">
                                      <p:cBhvr>
                                        <p:cTn id="15" dur="1000" fill="hold"/>
                                        <p:tgtEl>
                                          <p:spTgt spid="5"/>
                                        </p:tgtEl>
                                        <p:attrNameLst>
                                          <p:attrName>ppt_h</p:attrName>
                                        </p:attrNameLst>
                                      </p:cBhvr>
                                      <p:tavLst>
                                        <p:tav tm="0">
                                          <p:val>
                                            <p:fltVal val="0"/>
                                          </p:val>
                                        </p:tav>
                                        <p:tav tm="100000">
                                          <p:val>
                                            <p:strVal val="#ppt_h"/>
                                          </p:val>
                                        </p:tav>
                                      </p:tavLst>
                                    </p:anim>
                                    <p:anim calcmode="lin" valueType="num">
                                      <p:cBhvr>
                                        <p:cTn id="16"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7"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128</TotalTime>
  <Words>577</Words>
  <Application>Microsoft Macintosh PowerPoint</Application>
  <PresentationFormat>Widescreen</PresentationFormat>
  <Paragraphs>67</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Copperplate Gothic Light</vt:lpstr>
      <vt:lpstr>Trebuchet MS</vt:lpstr>
      <vt:lpstr>Wingdings</vt:lpstr>
      <vt:lpstr>Arial</vt:lpstr>
      <vt:lpstr>Berlin</vt:lpstr>
      <vt:lpstr>Critical Theory and Welsh School of Security Studies</vt:lpstr>
      <vt:lpstr>Traditional vs. Critical Theory</vt:lpstr>
      <vt:lpstr>Critical Theory: Assumptions</vt:lpstr>
      <vt:lpstr>Critical Theory</vt:lpstr>
      <vt:lpstr>Galtung’s Triangle of Violence</vt:lpstr>
      <vt:lpstr>Critical Security Studies (CSS) Welsh School</vt:lpstr>
      <vt:lpstr>Dimensions of CSS</vt:lpstr>
      <vt:lpstr>Security vs. Emancipation</vt:lpstr>
      <vt:lpstr>Focusing: Security as Emancipation</vt:lpstr>
      <vt:lpstr>Emancipatory Realism</vt:lpstr>
    </vt:vector>
  </TitlesOfParts>
  <Company/>
  <LinksUpToDate>false</LinksUpToDate>
  <SharedDoc>false</SharedDoc>
  <HyperlinksChanged>false</HyperlinksChanged>
  <AppVersion>15.0040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Theory and Welsh School of Security Studies</dc:title>
  <dc:creator>Nikita Minin</dc:creator>
  <cp:lastModifiedBy>Nikita Minin</cp:lastModifiedBy>
  <cp:revision>27</cp:revision>
  <dcterms:created xsi:type="dcterms:W3CDTF">2017-11-29T10:15:26Z</dcterms:created>
  <dcterms:modified xsi:type="dcterms:W3CDTF">2017-11-29T12:50:31Z</dcterms:modified>
</cp:coreProperties>
</file>