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7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5" autoAdjust="0"/>
    <p:restoredTop sz="96038" autoAdjust="0"/>
  </p:normalViewPr>
  <p:slideViewPr>
    <p:cSldViewPr snapToGrid="0">
      <p:cViewPr varScale="1">
        <p:scale>
          <a:sx n="88" d="100"/>
          <a:sy n="88" d="100"/>
        </p:scale>
        <p:origin x="108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1048679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46F5C-271E-4124-AAAB-AEC6F53FAEA1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1048680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1048681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82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1048683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C2569-1369-477B-9752-24D1E3C6A6A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4859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C2569-1369-477B-9752-24D1E3C6A6A5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584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585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48586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104858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104858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58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45729" name="Straight Connector 8"/>
          <p:cNvCxnSpPr>
            <a:cxnSpLocks/>
          </p:cNvCxnSpPr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4866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4866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104866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39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40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4864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486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10486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4859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485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D7DE-61AE-4BC6-A87E-9454F8FD646E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10485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5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A0FC-AF95-454C-A4E6-937690C7EEE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59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60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48661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6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10486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45730" name="Straight Connector 8"/>
          <p:cNvCxnSpPr>
            <a:cxnSpLocks/>
          </p:cNvCxnSpPr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48621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48622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486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10486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48627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4862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30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4863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104863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3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4863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104863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4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4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104864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4864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71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7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4867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4867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7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/>
          </a:lstStyle>
          <a:p>
            <a:fld id="{96DFF08F-DC6B-4601-B491-B0F83F6DD2DA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104867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4867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51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5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4865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04865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5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104865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5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577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578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48579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4858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104858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4858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45728" name="Straight Connector 9"/>
          <p:cNvCxnSpPr>
            <a:cxnSpLocks/>
          </p:cNvCxnSpPr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Replikujeme</a:t>
            </a:r>
          </a:p>
        </p:txBody>
      </p:sp>
      <p:sp>
        <p:nvSpPr>
          <p:cNvPr id="1048591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FSS:PSY112 Seminář č.2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 replikační studie</a:t>
            </a:r>
          </a:p>
        </p:txBody>
      </p:sp>
      <p:sp>
        <p:nvSpPr>
          <p:cNvPr id="104861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potřebujete vědět?</a:t>
            </a:r>
          </a:p>
          <a:p>
            <a:pPr lvl="1"/>
            <a:r>
              <a:rPr lang="cs-CZ" dirty="0"/>
              <a:t>Měřítka</a:t>
            </a:r>
          </a:p>
          <a:p>
            <a:pPr lvl="1"/>
            <a:r>
              <a:rPr lang="cs-CZ" dirty="0"/>
              <a:t>Podnětový materiál</a:t>
            </a:r>
          </a:p>
          <a:p>
            <a:pPr lvl="1"/>
            <a:r>
              <a:rPr lang="cs-CZ" dirty="0"/>
              <a:t>Instrukce, legenda</a:t>
            </a:r>
          </a:p>
          <a:p>
            <a:pPr lvl="1"/>
            <a:r>
              <a:rPr lang="cs-CZ" dirty="0"/>
              <a:t>Přesný postup</a:t>
            </a:r>
          </a:p>
          <a:p>
            <a:pPr lvl="1"/>
            <a:r>
              <a:rPr lang="cs-CZ" dirty="0"/>
              <a:t>Prostředí</a:t>
            </a:r>
          </a:p>
          <a:p>
            <a:pPr lvl="1"/>
            <a:r>
              <a:rPr lang="cs-CZ" dirty="0"/>
              <a:t>Kdo co věděl a nevěděl</a:t>
            </a:r>
          </a:p>
          <a:p>
            <a:r>
              <a:rPr lang="cs-CZ" dirty="0"/>
              <a:t>Co potřebujete v rámci převodu promyslet - vyargumentovat</a:t>
            </a:r>
          </a:p>
          <a:p>
            <a:pPr lvl="1"/>
            <a:r>
              <a:rPr lang="cs-CZ" dirty="0"/>
              <a:t>Jestli budou všechny prvky fungovat stejně dnes, u nás, v češtině…</a:t>
            </a:r>
          </a:p>
          <a:p>
            <a:pPr lvl="1"/>
            <a:r>
              <a:rPr lang="cs-CZ" dirty="0"/>
              <a:t>V případě potřeby vymyslet z hlediska funkce co nejpřesnější náhradu.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Zadání 2. kroku</a:t>
            </a:r>
            <a:br>
              <a:rPr lang="cs-CZ" sz="4000" dirty="0"/>
            </a:br>
            <a:r>
              <a:rPr lang="cs-CZ" sz="4000" dirty="0"/>
              <a:t>Metoda = Metody + Postup/Design</a:t>
            </a:r>
          </a:p>
        </p:txBody>
      </p:sp>
      <p:sp>
        <p:nvSpPr>
          <p:cNvPr id="1048619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60798"/>
          </a:xfrm>
        </p:spPr>
        <p:txBody>
          <a:bodyPr>
            <a:normAutofit fontScale="94444"/>
          </a:bodyPr>
          <a:lstStyle/>
          <a:p>
            <a:r>
              <a:rPr lang="cs-CZ" dirty="0"/>
              <a:t>1. Metody</a:t>
            </a:r>
          </a:p>
          <a:p>
            <a:pPr lvl="1"/>
            <a:r>
              <a:rPr lang="cs-CZ" dirty="0"/>
              <a:t>Měřící nástroje – znění otázek, dotazníky, testy, pozorovací schéma, nástroje…</a:t>
            </a:r>
          </a:p>
          <a:p>
            <a:pPr lvl="1"/>
            <a:r>
              <a:rPr lang="cs-CZ" dirty="0"/>
              <a:t>Podnětový materiál </a:t>
            </a:r>
          </a:p>
          <a:p>
            <a:pPr lvl="1"/>
            <a:r>
              <a:rPr lang="cs-CZ" dirty="0"/>
              <a:t>Prostředí</a:t>
            </a:r>
          </a:p>
          <a:p>
            <a:r>
              <a:rPr lang="cs-CZ" dirty="0"/>
              <a:t>2. Postup/design</a:t>
            </a:r>
          </a:p>
          <a:p>
            <a:pPr lvl="1"/>
            <a:r>
              <a:rPr lang="cs-CZ" dirty="0"/>
              <a:t>Skupiny</a:t>
            </a:r>
          </a:p>
          <a:p>
            <a:pPr lvl="1"/>
            <a:r>
              <a:rPr lang="cs-CZ" dirty="0"/>
              <a:t>Postup administrace metod, instrukce, „legenda“</a:t>
            </a:r>
          </a:p>
          <a:p>
            <a:r>
              <a:rPr lang="cs-CZ" dirty="0"/>
              <a:t>3. Účel předchozího</a:t>
            </a:r>
          </a:p>
          <a:p>
            <a:pPr lvl="1"/>
            <a:r>
              <a:rPr lang="cs-CZ" dirty="0"/>
              <a:t>Klasifikace proměnných – co kterou metodou/postupem měříme, manipulujeme, kontrolujeme</a:t>
            </a:r>
          </a:p>
          <a:p>
            <a:pPr lvl="1"/>
            <a:r>
              <a:rPr lang="cs-CZ" dirty="0"/>
              <a:t>Účel toho kterého prvku postupu, porozumění volbě původních autorů.</a:t>
            </a:r>
          </a:p>
          <a:p>
            <a:pPr lvl="1"/>
            <a:r>
              <a:rPr lang="cs-CZ" dirty="0"/>
              <a:t>Je v designu nějaký prvek, který nám není jasný?</a:t>
            </a:r>
          </a:p>
          <a:p>
            <a:r>
              <a:rPr lang="cs-CZ" dirty="0"/>
              <a:t>4. Shody a rozdíly oproti původní studii (</a:t>
            </a:r>
            <a:r>
              <a:rPr lang="cs-CZ" dirty="0" err="1"/>
              <a:t>ot</a:t>
            </a:r>
            <a:r>
              <a:rPr lang="cs-CZ" dirty="0"/>
              <a:t>. 17-25)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Předvádění na obrazovce (4:3)</PresentationFormat>
  <Paragraphs>27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Retrospektiva</vt:lpstr>
      <vt:lpstr>Replikujeme</vt:lpstr>
      <vt:lpstr>Design replikační studie</vt:lpstr>
      <vt:lpstr>Zadání 2. kroku Metoda = Metody + Postup/Design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Replikujeme</dc:title>
  <dc:creator>Standa Ježek</dc:creator>
  <cp:lastModifiedBy>Standa Ježek</cp:lastModifiedBy>
  <cp:revision>1</cp:revision>
  <dcterms:created xsi:type="dcterms:W3CDTF">2016-09-15T02:55:22Z</dcterms:created>
  <dcterms:modified xsi:type="dcterms:W3CDTF">2017-10-09T15:13:41Z</dcterms:modified>
</cp:coreProperties>
</file>