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33" r:id="rId1"/>
  </p:sldMasterIdLst>
  <p:notesMasterIdLst>
    <p:notesMasterId r:id="rId4"/>
  </p:notesMasterIdLst>
  <p:sldIdLst>
    <p:sldId id="256" r:id="rId2"/>
    <p:sldId id="273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85" autoAdjust="0"/>
    <p:restoredTop sz="96038" autoAdjust="0"/>
  </p:normalViewPr>
  <p:slideViewPr>
    <p:cSldViewPr snapToGrid="0">
      <p:cViewPr varScale="1">
        <p:scale>
          <a:sx n="99" d="100"/>
          <a:sy n="99" d="100"/>
        </p:scale>
        <p:origin x="768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C46F5C-271E-4124-AAAB-AEC6F53FAEA1}" type="datetimeFigureOut">
              <a:rPr lang="cs-CZ" smtClean="0"/>
              <a:t>24.10.2016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BC2569-1369-477B-9752-24D1E3C6A6A5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264917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C2569-1369-477B-9752-24D1E3C6A6A5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97308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6799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10900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2302"/>
            <a:ext cx="1971675" cy="575989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2302"/>
            <a:ext cx="5800725" cy="5759898"/>
          </a:xfrm>
        </p:spPr>
        <p:txBody>
          <a:bodyPr vert="eaVert" lIns="45720" tIns="0" rIns="45720" bIns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583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57D7DE-61AE-4BC6-A87E-9454F8FD646E}" type="datetimeFigureOut">
              <a:rPr lang="en-US" smtClean="0"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AAA0FC-AF95-454C-A4E6-937690C7EEE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47652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7626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5"/>
            <a:ext cx="3703320" cy="4023359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5"/>
            <a:ext cx="3703320" cy="40233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8947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5"/>
            <a:ext cx="3703320" cy="32867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84237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t>10/24/2016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5068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10/24/2016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86744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0450" y="731520"/>
            <a:ext cx="4869180" cy="5257800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smtClean="0"/>
              <a:pPr/>
              <a:t>10/24/2016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0954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60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smtClean="0"/>
              <a:pPr/>
              <a:t>10/24/2016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625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9144001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smtClean="0"/>
              <a:pPr/>
              <a:t>10/24/2016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29131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Replikujeme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FSS:PSY112 </a:t>
            </a:r>
            <a:r>
              <a:rPr lang="cs-CZ"/>
              <a:t>Seminář č.3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63090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/>
              <a:t>Zadání 3. kroku</a:t>
            </a:r>
            <a:br>
              <a:rPr lang="cs-CZ" dirty="0"/>
            </a:br>
            <a:r>
              <a:rPr lang="cs-CZ" dirty="0"/>
              <a:t>Vzorek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Stanovit velikost vzorku tak, aby byla síla testu min 90%.</a:t>
            </a:r>
          </a:p>
          <a:p>
            <a:pPr lvl="1"/>
            <a:r>
              <a:rPr lang="cs-CZ" dirty="0"/>
              <a:t>znamená to porozumět použité analýze</a:t>
            </a:r>
          </a:p>
          <a:p>
            <a:pPr lvl="1"/>
            <a:r>
              <a:rPr lang="cs-CZ" dirty="0"/>
              <a:t>+ </a:t>
            </a:r>
            <a:r>
              <a:rPr lang="cs-CZ" dirty="0" err="1"/>
              <a:t>screenshot</a:t>
            </a:r>
            <a:r>
              <a:rPr lang="cs-CZ" dirty="0"/>
              <a:t> z </a:t>
            </a:r>
            <a:r>
              <a:rPr lang="cs-CZ" dirty="0" err="1"/>
              <a:t>GPower</a:t>
            </a:r>
            <a:r>
              <a:rPr lang="cs-CZ" dirty="0"/>
              <a:t> </a:t>
            </a:r>
          </a:p>
          <a:p>
            <a:pPr lvl="1"/>
            <a:r>
              <a:rPr lang="cs-CZ" dirty="0"/>
              <a:t>z manuálu:  ANOVA: </a:t>
            </a:r>
          </a:p>
          <a:p>
            <a:r>
              <a:rPr lang="cs-CZ" dirty="0"/>
              <a:t>Popsat metodu výběru vzorku</a:t>
            </a:r>
          </a:p>
          <a:p>
            <a:pPr lvl="1"/>
            <a:r>
              <a:rPr lang="en-GB" dirty="0" err="1"/>
              <a:t>popis</a:t>
            </a:r>
            <a:r>
              <a:rPr lang="en-GB" dirty="0"/>
              <a:t> </a:t>
            </a:r>
            <a:r>
              <a:rPr lang="en-GB" dirty="0" err="1"/>
              <a:t>procedur</a:t>
            </a:r>
            <a:r>
              <a:rPr lang="cs-CZ" dirty="0"/>
              <a:t>y</a:t>
            </a:r>
          </a:p>
          <a:p>
            <a:pPr lvl="1"/>
            <a:r>
              <a:rPr lang="cs-CZ" dirty="0"/>
              <a:t>pojmenování procedury, populace, výběrový rámec</a:t>
            </a:r>
          </a:p>
          <a:p>
            <a:pPr lvl="1"/>
            <a:r>
              <a:rPr lang="cs-CZ" dirty="0"/>
              <a:t>úvaha o srovnatelnosti vzorků a populací</a:t>
            </a:r>
          </a:p>
          <a:p>
            <a:pPr lvl="1"/>
            <a:r>
              <a:rPr lang="cs-CZ" dirty="0"/>
              <a:t>úvaha o externí validitě (je v tom původní studie nápomocná?)</a:t>
            </a:r>
          </a:p>
          <a:p>
            <a:r>
              <a:rPr lang="cs-CZ" dirty="0"/>
              <a:t>Informovaný souhlas</a:t>
            </a: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13019" y="2836789"/>
            <a:ext cx="1816790" cy="3170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7077804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2790</TotalTime>
  <Words>69</Words>
  <Application>Microsoft Office PowerPoint</Application>
  <PresentationFormat>Předvádění na obrazovce (4:3)</PresentationFormat>
  <Paragraphs>14</Paragraphs>
  <Slides>2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</vt:i4>
      </vt:variant>
    </vt:vector>
  </HeadingPairs>
  <TitlesOfParts>
    <vt:vector size="5" baseType="lpstr">
      <vt:lpstr>Calibri</vt:lpstr>
      <vt:lpstr>Calibri Light</vt:lpstr>
      <vt:lpstr>Retrospektiva</vt:lpstr>
      <vt:lpstr>Replikujeme</vt:lpstr>
      <vt:lpstr>Zadání 3. kroku Vzorek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Replikujeme</dc:title>
  <dc:creator>Standa Ježek</dc:creator>
  <cp:lastModifiedBy>Standa Ježek</cp:lastModifiedBy>
  <cp:revision>47</cp:revision>
  <dcterms:created xsi:type="dcterms:W3CDTF">2016-09-15T06:55:22Z</dcterms:created>
  <dcterms:modified xsi:type="dcterms:W3CDTF">2016-10-24T11:58:38Z</dcterms:modified>
</cp:coreProperties>
</file>