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81" r:id="rId4"/>
    <p:sldId id="278" r:id="rId5"/>
    <p:sldId id="280" r:id="rId6"/>
    <p:sldId id="279" r:id="rId7"/>
    <p:sldId id="27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54" d="100"/>
          <a:sy n="54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3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34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86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5272-5877-4BBD-B322-0C3B69E7F01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AF47B-116E-44E2-8450-CDC100A0CE4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35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45E7-98CD-43F0-B678-79DC9B4839B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5B52-8A45-455F-94C9-BF981A70DB0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CD9DD-4D48-4562-BA04-E7421C6B8BC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4C0D6-B56E-41B9-BFB6-7E555CF5A61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100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66786-4AAF-4DA0-AF1C-FCEC4E1F3AD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4F6F-926D-4076-9769-5B8A41CA5ED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4F760-3632-4CE0-876C-9D48CB6A1BD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EBDA5-CFCE-4D0E-97A3-6DDE27723E3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1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ED802-C47E-44B1-B952-C3DA5CB797F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30F33-A475-4700-B170-5A1D754DC2D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931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96B2D-965E-4272-A28F-47B4147050D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3255F-071E-47F4-9F26-921DDB86EB6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056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7F06-3FD1-4C8D-9E8A-5C4218ABFB7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86546-C7CD-4F26-87AE-434EC3B2139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9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156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A1D0E-9945-45DD-A79B-9DCEAB11D5B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677A-3310-489E-86E4-98B3FE55D2D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74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E5DC-0EFF-4516-90AC-3BC5FA0D4D1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2CF60-0D5D-49CB-BB25-A817C241C82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024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F4492-472A-4C55-9A25-CAD292C5C66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AB8B4-BE4B-4C49-805E-77552DB59EA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12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4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8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50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03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3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18B-795C-4AF4-9E0A-E76DDDE716CD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8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A4F51A-5C97-42A4-8A2A-624781C8DAAF}" type="datetimeFigureOut">
              <a:rPr lang="cs-CZ">
                <a:solidFill>
                  <a:prstClr val="black">
                    <a:tint val="75000"/>
                  </a:prstClr>
                </a:solidFill>
                <a:ea typeface="SimSun" charset="-122"/>
              </a:rPr>
              <a:pPr>
                <a:defRPr/>
              </a:pPr>
              <a:t>9.10.2015</a:t>
            </a:fld>
            <a:endParaRPr lang="cs-CZ">
              <a:solidFill>
                <a:prstClr val="black">
                  <a:tint val="75000"/>
                </a:prstClr>
              </a:solidFill>
              <a:ea typeface="SimSun" charset="-122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  <a:ea typeface="SimSun" charset="-122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8552BB-3943-454B-B219-854BC8F6E841}" type="slidenum">
              <a:rPr lang="cs-CZ">
                <a:solidFill>
                  <a:prstClr val="black">
                    <a:tint val="75000"/>
                  </a:prstClr>
                </a:solidFill>
                <a:ea typeface="SimSun" charset="-122"/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705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9" y="44624"/>
            <a:ext cx="8940367" cy="464883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5536" y="480934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4000" b="1" dirty="0" smtClean="0">
                <a:solidFill>
                  <a:srgbClr val="C00000"/>
                </a:solidFill>
              </a:rPr>
              <a:t>Reflektování v rozhovoru</a:t>
            </a:r>
            <a:endParaRPr lang="cs-CZ" sz="4000" b="1" dirty="0">
              <a:solidFill>
                <a:srgbClr val="C00000"/>
              </a:solidFill>
              <a:latin typeface="Futura T OT"/>
              <a:ea typeface="Times New Roman"/>
              <a:cs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5735287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Michaela Širůčková,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382542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cs-CZ" sz="2400" dirty="0" smtClean="0"/>
              <a:t>Co potřebujete, abyste mohli tančit?</a:t>
            </a:r>
            <a:endParaRPr lang="cs-CZ" sz="2400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54" b="183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9034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cs-CZ" b="1" dirty="0"/>
              <a:t>Reagujeme na 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Explorace</a:t>
            </a:r>
            <a:r>
              <a:rPr lang="cs-CZ" sz="2400" b="1" dirty="0" smtClean="0"/>
              <a:t>: </a:t>
            </a:r>
            <a:r>
              <a:rPr lang="cs-CZ" sz="2400" dirty="0" smtClean="0"/>
              <a:t>„Jaké to je, když</a:t>
            </a:r>
            <a:r>
              <a:rPr lang="cs-CZ" sz="2400" dirty="0" smtClean="0"/>
              <a:t>…? Co se děje, když…? Jaké pocity se vynořují?</a:t>
            </a:r>
            <a:endParaRPr lang="cs-CZ" sz="2400" dirty="0" smtClean="0"/>
          </a:p>
          <a:p>
            <a:r>
              <a:rPr lang="cs-CZ" sz="2400" b="1" dirty="0" smtClean="0"/>
              <a:t>Zrcadlení:</a:t>
            </a:r>
            <a:r>
              <a:rPr lang="cs-CZ" sz="2400" dirty="0" smtClean="0"/>
              <a:t> „Vidím, že je Vám z toho smutno.“</a:t>
            </a:r>
          </a:p>
          <a:p>
            <a:r>
              <a:rPr lang="cs-CZ" sz="2400" b="1" dirty="0" smtClean="0"/>
              <a:t>Zúčastněné reagování: </a:t>
            </a:r>
            <a:r>
              <a:rPr lang="cs-CZ" sz="2400" dirty="0" smtClean="0"/>
              <a:t>„Když o tom mluvíte, cítím tíseň.“</a:t>
            </a:r>
          </a:p>
          <a:p>
            <a:r>
              <a:rPr lang="cs-CZ" sz="2400" b="1" dirty="0" smtClean="0"/>
              <a:t>Nabízení:</a:t>
            </a:r>
            <a:r>
              <a:rPr lang="cs-CZ" sz="2400" dirty="0" smtClean="0"/>
              <a:t> „Lidé v podobné situaci můžou zažívat bezmoc.“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872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</a:pPr>
            <a:r>
              <a:rPr lang="cs-CZ" dirty="0">
                <a:solidFill>
                  <a:srgbClr val="000000"/>
                </a:solidFill>
              </a:rPr>
              <a:t>Reagujeme na chování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Pojmenování</a:t>
            </a:r>
            <a:r>
              <a:rPr lang="cs-CZ" b="1" dirty="0" smtClean="0"/>
              <a:t>, popis: </a:t>
            </a:r>
            <a:r>
              <a:rPr lang="cs-CZ" dirty="0" smtClean="0"/>
              <a:t>„Vidím, že jste se teď pousmála.“</a:t>
            </a:r>
          </a:p>
          <a:p>
            <a:r>
              <a:rPr lang="cs-CZ" b="1" dirty="0" smtClean="0"/>
              <a:t>Explorace: </a:t>
            </a:r>
            <a:r>
              <a:rPr lang="cs-CZ" dirty="0" smtClean="0"/>
              <a:t>„Co to dělá s vaším tělem?“ „Co se vám chce udělat, když…?“</a:t>
            </a:r>
          </a:p>
          <a:p>
            <a:r>
              <a:rPr lang="cs-CZ" b="1" dirty="0" smtClean="0"/>
              <a:t>Oslovujeme </a:t>
            </a:r>
            <a:r>
              <a:rPr lang="cs-CZ" b="1" dirty="0" smtClean="0"/>
              <a:t>cíl chování: </a:t>
            </a:r>
            <a:r>
              <a:rPr lang="cs-CZ" dirty="0" smtClean="0"/>
              <a:t>„Je toho hodně, co říkáte…potřebujete to ze sebe rychle dostat</a:t>
            </a:r>
            <a:r>
              <a:rPr lang="cs-CZ" dirty="0" smtClean="0"/>
              <a:t>.“</a:t>
            </a:r>
          </a:p>
          <a:p>
            <a:r>
              <a:rPr lang="cs-CZ" b="1" dirty="0" smtClean="0"/>
              <a:t>Obecný komentář: </a:t>
            </a:r>
            <a:r>
              <a:rPr lang="cs-CZ" dirty="0" smtClean="0"/>
              <a:t>„Je lepší nedělat nic, než udělat chybu.“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1692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smtClean="0"/>
              <a:t>Zpřesňujeme</a:t>
            </a:r>
            <a:r>
              <a:rPr lang="cs-CZ" b="1" dirty="0" smtClean="0"/>
              <a:t>, doptáváme se </a:t>
            </a:r>
            <a:r>
              <a:rPr lang="cs-CZ" dirty="0" smtClean="0"/>
              <a:t>– otevřené otázky: „Co pro vás znamená, když</a:t>
            </a:r>
            <a:r>
              <a:rPr lang="cs-CZ" dirty="0" smtClean="0"/>
              <a:t>…“ „O čem jsou ty slzy?“</a:t>
            </a:r>
            <a:endParaRPr lang="cs-CZ" dirty="0" smtClean="0"/>
          </a:p>
          <a:p>
            <a:r>
              <a:rPr lang="cs-CZ" b="1" dirty="0" smtClean="0"/>
              <a:t>Zdůrazňujeme aspekt </a:t>
            </a:r>
            <a:r>
              <a:rPr lang="cs-CZ" b="1" dirty="0" smtClean="0"/>
              <a:t>sdělení</a:t>
            </a:r>
            <a:r>
              <a:rPr lang="cs-CZ" dirty="0" smtClean="0"/>
              <a:t>: „Je to pro tebe velmi silná situace.“</a:t>
            </a:r>
          </a:p>
          <a:p>
            <a:r>
              <a:rPr lang="cs-CZ" b="1" dirty="0" smtClean="0"/>
              <a:t>Zesílíme, zeslabíme </a:t>
            </a:r>
            <a:r>
              <a:rPr lang="cs-CZ" dirty="0" smtClean="0"/>
              <a:t>význam sdělení</a:t>
            </a:r>
          </a:p>
          <a:p>
            <a:endParaRPr lang="cs-CZ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/>
          <a:lstStyle/>
          <a:p>
            <a:r>
              <a:rPr lang="cs-CZ" dirty="0" smtClean="0"/>
              <a:t>Postup </a:t>
            </a:r>
            <a:r>
              <a:rPr lang="cs-CZ" dirty="0" smtClean="0"/>
              <a:t>od konkrétního k obecnému a </a:t>
            </a:r>
            <a:r>
              <a:rPr lang="cs-CZ" dirty="0" smtClean="0"/>
              <a:t>naopak (symboly, metafora)…</a:t>
            </a:r>
            <a:endParaRPr lang="cs-CZ" dirty="0" smtClean="0"/>
          </a:p>
          <a:p>
            <a:r>
              <a:rPr lang="cs-CZ" b="1" dirty="0" smtClean="0"/>
              <a:t>Nabídka interpretace</a:t>
            </a:r>
            <a:r>
              <a:rPr lang="cs-CZ" dirty="0" smtClean="0"/>
              <a:t>: „Je to asi něco, co znáš i z jiných situací. Je to pro tebe takový starý známý.“</a:t>
            </a:r>
            <a:endParaRPr lang="cs-CZ" dirty="0" smtClean="0"/>
          </a:p>
          <a:p>
            <a:r>
              <a:rPr lang="cs-CZ" b="1" dirty="0" smtClean="0"/>
              <a:t>Přerámcování:</a:t>
            </a:r>
            <a:r>
              <a:rPr lang="cs-CZ" dirty="0" smtClean="0"/>
              <a:t> „Jste dobrým učitelem pro svoje dítě.“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cs-CZ" b="1" dirty="0"/>
              <a:t>Oslovujeme smysl a význam</a:t>
            </a:r>
          </a:p>
        </p:txBody>
      </p:sp>
    </p:spTree>
    <p:extLst>
      <p:ext uri="{BB962C8B-B14F-4D97-AF65-F5344CB8AC3E}">
        <p14:creationId xmlns:p14="http://schemas.microsoft.com/office/powerpoint/2010/main" val="47549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347864" y="4797152"/>
            <a:ext cx="5486400" cy="566738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>
                <a:solidFill>
                  <a:srgbClr val="C00000"/>
                </a:solidFill>
              </a:rPr>
              <a:t>Děkuji </a:t>
            </a:r>
            <a:r>
              <a:rPr lang="cs-CZ" b="1" dirty="0" smtClean="0">
                <a:solidFill>
                  <a:srgbClr val="C00000"/>
                </a:solidFill>
              </a:rPr>
              <a:t>za pozornost!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235</Words>
  <Application>Microsoft Office PowerPoint</Application>
  <PresentationFormat>Předvádění na obrazovce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Motiv systému Office</vt:lpstr>
      <vt:lpstr>1_Motiv sady Office</vt:lpstr>
      <vt:lpstr>Prezentace aplikace PowerPoint</vt:lpstr>
      <vt:lpstr>Co potřebujete, abyste mohli tančit?</vt:lpstr>
      <vt:lpstr>Reagujeme na emoce</vt:lpstr>
      <vt:lpstr>Reagujeme na chování</vt:lpstr>
      <vt:lpstr>Oslovujeme smysl a význam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50</cp:revision>
  <dcterms:created xsi:type="dcterms:W3CDTF">2014-06-03T12:12:09Z</dcterms:created>
  <dcterms:modified xsi:type="dcterms:W3CDTF">2015-10-09T06:49:09Z</dcterms:modified>
</cp:coreProperties>
</file>