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7" r:id="rId3"/>
    <p:sldId id="257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C035D-7DD6-4154-AC05-E4549A0F5B30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BE32-E577-497E-8B0B-ACE5759C2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8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5BE32-E577-497E-8B0B-ACE5759C2E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0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1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53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0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8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8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3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9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6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7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90E7D3-55A1-4068-8A71-3F5AF4EA71E7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9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80FE6-8FF9-4BC6-AB2B-CC4C9EAA0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487136"/>
            <a:ext cx="10058400" cy="1830487"/>
          </a:xfrm>
        </p:spPr>
        <p:txBody>
          <a:bodyPr>
            <a:normAutofit fontScale="90000"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Klimatické změny a </a:t>
            </a:r>
            <a:r>
              <a:rPr lang="cs-CZ" sz="5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geo-engineering</a:t>
            </a:r>
            <a:b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9591DA-9361-43FC-B605-02343DF14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Moderní technologie a bezpečnost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CAD949-FE08-4385-822C-813FCB5C27A0}"/>
              </a:ext>
            </a:extLst>
          </p:cNvPr>
          <p:cNvSpPr txBox="1"/>
          <p:nvPr/>
        </p:nvSpPr>
        <p:spPr>
          <a:xfrm>
            <a:off x="9747683" y="5450890"/>
            <a:ext cx="244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12.11.2018</a:t>
            </a:r>
          </a:p>
          <a:p>
            <a:r>
              <a:rPr lang="cs-CZ" sz="2400" b="1" dirty="0"/>
              <a:t>Michael Myklín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5729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479" y="286603"/>
            <a:ext cx="10990555" cy="1450757"/>
          </a:xfrm>
        </p:spPr>
        <p:txBody>
          <a:bodyPr/>
          <a:lstStyle/>
          <a:p>
            <a:r>
              <a:rPr lang="cs-CZ" b="1" dirty="0"/>
              <a:t>Konfliktní potenciál environmentálních změn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Klimatické změny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Pokles podzemních vod v Číně, Indii, 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Úbytek orné půdy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Nešetrné zemědělství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Eroze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Desertifikace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Zástavba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Růst hladin moří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Ledovce/teplotní roztažnost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Populační růst?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34" y="1776201"/>
            <a:ext cx="6096000" cy="4162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0" y="2162589"/>
            <a:ext cx="4762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1E7B2-7D25-4FE3-85B6-AE417AC4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Obsah přednášky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7E0FD3-BA58-4DBC-AD3E-B8D706B1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1677"/>
            <a:ext cx="7965076" cy="402336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Klimatické změny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err="1"/>
              <a:t>Geo-engineering</a:t>
            </a:r>
            <a:endParaRPr lang="cs-CZ" sz="32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Případová studie: </a:t>
            </a:r>
            <a:r>
              <a:rPr lang="en-GB" sz="3200" dirty="0" err="1"/>
              <a:t>Environmentální</a:t>
            </a:r>
            <a:r>
              <a:rPr lang="en-GB" sz="3200" dirty="0"/>
              <a:t> </a:t>
            </a:r>
            <a:r>
              <a:rPr lang="en-GB" sz="3200" dirty="0" err="1"/>
              <a:t>faktory</a:t>
            </a:r>
            <a:r>
              <a:rPr lang="en-GB" sz="3200" dirty="0"/>
              <a:t> </a:t>
            </a:r>
            <a:r>
              <a:rPr lang="en-GB" sz="3200" dirty="0" err="1"/>
              <a:t>vypuknutí</a:t>
            </a:r>
            <a:r>
              <a:rPr lang="en-GB" sz="3200" dirty="0"/>
              <a:t> </a:t>
            </a:r>
            <a:r>
              <a:rPr lang="en-GB" sz="3200" dirty="0" err="1"/>
              <a:t>syrské</a:t>
            </a:r>
            <a:r>
              <a:rPr lang="en-GB" sz="3200" dirty="0"/>
              <a:t> </a:t>
            </a:r>
            <a:r>
              <a:rPr lang="en-GB" sz="3200" dirty="0" err="1"/>
              <a:t>občanské</a:t>
            </a:r>
            <a:r>
              <a:rPr lang="en-GB" sz="3200" dirty="0"/>
              <a:t> </a:t>
            </a:r>
            <a:r>
              <a:rPr lang="en-GB" sz="3200" dirty="0" err="1"/>
              <a:t>války</a:t>
            </a:r>
            <a:endParaRPr lang="en-GB" sz="3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BD359E-F809-4181-8195-927C62115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62" y="2022862"/>
            <a:ext cx="2798950" cy="373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35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1809D-0E44-4A67-8D7A-12A3E536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Klimatické změny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AC9C3E-30EE-4C8B-9585-9EC27763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83403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Historická norma, ale…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000" dirty="0"/>
              <a:t>Doba ledová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000" dirty="0"/>
              <a:t>Rekordní koncentrace CO2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Negativní dopady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000" dirty="0"/>
              <a:t>Rozmrzání ledovců, permafrostu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000" dirty="0"/>
              <a:t>Výraznější teplotní výkyvy, sucho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000" dirty="0"/>
              <a:t>Geopolitické dopady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Pozitivní dopady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000" dirty="0"/>
              <a:t>Zemědělství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000" dirty="0"/>
              <a:t>Lodní doprava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Planeta to ustojí, život taky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67BF99-6080-48AF-86F0-9A0553886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58" y="1968325"/>
            <a:ext cx="5279026" cy="4042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2C3D2A-0CC9-4BFB-B94C-CF8B28EAD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58" y="1968324"/>
            <a:ext cx="5093622" cy="404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47EE64-2D12-4B67-9E5C-657263456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96" y="1806798"/>
            <a:ext cx="5378284" cy="45203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24D0805-AF18-46A8-AE74-A381C16A1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" y="1798852"/>
            <a:ext cx="103727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FB74905C-FE50-4873-A8DE-7D966E13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84" y="2354735"/>
            <a:ext cx="4718714" cy="337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237156-0310-4203-8BDC-7ED25034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Geo-engineering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819170-F2BA-412B-8066-488B85DD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6686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SRM – Solar </a:t>
            </a:r>
            <a:r>
              <a:rPr lang="cs-CZ" sz="2400" dirty="0" err="1"/>
              <a:t>Radiation</a:t>
            </a:r>
            <a:r>
              <a:rPr lang="cs-CZ" sz="2400" dirty="0"/>
              <a:t> Management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 err="1"/>
              <a:t>Stratospheric</a:t>
            </a:r>
            <a:r>
              <a:rPr lang="cs-CZ" sz="2000" dirty="0"/>
              <a:t> Aerosol </a:t>
            </a:r>
            <a:r>
              <a:rPr lang="cs-CZ" sz="2000" dirty="0" err="1"/>
              <a:t>Injection</a:t>
            </a:r>
            <a:r>
              <a:rPr lang="cs-CZ" sz="2000" dirty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High-tech</a:t>
            </a:r>
            <a:r>
              <a:rPr lang="cs-CZ" sz="2400" dirty="0"/>
              <a:t> / </a:t>
            </a:r>
            <a:r>
              <a:rPr lang="cs-CZ" sz="2400" dirty="0" err="1"/>
              <a:t>Low-tech</a:t>
            </a:r>
            <a:endParaRPr lang="cs-CZ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/>
              <a:t>Vesmírná zrcadla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/>
              <a:t>Velká čínská zelená zeď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err="1"/>
              <a:t>Carbon</a:t>
            </a:r>
            <a:r>
              <a:rPr lang="cs-CZ" sz="2400" dirty="0"/>
              <a:t> </a:t>
            </a:r>
            <a:r>
              <a:rPr lang="cs-CZ" sz="2400" dirty="0" err="1"/>
              <a:t>capture</a:t>
            </a:r>
            <a:endParaRPr lang="cs-CZ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/>
              <a:t>Technický / organický</a:t>
            </a:r>
            <a:endParaRPr lang="cs-CZ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Ovládání počasí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Základ konspiračních teorií – HAARP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Jaderný holokaust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901B6C-E3A5-4797-8F8F-81BE1AB9A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82" y="2900080"/>
            <a:ext cx="4960231" cy="27876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116928-C83A-4C50-86C7-3740900C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98" y="1729648"/>
            <a:ext cx="8011886" cy="45066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B5C184-8BEA-40A4-9779-E0224EB1D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92" y="1787805"/>
            <a:ext cx="6913286" cy="435537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9F296AD-C7E6-471F-B7CC-090153B4A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85" y="1795289"/>
            <a:ext cx="4646068" cy="450668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DAF9243-ACD0-4525-A630-7D029B044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65" y="2055930"/>
            <a:ext cx="7377292" cy="410872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57F0017-AE83-4F9D-B836-3E1FA28D0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98" y="2677768"/>
            <a:ext cx="3259989" cy="32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5E221-1171-4527-9648-C8DB28997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372670" cy="2951914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Environmentální faktory vypuknutí syrské občanské války</a:t>
            </a:r>
            <a:br>
              <a:rPr lang="en-GB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28872F-95D6-482C-BDA6-2304CDEB4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Případová studie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42C076-58E0-4424-9910-AEDF3B159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29" y="2931850"/>
            <a:ext cx="1491822" cy="9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Sýrie – rychle a stručně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2010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20,7 mil. obyvatel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2018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6,2 mil. </a:t>
            </a:r>
            <a:r>
              <a:rPr lang="cs-CZ" sz="2400" dirty="0" err="1"/>
              <a:t>IDPs</a:t>
            </a:r>
            <a:endParaRPr lang="cs-CZ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5,6 mil. registrovaných syrských uprchlíků v regionu</a:t>
            </a:r>
          </a:p>
          <a:p>
            <a:pPr marL="566928" lvl="3" indent="0">
              <a:buNone/>
            </a:pPr>
            <a:r>
              <a:rPr lang="cs-CZ" sz="1800" dirty="0"/>
              <a:t>(UN OCHA 2018)</a:t>
            </a:r>
          </a:p>
          <a:p>
            <a:pPr marL="566928" lvl="3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Předválečná ekonomika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Zemědělství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Těžba ropy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Potravinářský, textilní průmysl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21" y="1845733"/>
            <a:ext cx="485577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Sýrie – vodní zdroje a zemědělství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05" y="1850357"/>
            <a:ext cx="5387211" cy="4463689"/>
          </a:xfrm>
          <a:prstGeom prst="rect">
            <a:avLst/>
          </a:prstGeom>
        </p:spPr>
      </p:pic>
      <p:pic>
        <p:nvPicPr>
          <p:cNvPr id="16" name="Obrázek 15" descr="C:\Users\Miki\Disk Google\Škola Mgr\2. semestr\Výzkum konfliktů\horse fucking shitface\tabulka průtoku eufratu v jarabulus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170076"/>
            <a:ext cx="4975860" cy="358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6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Sucho 2006-2010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91" y="1952267"/>
            <a:ext cx="4938712" cy="3675224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036320" y="1737360"/>
            <a:ext cx="5810139" cy="457453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Největší sucho ve Středomoří za 900 let? (</a:t>
            </a:r>
            <a:r>
              <a:rPr lang="cs-CZ" sz="2400" dirty="0" err="1"/>
              <a:t>Cook</a:t>
            </a:r>
            <a:r>
              <a:rPr lang="cs-CZ" sz="2400" dirty="0"/>
              <a:t> et al. 2009)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Masivní úbytek srážek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Růst teplot a úbytek srážek v období zemních dešťů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Ve východní Sýrii zasaženo 1,3 mil obyvatel, 800 tisíc ztratilo živobytí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Vymírání užitných zvířat – propad populace o 60 %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Chyby státu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Prodej zásob pšenice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Pěstování bavlny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Neefektivní metody zavlažování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Regulace čerpání podzemních vody</a:t>
            </a:r>
          </a:p>
        </p:txBody>
      </p:sp>
    </p:spTree>
    <p:extLst>
      <p:ext uri="{BB962C8B-B14F-4D97-AF65-F5344CB8AC3E}">
        <p14:creationId xmlns:p14="http://schemas.microsoft.com/office/powerpoint/2010/main" val="354111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Důsledky sucha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-167640"/>
            <a:ext cx="4191000" cy="1905000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097280" y="1907878"/>
            <a:ext cx="946448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/>
              <a:t> </a:t>
            </a:r>
            <a:r>
              <a:rPr lang="cs-CZ" sz="2800" b="1" dirty="0"/>
              <a:t>Je sucho přímým důvodem vypuknutí syrské občanské války?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Migrace do měst (</a:t>
            </a:r>
            <a:r>
              <a:rPr lang="cs-CZ" sz="2400" dirty="0" err="1"/>
              <a:t>Aleppo</a:t>
            </a:r>
            <a:r>
              <a:rPr lang="cs-CZ" sz="2400" dirty="0"/>
              <a:t>, Damašek, Hamá, </a:t>
            </a:r>
            <a:r>
              <a:rPr lang="cs-CZ" sz="2400" dirty="0" err="1"/>
              <a:t>Homs</a:t>
            </a:r>
            <a:r>
              <a:rPr lang="cs-CZ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Nárůst nezaměstnanosti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Výrazné navýšení cen potravin, vody a paliv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Úbytek orné půdy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293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Retrospektiva</Template>
  <TotalTime>1949</TotalTime>
  <Words>292</Words>
  <Application>Microsoft Office PowerPoint</Application>
  <PresentationFormat>Širokoúhlá obrazovka</PresentationFormat>
  <Paragraphs>78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Retrospektiva</vt:lpstr>
      <vt:lpstr>Klimatické změny a geo-engineering </vt:lpstr>
      <vt:lpstr>Obsah přednášky</vt:lpstr>
      <vt:lpstr>Klimatické změny</vt:lpstr>
      <vt:lpstr>Geo-engineering</vt:lpstr>
      <vt:lpstr>Environmentální faktory vypuknutí syrské občanské války </vt:lpstr>
      <vt:lpstr>Sýrie – rychle a stručně </vt:lpstr>
      <vt:lpstr>Sýrie – vodní zdroje a zemědělství</vt:lpstr>
      <vt:lpstr>Sucho 2006-2010</vt:lpstr>
      <vt:lpstr>Důsledky sucha</vt:lpstr>
      <vt:lpstr>Konfliktní potenciál environmentálních změn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Klimatické změny a geoengineering </dc:title>
  <dc:creator>Michael Myklín</dc:creator>
  <cp:lastModifiedBy>Michael Myklín</cp:lastModifiedBy>
  <cp:revision>29</cp:revision>
  <dcterms:created xsi:type="dcterms:W3CDTF">2018-11-10T13:13:02Z</dcterms:created>
  <dcterms:modified xsi:type="dcterms:W3CDTF">2018-11-11T21:43:00Z</dcterms:modified>
</cp:coreProperties>
</file>