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8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95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754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12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857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7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71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2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2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Modern Technologies and Conflicts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sz="18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.9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7550" y="2689706"/>
            <a:ext cx="5540344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History, </a:t>
            </a:r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lang="en-US" sz="36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and ethics</a:t>
            </a:r>
            <a:endParaRPr lang="en" sz="3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113986"/>
            <a:ext cx="3535200" cy="64553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Nuclear weapons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991701"/>
            <a:ext cx="3535200" cy="395437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Ernest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Rutherford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discovered atomic nucleus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vs.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USA</a:t>
            </a: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dai.ly/x24gwgc?start=913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                 - 15:13-20:13 (Feynman)</a:t>
            </a:r>
            <a:endParaRPr lang="de-DE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vimeo.com/128088968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                   - 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15:06-21:21 (</a:t>
            </a:r>
            <a:r>
              <a:rPr lang="de-DE" dirty="0" err="1" smtClean="0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 smtClean="0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de-DE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endParaRPr lang="c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various rationalizations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impact on future?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 smtClean="0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ima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, Nagasaki</a:t>
            </a:r>
          </a:p>
          <a:p>
            <a:pPr marL="685800" lvl="1">
              <a:buFont typeface="Arial"/>
              <a:buChar char="-"/>
            </a:pP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Cold War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energy generation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510"/>
            <a:ext cx="4052475" cy="458536"/>
          </a:xfrm>
        </p:spPr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1321"/>
            <a:ext cx="3969327" cy="1160924"/>
          </a:xfrm>
        </p:spPr>
        <p:txBody>
          <a:bodyPr>
            <a:noAutofit/>
          </a:bodyPr>
          <a:lstStyle/>
          <a:p>
            <a:pPr marL="342900"/>
            <a:r>
              <a:rPr lang="en-US" sz="1600" dirty="0" smtClean="0"/>
              <a:t>intimately connected with wars and human experimentation</a:t>
            </a:r>
            <a:endParaRPr lang="cs-CZ" sz="1600" dirty="0" smtClean="0"/>
          </a:p>
          <a:p>
            <a:pPr marL="342900"/>
            <a:r>
              <a:rPr lang="cs-CZ" sz="1600" dirty="0" err="1" smtClean="0"/>
              <a:t>Archibald</a:t>
            </a:r>
            <a:r>
              <a:rPr lang="cs-CZ" sz="1600" dirty="0" smtClean="0"/>
              <a:t> </a:t>
            </a:r>
            <a:r>
              <a:rPr lang="cs-CZ" sz="1600" dirty="0" err="1" smtClean="0"/>
              <a:t>McIndoe</a:t>
            </a:r>
            <a:r>
              <a:rPr lang="cs-CZ" sz="1600" dirty="0" smtClean="0"/>
              <a:t> (</a:t>
            </a:r>
            <a:r>
              <a:rPr lang="en-US" sz="1600" dirty="0" smtClean="0"/>
              <a:t>plastic surgery</a:t>
            </a:r>
            <a:r>
              <a:rPr lang="cs-CZ" sz="1600" dirty="0" smtClean="0"/>
              <a:t>)</a:t>
            </a:r>
          </a:p>
          <a:p>
            <a:pPr marL="342900"/>
            <a:r>
              <a:rPr lang="cs-CZ" sz="1600" dirty="0" smtClean="0"/>
              <a:t>Dwight </a:t>
            </a:r>
            <a:r>
              <a:rPr lang="cs-CZ" sz="1600" dirty="0" err="1" smtClean="0"/>
              <a:t>Harken</a:t>
            </a:r>
            <a:r>
              <a:rPr lang="cs-CZ" sz="1600" dirty="0" smtClean="0"/>
              <a:t> (</a:t>
            </a:r>
            <a:r>
              <a:rPr lang="en-US" sz="1600" dirty="0" smtClean="0"/>
              <a:t>heart surgery</a:t>
            </a:r>
            <a:r>
              <a:rPr lang="cs-CZ" sz="1600" dirty="0" smtClean="0"/>
              <a:t>)</a:t>
            </a:r>
          </a:p>
          <a:p>
            <a:pPr marL="342900"/>
            <a:endParaRPr lang="cs-CZ" sz="1600" dirty="0" smtClean="0"/>
          </a:p>
          <a:p>
            <a:pPr lvl="1"/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 smtClean="0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/>
          <a:lstStyle/>
          <a:p>
            <a:r>
              <a:rPr lang="en-US" smtClean="0"/>
              <a:t>Artificial Limbs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www.youtube.com/watch?v=F_brnKz_2tI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Ethics and regulation of science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are wars good for science?</a:t>
            </a:r>
          </a:p>
          <a:p>
            <a:pPr marL="342900">
              <a:buFont typeface="Arial"/>
              <a:buChar char="-"/>
            </a:pP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can science be separated from politics and should it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should decide what to research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who is or should be responsible for the results?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Longterm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Trends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technology frees up people from doing previously necessary work and enables them to do something new instead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new professions and sectors are created, influencing the rest of society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all kinds of conflict (military and social) drive new science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it is never possible to predict all outcomes of research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2" y="488332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Nobel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price for the “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fixation of atmospheric nitrogen into ammonia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currently uses about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1-2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of global energy budget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we produce about 400 million tons of it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pillar of agriculture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fertilizer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quadruples effectivity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of produced food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it was a prerequisite of the population boom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540327"/>
            <a:ext cx="3452625" cy="68328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but nitrogen is also used in explosives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and he worked on chemical weapons: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chlor</a:t>
            </a:r>
            <a:r>
              <a:rPr lang="en-US" sz="1400" dirty="0" err="1" smtClean="0">
                <a:latin typeface="Arial"/>
                <a:ea typeface="Arial"/>
                <a:cs typeface="Arial"/>
                <a:sym typeface="Arial"/>
              </a:rPr>
              <a:t>ine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 gas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yperit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mustard gas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and his work was basis for future development of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Zyklon A</a:t>
            </a:r>
            <a:endParaRPr lang="en-US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originally used as</a:t>
            </a: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insecticide</a:t>
            </a:r>
            <a:r>
              <a:rPr lang="en-US" sz="145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29038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famous and decorated chemist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invented leaded gasoline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(TEL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>
              <a:buFont typeface="Arial"/>
              <a:buChar char="-"/>
            </a:pP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invented </a:t>
            </a:r>
            <a:r>
              <a:rPr lang="en-US" sz="1600" dirty="0" err="1" smtClean="0">
                <a:latin typeface="Arial"/>
                <a:ea typeface="Arial"/>
                <a:cs typeface="Arial"/>
                <a:sym typeface="Arial"/>
              </a:rPr>
              <a:t>freons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 smtClean="0">
                <a:latin typeface="Arial"/>
                <a:ea typeface="Arial"/>
                <a:cs typeface="Arial"/>
                <a:sym typeface="Arial"/>
              </a:rPr>
              <a:t>(CFCs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258</TotalTime>
  <Words>397</Words>
  <Application>Microsoft Office PowerPoint</Application>
  <PresentationFormat>Vlastní</PresentationFormat>
  <Paragraphs>67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Parcel</vt:lpstr>
      <vt:lpstr>Modern Technologies and Conflicts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Longterm Trends</vt:lpstr>
      <vt:lpstr>Fritz Haber</vt:lpstr>
      <vt:lpstr>Prezentace aplikace PowerPoint</vt:lpstr>
      <vt:lpstr>Fritz Haber  and the War</vt:lpstr>
      <vt:lpstr>Thomas Midgley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Nuclear weapons</vt:lpstr>
      <vt:lpstr>Medicine</vt:lpstr>
      <vt:lpstr>Prezentace aplikace PowerPoint</vt:lpstr>
      <vt:lpstr>Artificial Limbs</vt:lpstr>
      <vt:lpstr>Ethics and regulation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26</cp:revision>
  <dcterms:modified xsi:type="dcterms:W3CDTF">2018-09-26T15:10:44Z</dcterms:modified>
</cp:coreProperties>
</file>