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</p:sldMasterIdLst>
  <p:notesMasterIdLst>
    <p:notesMasterId r:id="rId18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9" r:id="rId12"/>
    <p:sldId id="276" r:id="rId13"/>
    <p:sldId id="278" r:id="rId14"/>
    <p:sldId id="277" r:id="rId15"/>
    <p:sldId id="272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547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6951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4"/>
            <a:ext cx="1971675" cy="431806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5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126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7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814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216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8518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34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654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50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548640"/>
            <a:ext cx="4869180" cy="39433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550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2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64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9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8" indent="-68578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5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2.vox-cdn.com/uploads/chorus_asset/file/6577761/Google_-_Magenta_music_sample.0.mp3" TargetMode="Externa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HBcVlqpvZ8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tf7IEVTDj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-7xvqQeoA8c" TargetMode="External"/><Relationship Id="rId5" Type="http://schemas.openxmlformats.org/officeDocument/2006/relationships/hyperlink" Target="https://www.youtube.com/watch?v=fRj34o4hN4I" TargetMode="External"/><Relationship Id="rId4" Type="http://schemas.openxmlformats.org/officeDocument/2006/relationships/hyperlink" Target="https://www.youtube.com/watch?v=rVlhMGQgDkY" TargetMode="External"/><Relationship Id="rId9" Type="http://schemas.openxmlformats.org/officeDocument/2006/relationships/hyperlink" Target="https://www.youtube.com/watch?v=aFuA50H9ue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40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49" y="4148483"/>
            <a:ext cx="6390451" cy="594451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 smtClean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8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5" y="2225408"/>
            <a:ext cx="8042315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AI, autonomy and society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1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1"/>
          </a:xfrm>
        </p:spPr>
        <p:txBody>
          <a:bodyPr anchor="t"/>
          <a:lstStyle/>
          <a:p>
            <a:pPr eaLnBrk="1"/>
            <a:endParaRPr lang="cs-CZ" alt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8" y="1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9"/>
            <a:ext cx="216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ar autonomy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92" y="1"/>
            <a:ext cx="49288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transformation of economy</a:t>
            </a:r>
            <a:endParaRPr lang="cs-CZ" sz="2000" dirty="0"/>
          </a:p>
          <a:p>
            <a:pPr lvl="1"/>
            <a:r>
              <a:rPr lang="en-GB" sz="1851" dirty="0">
                <a:hlinkClick r:id="rId2"/>
              </a:rPr>
              <a:t>https://www.pwc.co.uk/economic-services/ukeo/pwcukeo-section-4-automation-march-2017-v2.pdf</a:t>
            </a:r>
            <a:endParaRPr lang="cs-CZ" sz="1851" dirty="0"/>
          </a:p>
          <a:p>
            <a:pPr lvl="1"/>
            <a:r>
              <a:rPr lang="en-GB" sz="1851" dirty="0">
                <a:hlinkClick r:id="rId3"/>
              </a:rPr>
              <a:t>https://www.oxfordmartin.ox.ac.uk/downloads/academic/The_Future_of_Employment.pdf</a:t>
            </a:r>
            <a:endParaRPr lang="cs-CZ" sz="1851" dirty="0"/>
          </a:p>
          <a:p>
            <a:r>
              <a:rPr lang="en-US" sz="2000" dirty="0"/>
              <a:t>home care</a:t>
            </a:r>
            <a:endParaRPr lang="cs-CZ" sz="2000" dirty="0"/>
          </a:p>
          <a:p>
            <a:pPr lvl="1"/>
            <a:r>
              <a:rPr lang="cs-CZ" sz="1851" dirty="0" err="1">
                <a:hlinkClick r:id="rId4"/>
              </a:rPr>
              <a:t>Robear</a:t>
            </a:r>
            <a:endParaRPr lang="cs-CZ" sz="1851" dirty="0"/>
          </a:p>
          <a:p>
            <a:pPr lvl="1"/>
            <a:r>
              <a:rPr lang="en-US" sz="1851" dirty="0"/>
              <a:t>other types of </a:t>
            </a:r>
            <a:r>
              <a:rPr lang="cs-CZ" sz="1851" dirty="0"/>
              <a:t>„</a:t>
            </a:r>
            <a:r>
              <a:rPr lang="en-US" sz="1851" dirty="0"/>
              <a:t>care</a:t>
            </a:r>
            <a:r>
              <a:rPr lang="cs-CZ" sz="1851" dirty="0"/>
              <a:t>“</a:t>
            </a:r>
            <a:endParaRPr lang="en-GB" sz="1851" dirty="0"/>
          </a:p>
          <a:p>
            <a:r>
              <a:rPr lang="en-GB" sz="2000" dirty="0"/>
              <a:t>creativity</a:t>
            </a:r>
          </a:p>
          <a:p>
            <a:pPr lvl="1"/>
            <a:r>
              <a:rPr lang="cs-CZ" sz="1851" dirty="0" err="1">
                <a:hlinkClick r:id="rId5"/>
              </a:rPr>
              <a:t>Sunspring</a:t>
            </a:r>
            <a:r>
              <a:rPr lang="en-GB" sz="1851" dirty="0"/>
              <a:t>, painting, </a:t>
            </a:r>
            <a:r>
              <a:rPr lang="en-GB" sz="1851" dirty="0">
                <a:hlinkClick r:id="rId6"/>
              </a:rPr>
              <a:t>music</a:t>
            </a:r>
            <a:endParaRPr lang="en-GB" sz="1851" dirty="0"/>
          </a:p>
          <a:p>
            <a:pPr lvl="1"/>
            <a:endParaRPr lang="cs-CZ" sz="1851" dirty="0"/>
          </a:p>
          <a:p>
            <a:pPr lvl="1"/>
            <a:endParaRPr lang="cs-CZ" sz="1851" dirty="0"/>
          </a:p>
          <a:p>
            <a:pPr lvl="1"/>
            <a:endParaRPr lang="en-GB" sz="1851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put to the test, the researchers found that humans could not tell the difference between those created by the system and artwork made by contemporary human artists – and sometimes, the AI-generated images even scored 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07" y="1"/>
            <a:ext cx="6751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2" y="232176"/>
            <a:ext cx="7543800" cy="1088068"/>
          </a:xfrm>
        </p:spPr>
        <p:txBody>
          <a:bodyPr/>
          <a:lstStyle/>
          <a:p>
            <a:r>
              <a:rPr lang="en-US" dirty="0" smtClean="0"/>
              <a:t>Potential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87" y="1303021"/>
            <a:ext cx="3444240" cy="3017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- machine learning outcomes are highly dependent on the quality of source materials being use for the process</a:t>
            </a:r>
          </a:p>
          <a:p>
            <a:r>
              <a:rPr lang="en-US" sz="2000" dirty="0"/>
              <a:t>- machine learning can lead to “black boxes”, when even the creators do not fully understand the AI and its decisions</a:t>
            </a:r>
          </a:p>
          <a:p>
            <a:r>
              <a:rPr lang="en-US" sz="2000" dirty="0"/>
              <a:t>- this will probably get even worse with more advanced AIs</a:t>
            </a:r>
            <a:endParaRPr lang="cs-CZ" sz="2000" dirty="0"/>
          </a:p>
        </p:txBody>
      </p:sp>
      <p:pic>
        <p:nvPicPr>
          <p:cNvPr id="1026" name="Picture 2" descr="Image result for tay 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359" r="3249" b="6965"/>
          <a:stretch/>
        </p:blipFill>
        <p:spPr bwMode="auto">
          <a:xfrm>
            <a:off x="4356156" y="1"/>
            <a:ext cx="4787845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y 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1" y="1971754"/>
            <a:ext cx="3669639" cy="31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4" y="2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8" y="1"/>
            <a:ext cx="8118935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9" y="691965"/>
            <a:ext cx="6796671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cs-CZ" dirty="0" err="1" smtClean="0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739" y="1221699"/>
            <a:ext cx="3688135" cy="3437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651" dirty="0">
                <a:latin typeface="Arial"/>
                <a:ea typeface="Arial"/>
                <a:cs typeface="Arial"/>
                <a:sym typeface="Arial"/>
              </a:rPr>
              <a:t>fastest growing domain</a:t>
            </a:r>
            <a:endParaRPr lang="cs" sz="1651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chess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using computing power to overcome human capabilities, not a true general AI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-285749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6" y="2686051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Imitating mind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7" y="1309702"/>
            <a:ext cx="5881144" cy="34062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46077" indent="-265107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natural effort to replicate consciousness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while we don’t really what it is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r>
              <a:rPr lang="en-US" sz="2151" dirty="0">
                <a:latin typeface="Arial"/>
                <a:ea typeface="Arial"/>
                <a:cs typeface="Arial"/>
                <a:sym typeface="Arial"/>
              </a:rPr>
              <a:t>often “measured” by ability to communicate</a:t>
            </a:r>
            <a:endParaRPr lang="en-GB" sz="2151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12" lvl="1" indent="-361942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sensory perception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true AI still beyond our reach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7" y="-1"/>
            <a:ext cx="2750225" cy="504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4" y="0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4" y="2766247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7" y="647045"/>
            <a:ext cx="8325293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400" y="1424762"/>
            <a:ext cx="7404181" cy="314403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– first robot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bipedal balance still difficult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delicate tough also difficult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304792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Boston Dynamics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5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7"/>
              </a:rPr>
              <a:t>Spot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9"/>
              </a:rPr>
              <a:t>3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189" lvl="1" indent="-228594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Current use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6"/>
            <a:ext cx="3889927" cy="346321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monitoring and recording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polic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e work and rescue, research</a:t>
            </a:r>
            <a:endParaRPr lang="cs-CZ" sz="1851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1" dirty="0"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en-US" sz="2151" dirty="0" err="1">
                <a:latin typeface="Arial"/>
                <a:ea typeface="Arial"/>
                <a:cs typeface="Arial"/>
                <a:sym typeface="Arial"/>
              </a:rPr>
              <a:t>ation</a:t>
            </a: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Amazon, pizza,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medicine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entertainment </a:t>
            </a:r>
            <a:endParaRPr lang="cs" sz="12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racing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2" y="1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9" y="1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1002</TotalTime>
  <Words>255</Words>
  <Application>Microsoft Office PowerPoint</Application>
  <PresentationFormat>Předvádění na obrazovce (16:9)</PresentationFormat>
  <Paragraphs>62</Paragraphs>
  <Slides>16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Retrospektiva</vt:lpstr>
      <vt:lpstr>Modern Technologies and Conflicts</vt:lpstr>
      <vt:lpstr>weak AI</vt:lpstr>
      <vt:lpstr>Imitating mind</vt:lpstr>
      <vt:lpstr>Prezentace aplikace PowerPoint</vt:lpstr>
      <vt:lpstr>Motion</vt:lpstr>
      <vt:lpstr>Current use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Future use</vt:lpstr>
      <vt:lpstr>Prezentace aplikace PowerPoint</vt:lpstr>
      <vt:lpstr>Potential problems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88</cp:revision>
  <dcterms:modified xsi:type="dcterms:W3CDTF">2018-11-07T16:59:21Z</dcterms:modified>
</cp:coreProperties>
</file>