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6" r:id="rId12"/>
    <p:sldId id="267" r:id="rId13"/>
    <p:sldId id="268" r:id="rId14"/>
    <p:sldId id="272" r:id="rId15"/>
    <p:sldId id="271" r:id="rId16"/>
    <p:sldId id="273" r:id="rId17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ld Standard TT" panose="020B0604020202020204" charset="-18"/>
      <p:regular r:id="rId25"/>
      <p:bold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1810" initials="1" lastIdx="1" clrIdx="0">
    <p:extLst>
      <p:ext uri="{19B8F6BF-5375-455C-9EA6-DF929625EA0E}">
        <p15:presenceInfo xmlns:p15="http://schemas.microsoft.com/office/powerpoint/2012/main" userId="1718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270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655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5451529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122669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32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6291254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7253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14024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0916209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723359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746412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45544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30181373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Vk4NVIUh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Biological weapons</a:t>
            </a:r>
            <a:r>
              <a:rPr lang="en" dirty="0"/>
              <a:t> </a:t>
            </a:r>
            <a:r>
              <a:rPr lang="en" dirty="0" smtClean="0"/>
              <a:t>and biotechnology</a:t>
            </a:r>
            <a:endParaRPr lang="en" dirty="0"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259632" y="4083918"/>
            <a:ext cx="7543800" cy="8572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 smtClean="0"/>
              <a:t>21.11. 2018</a:t>
            </a:r>
            <a:endParaRPr lang="en" dirty="0"/>
          </a:p>
          <a:p>
            <a:pPr lvl="0" algn="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/>
              <a:t>Jakub Drmola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625" y="0"/>
            <a:ext cx="6486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62" y="0"/>
            <a:ext cx="81328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812" y="0"/>
            <a:ext cx="37543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631"/>
            <a:ext cx="9144000" cy="473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raq bio weap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0"/>
            <a:ext cx="739941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Current situation</a:t>
            </a:r>
            <a:endParaRPr lang="en" dirty="0"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3214" y="1292362"/>
            <a:ext cx="3770400" cy="367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development relatively cheap, but difficult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deployment very difficult</a:t>
            </a:r>
            <a:endParaRPr lang="en" sz="18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growing bacterial resistance</a:t>
            </a:r>
            <a:endParaRPr lang="en" sz="1800" dirty="0"/>
          </a:p>
          <a:p>
            <a:pPr marL="914400" lvl="1" indent="-2794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https://www.youtube.com/watch?v=plVk4NVIUh8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can be directly gentically modified now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chimeras, deimunization, genetic targeting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can accidentally leak or be acquired by terrorists</a:t>
            </a:r>
            <a:endParaRPr lang="en" sz="1800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engineered anti-material bioweapons possible</a:t>
            </a:r>
            <a:endParaRPr lang="en" sz="1800" dirty="0"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l="16177"/>
          <a:stretch/>
        </p:blipFill>
        <p:spPr>
          <a:xfrm>
            <a:off x="4082150" y="1114425"/>
            <a:ext cx="5061849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controversies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419622"/>
            <a:ext cx="2969101" cy="3149178"/>
          </a:xfrm>
        </p:spPr>
        <p:txBody>
          <a:bodyPr>
            <a:normAutofit/>
          </a:bodyPr>
          <a:lstStyle/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designer babies</a:t>
            </a:r>
            <a:endParaRPr lang="en-US" sz="2000" dirty="0"/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artificial organs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synthetic organisms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GMO food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gene editing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4" name="Picture 2" descr="http://i.imgur.com/cm7ipr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653" y="1275606"/>
            <a:ext cx="5635347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0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11560" y="699542"/>
            <a:ext cx="5124396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Types</a:t>
            </a:r>
            <a:endParaRPr lang="en"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95536" y="1312742"/>
            <a:ext cx="5544616" cy="32752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bacteria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anthrax, cholera, salmonela, tetanus, </a:t>
            </a:r>
            <a:r>
              <a:rPr lang="en" sz="1600" dirty="0" smtClean="0"/>
              <a:t>tularemia, </a:t>
            </a:r>
            <a:r>
              <a:rPr lang="en" sz="1600" dirty="0"/>
              <a:t>yersinia pestis, </a:t>
            </a:r>
            <a:r>
              <a:rPr lang="en" sz="1600" dirty="0" smtClean="0"/>
              <a:t>ricketsia, typhus, Q fever, glanders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viruses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encephalitis, smallpox, </a:t>
            </a:r>
            <a:r>
              <a:rPr lang="en" sz="1600" dirty="0"/>
              <a:t>marburg virus, ebola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fungis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toxins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botulotoxin</a:t>
            </a:r>
            <a:r>
              <a:rPr lang="en" sz="1600" dirty="0"/>
              <a:t>, </a:t>
            </a:r>
            <a:r>
              <a:rPr lang="en" sz="1600" dirty="0" smtClean="0"/>
              <a:t>ricin, enterotoxin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US" sz="1800" dirty="0" smtClean="0"/>
              <a:t>in some cases, animals can also be considered as biological weapons </a:t>
            </a:r>
            <a:r>
              <a:rPr lang="cs-CZ" sz="1800" dirty="0" smtClean="0"/>
              <a:t>(</a:t>
            </a:r>
            <a:r>
              <a:rPr lang="en-US" sz="1800" dirty="0" smtClean="0"/>
              <a:t>dogs</a:t>
            </a:r>
            <a:r>
              <a:rPr lang="en" sz="1800" dirty="0" smtClean="0"/>
              <a:t>, dolphins, snakes, bees, …</a:t>
            </a:r>
            <a:r>
              <a:rPr lang="cs-CZ" sz="1800" dirty="0" smtClean="0"/>
              <a:t>)</a:t>
            </a:r>
            <a:endParaRPr lang="en" sz="1800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34162" y="1122737"/>
            <a:ext cx="5132575" cy="28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755576" y="630363"/>
            <a:ext cx="5268923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Vectors of infection</a:t>
            </a:r>
            <a:endParaRPr lang="en"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533587" y="1313731"/>
            <a:ext cx="5490911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inhalation or consumption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through blood or skin</a:t>
            </a:r>
            <a:endParaRPr lang="en" sz="18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aerosol dispersal (trucks, planes, drones, missiles)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detonation (problematic)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infiltration (water, food, ventilation)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other organisms (humans, rats, flees, mosquitos, ...)</a:t>
            </a:r>
            <a:endParaRPr lang="en" sz="1800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499" y="0"/>
            <a:ext cx="3119499" cy="28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4">
            <a:alphaModFix/>
          </a:blip>
          <a:srcRect t="12831" r="25003"/>
          <a:stretch/>
        </p:blipFill>
        <p:spPr>
          <a:xfrm>
            <a:off x="6024500" y="2929950"/>
            <a:ext cx="3119500" cy="221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827584" y="714517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Targets</a:t>
            </a:r>
            <a:endParaRPr lang="en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09170" y="1383708"/>
            <a:ext cx="2623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people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to kill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to incapacitate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animals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food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transport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plants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food</a:t>
            </a:r>
            <a:endParaRPr lang="en" sz="1600" dirty="0"/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against drugs</a:t>
            </a:r>
            <a:endParaRPr lang="en" sz="1600" dirty="0"/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l="7717" r="7190" b="6855"/>
          <a:stretch/>
        </p:blipFill>
        <p:spPr>
          <a:xfrm>
            <a:off x="2935340" y="0"/>
            <a:ext cx="62086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Strategic and tactical aspects</a:t>
            </a:r>
            <a:endParaRPr lang="en"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708536" y="1275606"/>
            <a:ext cx="3144600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operational support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demoralize enemy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attack population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annihilation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highly dependent on weather and environmental conditions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quite unpredictable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friendly fire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latent and hard to detect</a:t>
            </a:r>
            <a:endParaRPr lang="en" dirty="0"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6197"/>
            <a:ext cx="5958175" cy="395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55576" y="699542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</a:t>
            </a:r>
            <a:endParaRPr lang="en" dirty="0"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419622"/>
            <a:ext cx="4836900" cy="39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ancient history (poisoned arrows, wells, during sieges, use of snakes and wasps, and even plague?)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native americans decimated by smallpox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vaccination discovered 1796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deployed during WW1 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mostly against animals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deployed during WW2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esp. by Japan in China (2-500 000 dead)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plans to attack USA: “Cherry Blossoms at Night”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other powers quite behind, eager to “learn”</a:t>
            </a:r>
            <a:endParaRPr lang="en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very active development during Cold War on both sides</a:t>
            </a:r>
            <a:endParaRPr lang="en" dirty="0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600" y="0"/>
            <a:ext cx="3995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12" y="0"/>
            <a:ext cx="83337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879" y="0"/>
            <a:ext cx="716112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55576" y="91556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Spanish Flu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419622"/>
            <a:ext cx="187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1400" dirty="0" smtClean="0"/>
              <a:t>1918-1920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global population around 1,75 </a:t>
            </a:r>
            <a:r>
              <a:rPr lang="en-US" sz="1400" dirty="0" err="1" smtClean="0"/>
              <a:t>bil</a:t>
            </a:r>
            <a:r>
              <a:rPr lang="en-US" sz="1400" dirty="0" smtClean="0"/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WW1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15-20 mil.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WW2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40-100 mil.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Spanish Flu: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50-100 mil.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Black Death: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75-200 mil.</a:t>
            </a:r>
            <a:endParaRPr lang="cs" sz="1400" dirty="0"/>
          </a:p>
          <a:p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98571" y="731586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Terrorism and assassinations and others</a:t>
            </a:r>
            <a:endParaRPr lang="en"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95536" y="1347614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1978</a:t>
            </a:r>
            <a:r>
              <a:rPr lang="en" dirty="0"/>
              <a:t>, </a:t>
            </a:r>
            <a:r>
              <a:rPr lang="en" dirty="0" smtClean="0"/>
              <a:t>Bulgarian dissident, Georgi </a:t>
            </a:r>
            <a:r>
              <a:rPr lang="en" dirty="0"/>
              <a:t>Markov </a:t>
            </a:r>
            <a:r>
              <a:rPr lang="en" dirty="0" smtClean="0"/>
              <a:t>killed by ricin pellet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1984, Dalles, </a:t>
            </a:r>
            <a:r>
              <a:rPr lang="en" dirty="0" smtClean="0"/>
              <a:t>Rajneesh and salmonella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751 </a:t>
            </a:r>
            <a:r>
              <a:rPr lang="en" dirty="0" smtClean="0"/>
              <a:t>infected, 45 hospitalized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today known as Osho, still popular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1990-5, </a:t>
            </a:r>
            <a:r>
              <a:rPr lang="en" dirty="0" smtClean="0"/>
              <a:t>Aum Shinrikyo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unsuccessful attempts </a:t>
            </a:r>
            <a:r>
              <a:rPr lang="en" smtClean="0"/>
              <a:t>to deploy anthrax, </a:t>
            </a:r>
            <a:r>
              <a:rPr lang="en" dirty="0" smtClean="0"/>
              <a:t>botulin and ebola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2001, Bruce Ivins, </a:t>
            </a:r>
            <a:r>
              <a:rPr lang="en" dirty="0" smtClean="0"/>
              <a:t>anthrax letters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22 </a:t>
            </a:r>
            <a:r>
              <a:rPr lang="en" dirty="0" smtClean="0"/>
              <a:t>infected, 5 dead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ended with suicide, still unclear motivation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many unfuliflled threats and plans from a number of organizations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257</TotalTime>
  <Words>402</Words>
  <Application>Microsoft Office PowerPoint</Application>
  <PresentationFormat>Předvádění na obrazovce (16:9)</PresentationFormat>
  <Paragraphs>97</Paragraphs>
  <Slides>16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Calibri Light</vt:lpstr>
      <vt:lpstr>Calibri</vt:lpstr>
      <vt:lpstr>Old Standard TT</vt:lpstr>
      <vt:lpstr>Arial</vt:lpstr>
      <vt:lpstr>Retrospektiva</vt:lpstr>
      <vt:lpstr>Biological weapons and biotechnology</vt:lpstr>
      <vt:lpstr>Types</vt:lpstr>
      <vt:lpstr>Vectors of infection</vt:lpstr>
      <vt:lpstr>Targets</vt:lpstr>
      <vt:lpstr>Strategic and tactical aspects</vt:lpstr>
      <vt:lpstr>History</vt:lpstr>
      <vt:lpstr>Prezentace aplikace PowerPoint</vt:lpstr>
      <vt:lpstr>Prezentace aplikace PowerPoint</vt:lpstr>
      <vt:lpstr>Terrorism and assassinations and others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Current situation</vt:lpstr>
      <vt:lpstr>Other controversies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Proliferace biologických zbraní</dc:title>
  <dc:creator>Jakub Drmola</dc:creator>
  <cp:lastModifiedBy>171810</cp:lastModifiedBy>
  <cp:revision>19</cp:revision>
  <dcterms:modified xsi:type="dcterms:W3CDTF">2018-11-21T16:58:30Z</dcterms:modified>
</cp:coreProperties>
</file>