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85" r:id="rId11"/>
    <p:sldId id="273" r:id="rId12"/>
    <p:sldId id="274" r:id="rId13"/>
    <p:sldId id="276" r:id="rId14"/>
    <p:sldId id="277" r:id="rId15"/>
    <p:sldId id="278" r:id="rId16"/>
    <p:sldId id="280" r:id="rId17"/>
    <p:sldId id="282" r:id="rId18"/>
    <p:sldId id="283" r:id="rId19"/>
    <p:sldId id="27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01.10.2018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wEE4YFZkp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53610"/>
            <a:ext cx="8944947" cy="1246817"/>
          </a:xfrm>
        </p:spPr>
        <p:txBody>
          <a:bodyPr>
            <a:normAutofit/>
          </a:bodyPr>
          <a:lstStyle/>
          <a:p>
            <a:r>
              <a:rPr lang="cs-CZ" sz="4000" cap="all" dirty="0"/>
              <a:t>HISTORY OF MIDDLE EAST BEFORE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56"/>
            <a:ext cx="2276669" cy="3459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88" y="0"/>
            <a:ext cx="4149012" cy="34287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579" y="0"/>
            <a:ext cx="3171201" cy="34287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078" y="0"/>
            <a:ext cx="2768910" cy="34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65" y="523746"/>
            <a:ext cx="774911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>
                <a:solidFill>
                  <a:schemeClr val="tx1"/>
                </a:solidFill>
              </a:rPr>
              <a:t>POLITICAL DEVELOPMENT OF THE REGION TO WW1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23653" cy="435133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19the century: the birth of Zionism = Jewish nationalism (Theodor Herzl: </a:t>
            </a:r>
            <a:r>
              <a:rPr lang="en-US" sz="2400" i="1" dirty="0">
                <a:sym typeface="Wingdings" pitchFamily="2" charset="2"/>
              </a:rPr>
              <a:t>Der </a:t>
            </a:r>
            <a:r>
              <a:rPr lang="en-US" sz="2400" i="1" dirty="0" err="1">
                <a:sym typeface="Wingdings" pitchFamily="2" charset="2"/>
              </a:rPr>
              <a:t>Judenstaat</a:t>
            </a:r>
            <a:r>
              <a:rPr lang="en-US" sz="2400" dirty="0">
                <a:sym typeface="Wingdings" pitchFamily="2" charset="2"/>
              </a:rPr>
              <a:t>), 1897 founding of Zionist organization in Basel  more and more European Jews emigrate to Palestine – first clashes and dispute</a:t>
            </a:r>
            <a:r>
              <a:rPr lang="cs-CZ" sz="2400" dirty="0">
                <a:sym typeface="Wingdings" pitchFamily="2" charset="2"/>
              </a:rPr>
              <a:t>s</a:t>
            </a:r>
            <a:r>
              <a:rPr lang="en-US" sz="2400" dirty="0">
                <a:sym typeface="Wingdings" pitchFamily="2" charset="2"/>
              </a:rPr>
              <a:t> with local people.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Deepening crisis of the Ottoman Empire – in WW1 Ottoman Empire joined the coalition of the Central Powers.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The region had become the center of interests of European colonial powers (Great Britain claimed Egypt as her protectorate in 1914, competition of Russia and Great Britain in Persia).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249" y="1893325"/>
            <a:ext cx="3378849" cy="36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WW1 AND THE MIDDLE EAST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Both Jews and Arabs (Lawrence of Arabia) supported the Triple </a:t>
            </a:r>
            <a:r>
              <a:rPr lang="en-US" dirty="0" err="1"/>
              <a:t>Entante</a:t>
            </a:r>
            <a:r>
              <a:rPr lang="en-US" dirty="0"/>
              <a:t> with a hope that after the collapse of Ottoman Empire that would be granted independence or at least </a:t>
            </a:r>
            <a:r>
              <a:rPr lang="en-US" dirty="0" err="1"/>
              <a:t>authonomy</a:t>
            </a:r>
            <a:r>
              <a:rPr lang="en-US" dirty="0"/>
              <a:t>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Military operations in the region: Palestinian Front, Mesopotamian Front, Caucasian front </a:t>
            </a:r>
            <a:r>
              <a:rPr lang="en-US" dirty="0">
                <a:sym typeface="Wingdings" panose="05000000000000000000" pitchFamily="2" charset="2"/>
              </a:rPr>
              <a:t> armistice October 30, 1918</a:t>
            </a: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The goals and ambitions of both groups were obviously contradictory: European great powers had the negotiations with both of them (Balfour Declaration 1917, correspondence of Henry McMahon and Sharif Hussein 1915-16).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Concurrently secret negotiations between Great Britain and France in order to divide the Middle East: Sykes-Picot Agreement 1916 – violation of all pledges given to Arabs and Jews.</a:t>
            </a:r>
          </a:p>
        </p:txBody>
      </p:sp>
    </p:spTree>
    <p:extLst>
      <p:ext uri="{BB962C8B-B14F-4D97-AF65-F5344CB8AC3E}">
        <p14:creationId xmlns:p14="http://schemas.microsoft.com/office/powerpoint/2010/main" val="215360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VERSAILLES PEACE CONFERENCE 1918-1919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57327" cy="4351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cs-CZ" dirty="0"/>
              <a:t>Discussion of the future settlement </a:t>
            </a:r>
            <a:br>
              <a:rPr lang="en-US" altLang="cs-CZ" dirty="0"/>
            </a:br>
            <a:r>
              <a:rPr lang="en-US" altLang="cs-CZ" dirty="0"/>
              <a:t>of territories of Ottoman Empire (Ottoman Empire in turmoil </a:t>
            </a:r>
            <a:r>
              <a:rPr lang="en-US" altLang="cs-CZ" dirty="0">
                <a:sym typeface="Wingdings" panose="05000000000000000000" pitchFamily="2" charset="2"/>
              </a:rPr>
              <a:t> civil war  1923 Republic of Turkey).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negotiations were to continue </a:t>
            </a:r>
            <a:br>
              <a:rPr lang="en-US" altLang="cs-CZ" dirty="0"/>
            </a:br>
            <a:r>
              <a:rPr lang="en-US" altLang="cs-CZ" dirty="0"/>
              <a:t>in follow-up conferences in San Remo and </a:t>
            </a:r>
            <a:r>
              <a:rPr lang="en-US" altLang="cs-CZ" dirty="0" err="1"/>
              <a:t>Sèvres</a:t>
            </a:r>
            <a:r>
              <a:rPr lang="en-US" altLang="cs-CZ" dirty="0"/>
              <a:t> (1920).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regional delegations had very limited options, France and Great Britain made the crucial decisions </a:t>
            </a:r>
            <a:r>
              <a:rPr lang="en-US" altLang="cs-CZ" dirty="0">
                <a:sym typeface="Wingdings" panose="05000000000000000000" pitchFamily="2" charset="2"/>
              </a:rPr>
              <a:t> modern map of Middle East.</a:t>
            </a:r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168" y="1825625"/>
            <a:ext cx="5541880" cy="35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412876"/>
            <a:ext cx="7510463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2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POSTWAR MIDDLE EAST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1800" dirty="0"/>
              <a:t>In fact, the distribution of power and territories in accordance with Sykes-Picot Agreement.</a:t>
            </a:r>
          </a:p>
          <a:p>
            <a:pPr eaLnBrk="1" hangingPunct="1"/>
            <a:endParaRPr lang="en-US" altLang="cs-CZ" sz="1800" dirty="0"/>
          </a:p>
          <a:p>
            <a:r>
              <a:rPr lang="en-US" altLang="cs-CZ" sz="1800" dirty="0"/>
              <a:t>Official</a:t>
            </a:r>
            <a:r>
              <a:rPr lang="cs-CZ" altLang="cs-CZ" sz="1800" dirty="0"/>
              <a:t>l</a:t>
            </a:r>
            <a:r>
              <a:rPr lang="en-US" altLang="cs-CZ" sz="1800" dirty="0"/>
              <a:t>y, the leading role had newly established League of Nations </a:t>
            </a:r>
            <a:r>
              <a:rPr lang="en-US" altLang="cs-CZ" sz="1800" dirty="0">
                <a:sym typeface="Wingdings" panose="05000000000000000000" pitchFamily="2" charset="2"/>
              </a:rPr>
              <a:t>A League of Nations mandate: Palestine (Israel/Palestine + Jordan), Mesopotamia (Iraq), Syria (later Lebanon was excluded as separate territory).</a:t>
            </a:r>
          </a:p>
          <a:p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Egypt and Persia became </a:t>
            </a:r>
            <a:r>
              <a:rPr lang="en-US" altLang="cs-CZ" sz="1800" dirty="0" err="1">
                <a:sym typeface="Wingdings" panose="05000000000000000000" pitchFamily="2" charset="2"/>
              </a:rPr>
              <a:t>officia</a:t>
            </a:r>
            <a:r>
              <a:rPr lang="cs-CZ" altLang="cs-CZ" sz="1800" dirty="0">
                <a:sym typeface="Wingdings" panose="05000000000000000000" pitchFamily="2" charset="2"/>
              </a:rPr>
              <a:t>l</a:t>
            </a:r>
            <a:r>
              <a:rPr lang="en-US" altLang="cs-CZ" sz="1800" dirty="0" err="1">
                <a:sym typeface="Wingdings" panose="05000000000000000000" pitchFamily="2" charset="2"/>
              </a:rPr>
              <a:t>ly</a:t>
            </a:r>
            <a:r>
              <a:rPr lang="en-US" altLang="cs-CZ" sz="1800" dirty="0">
                <a:sym typeface="Wingdings" panose="05000000000000000000" pitchFamily="2" charset="2"/>
              </a:rPr>
              <a:t> independent but under heavy British influence + British political and economic interest in Arabic peninsula (city of Aden; Oman, Qatar and Bahrain were British protectorates).</a:t>
            </a:r>
          </a:p>
          <a:p>
            <a:pPr eaLnBrk="1" hangingPunct="1"/>
            <a:endParaRPr lang="en-US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Turkey since 1923 a republic, significant territorial losses.</a:t>
            </a:r>
          </a:p>
          <a:p>
            <a:pPr eaLnBrk="1" hangingPunct="1"/>
            <a:endParaRPr lang="en-US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European great powers were not that much interested in most of Arabic peninsula – leading figure king Ibn Saud.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6846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1920s in MIDDLE EAST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/>
              <a:t>Postwar settlement of the region was a deep disappointment for the hopes of local nationalists.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Very problematic situation in Palestine (escalation of conflict) as well as in other parts of the region (coup in Iran </a:t>
            </a:r>
            <a:r>
              <a:rPr lang="en-US" altLang="cs-CZ" dirty="0">
                <a:sym typeface="Wingdings" panose="05000000000000000000" pitchFamily="2" charset="2"/>
              </a:rPr>
              <a:t> rise of Reza Khan – new royal dynasty), instability in Syria.</a:t>
            </a:r>
          </a:p>
          <a:p>
            <a:pPr eaLnBrk="1" hangingPunct="1"/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dirty="0">
                <a:sym typeface="Wingdings" panose="05000000000000000000" pitchFamily="2" charset="2"/>
              </a:rPr>
              <a:t>The borders with lack of respect to distribution of local population (Kurds and the others).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25692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WW2 AND THE MIDDLE EAST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cs-CZ" sz="1800" dirty="0"/>
              <a:t>Growth of Nazi Germany in Europe: Nazi diplomacy was seeking for the allies in the Middle East (negotiations with Persia, Saudi Arabia,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Most of the countries of the region preferred to claim political neutrality or a support the Allies.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Some groups more or less secretly cooperated with the Axis powers (some movements in French colonies,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Strategic importance of the region: natural resources, crucial </a:t>
            </a:r>
            <a:r>
              <a:rPr lang="en-US" altLang="cs-CZ" sz="1800" dirty="0" err="1"/>
              <a:t>tra</a:t>
            </a:r>
            <a:r>
              <a:rPr lang="cs-CZ" altLang="cs-CZ" sz="1800" dirty="0"/>
              <a:t>n</a:t>
            </a:r>
            <a:r>
              <a:rPr lang="en-US" altLang="cs-CZ" sz="1800" dirty="0"/>
              <a:t>sport routes (Suez Chanel, Mediterranean Sea, Aden etc.).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Open fights in northern Africa (Egypt, Libya, Tunisia, Morocco) – </a:t>
            </a:r>
            <a:r>
              <a:rPr lang="en-US" altLang="cs-CZ" sz="1800" dirty="0" err="1"/>
              <a:t>Afrikakorbs</a:t>
            </a:r>
            <a:r>
              <a:rPr lang="en-US" altLang="cs-CZ" sz="1800" dirty="0"/>
              <a:t> led by Erwin Rommel (victory of the Allies in 1943).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1943 conference in Tehran (Churchill, Stalin, Roosevelt).</a:t>
            </a:r>
          </a:p>
        </p:txBody>
      </p:sp>
    </p:spTree>
    <p:extLst>
      <p:ext uri="{BB962C8B-B14F-4D97-AF65-F5344CB8AC3E}">
        <p14:creationId xmlns:p14="http://schemas.microsoft.com/office/powerpoint/2010/main" val="393995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BIG THREE IN TEHRAN 1943</a:t>
            </a:r>
          </a:p>
        </p:txBody>
      </p:sp>
      <p:pic>
        <p:nvPicPr>
          <p:cNvPr id="26627" name="Zástupný symbol pro obsah 3" descr="teheran_conferenc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5" y="1557339"/>
            <a:ext cx="5722938" cy="4725987"/>
          </a:xfrm>
        </p:spPr>
      </p:pic>
    </p:spTree>
    <p:extLst>
      <p:ext uri="{BB962C8B-B14F-4D97-AF65-F5344CB8AC3E}">
        <p14:creationId xmlns:p14="http://schemas.microsoft.com/office/powerpoint/2010/main" val="181889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000" dirty="0"/>
          </a:p>
          <a:p>
            <a:pPr marL="0" indent="0" algn="ctr">
              <a:buNone/>
            </a:pPr>
            <a:endParaRPr lang="cs-CZ" sz="3000" dirty="0"/>
          </a:p>
          <a:p>
            <a:pPr marL="0" indent="0" algn="ctr">
              <a:buNone/>
            </a:pPr>
            <a:r>
              <a:rPr lang="cs-CZ" sz="34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ANCIENT HISTORY OF MIDDLE EAST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cs-CZ" dirty="0"/>
              <a:t>Convenient climate, generally good living conditions for</a:t>
            </a:r>
            <a:r>
              <a:rPr lang="cs-CZ" altLang="cs-CZ" dirty="0"/>
              <a:t> </a:t>
            </a:r>
            <a:r>
              <a:rPr lang="en-US" altLang="cs-CZ" dirty="0"/>
              <a:t>the first men.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First agricultural settlement in 9th century BC (Jericho 8,000 BC, Byblos 5,000 BC).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Many influential and developed civilizations in the region (Mesopotamia, Babylonia, Ancient Egypt, Persian Empire, Jewish kingdoms, Roman Empire etc.)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45346"/>
            <a:ext cx="5181600" cy="43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EMPIRES OF THE WORLD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dirty="0">
              <a:hlinkClick r:id="rId2"/>
            </a:endParaRPr>
          </a:p>
          <a:p>
            <a:pPr eaLnBrk="1" hangingPunct="1"/>
            <a:r>
              <a:rPr lang="cs-CZ" altLang="cs-CZ" dirty="0">
                <a:hlinkClick r:id="rId2"/>
              </a:rPr>
              <a:t>http://www.youtube.com/watch?v=YwEE4YFZkpw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928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HISTORY OF THE REGION BEFORE THE CRUSADES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1st century: birth of Christianity.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2th century: Jewish diaspora.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6th century: birth of Islam in Arabic peninsula (Mecca, Medina).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Palestine/Holy Land – important for </a:t>
            </a:r>
            <a:r>
              <a:rPr lang="cs-CZ" dirty="0"/>
              <a:t>I</a:t>
            </a:r>
            <a:r>
              <a:rPr lang="en-US" dirty="0"/>
              <a:t>slam, </a:t>
            </a:r>
            <a:r>
              <a:rPr lang="cs-CZ" dirty="0"/>
              <a:t>J</a:t>
            </a:r>
            <a:r>
              <a:rPr lang="en-US" dirty="0" err="1"/>
              <a:t>udaism</a:t>
            </a:r>
            <a:r>
              <a:rPr lang="en-US" dirty="0"/>
              <a:t>, </a:t>
            </a:r>
            <a:r>
              <a:rPr lang="cs-CZ" dirty="0"/>
              <a:t>C</a:t>
            </a:r>
            <a:r>
              <a:rPr lang="en-US" dirty="0" err="1"/>
              <a:t>hristianity</a:t>
            </a:r>
            <a:r>
              <a:rPr lang="en-US" dirty="0"/>
              <a:t> (Jerusalem, Hebron, Sea of Galilee).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7th century: migration of Arabic tribes to Middle East and northern Africa.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GOLDEN AGE OF ISLAM (8-13th CENTURY)</a:t>
            </a:r>
          </a:p>
        </p:txBody>
      </p:sp>
      <p:pic>
        <p:nvPicPr>
          <p:cNvPr id="11267" name="Zástupný symbol pro obsah 5" descr="El-Califato-Omeya-66175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514" y="1447800"/>
            <a:ext cx="6226175" cy="4572000"/>
          </a:xfrm>
        </p:spPr>
      </p:pic>
    </p:spTree>
    <p:extLst>
      <p:ext uri="{BB962C8B-B14F-4D97-AF65-F5344CB8AC3E}">
        <p14:creationId xmlns:p14="http://schemas.microsoft.com/office/powerpoint/2010/main" val="35477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dirty="0"/>
              <a:t>CRUSADES TO THE HOLY LAND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1" y="1447800"/>
            <a:ext cx="5834064" cy="4572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First cru</a:t>
            </a:r>
            <a:r>
              <a:rPr lang="cs-CZ" dirty="0"/>
              <a:t>s</a:t>
            </a:r>
            <a:r>
              <a:rPr lang="en-US" dirty="0" err="1"/>
              <a:t>ade</a:t>
            </a:r>
            <a:r>
              <a:rPr lang="en-US" dirty="0"/>
              <a:t> was initiated by pope in 1095 </a:t>
            </a:r>
            <a:br>
              <a:rPr lang="en-US" dirty="0"/>
            </a:br>
            <a:r>
              <a:rPr lang="en-US" dirty="0"/>
              <a:t>with a declared goal to liberate the Holy Land and Jerusalem (Holy Sepulcher).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Altogether 9 crusades, some of them were more successful than the others (Richard the Lionheart).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Motivation of the crusaders: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Religious.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Economic.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Political.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Temporary Christian states established in the area (Kingdom of Jerusalem, Principality of Antioch, County of Edessa) – fall of Akko in 1291, end of crusaders presence in the Middle East.</a:t>
            </a:r>
          </a:p>
        </p:txBody>
      </p:sp>
      <p:pic>
        <p:nvPicPr>
          <p:cNvPr id="12292" name="Zástupný symbol pro obsah 6" descr="268207_10150320519983408_767918407_9651963_2895815_n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5813" y="1447800"/>
            <a:ext cx="2393950" cy="4572000"/>
          </a:xfrm>
        </p:spPr>
      </p:pic>
    </p:spTree>
    <p:extLst>
      <p:ext uri="{BB962C8B-B14F-4D97-AF65-F5344CB8AC3E}">
        <p14:creationId xmlns:p14="http://schemas.microsoft.com/office/powerpoint/2010/main" val="610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RISE OF OTTOMAN EMPIRE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52500" y="1447800"/>
            <a:ext cx="5791200" cy="4572000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In 13th century the Turkish tribes led by Osman I got to Anatolia and started to compete with </a:t>
            </a:r>
            <a:br>
              <a:rPr lang="cs-CZ" dirty="0"/>
            </a:br>
            <a:r>
              <a:rPr lang="en-US" dirty="0"/>
              <a:t>the Byzantine Empire.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1453 – the conquest </a:t>
            </a:r>
            <a:br>
              <a:rPr lang="cs-CZ" dirty="0"/>
            </a:br>
            <a:r>
              <a:rPr lang="en-US" dirty="0"/>
              <a:t>of Constantinople (Istanbul) by sultan Mehmed the Conqueror.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During the next centuries territorial expansion to Europe, Middle East, and northern Africa.</a:t>
            </a:r>
          </a:p>
        </p:txBody>
      </p:sp>
      <p:pic>
        <p:nvPicPr>
          <p:cNvPr id="13316" name="Zástupný symbol pro obsah 4" descr="mehmedII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484313"/>
            <a:ext cx="2444750" cy="3619500"/>
          </a:xfrm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7104064" y="5084763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/>
              <a:t>Sultan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Mehmed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570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TERRITORIAL EXPANSION OF OTTOMAN EMPIRE</a:t>
            </a:r>
          </a:p>
        </p:txBody>
      </p:sp>
      <p:pic>
        <p:nvPicPr>
          <p:cNvPr id="14339" name="Zástupný symbol pro obsah 4" descr="ottoman-17centur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447800"/>
            <a:ext cx="5930900" cy="4572000"/>
          </a:xfrm>
        </p:spPr>
      </p:pic>
    </p:spTree>
    <p:extLst>
      <p:ext uri="{BB962C8B-B14F-4D97-AF65-F5344CB8AC3E}">
        <p14:creationId xmlns:p14="http://schemas.microsoft.com/office/powerpoint/2010/main" val="28637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DECLINE OF THE OTTOMAN EMPIRE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cs-CZ" sz="2200" dirty="0"/>
              <a:t>During the time the power status of Ottoman Empire had been weakening (economically: inability to follow the trends of industrial revolution; corruption; political instability: frequent palace coups; lack of military reforms) </a:t>
            </a:r>
            <a:r>
              <a:rPr lang="en-US" altLang="cs-CZ" sz="2200" dirty="0">
                <a:sym typeface="Wingdings" panose="05000000000000000000" pitchFamily="2" charset="2"/>
              </a:rPr>
              <a:t> </a:t>
            </a:r>
            <a:r>
              <a:rPr lang="en-US" altLang="cs-CZ" sz="2200" i="1" dirty="0">
                <a:sym typeface="Wingdings" panose="05000000000000000000" pitchFamily="2" charset="2"/>
              </a:rPr>
              <a:t>"sick man of the Bosporus"</a:t>
            </a:r>
            <a:r>
              <a:rPr lang="en-US" altLang="cs-CZ" sz="2200" dirty="0">
                <a:sym typeface="Wingdings" panose="05000000000000000000" pitchFamily="2" charset="2"/>
              </a:rPr>
              <a:t> (1853-56 Crimean War: confirmation of growing weakness of the Ottoman Empire).</a:t>
            </a:r>
            <a:endParaRPr lang="en-US" altLang="cs-CZ" sz="2200" dirty="0"/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1798: Napoleon's invasion to Egypt – sometimes interpreted as a milestone regarding the growth of Arab nationalism (Egypt: pasha Muhamad Ali; turmoil in Syria and Palestine in 19th century).</a:t>
            </a:r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19th century: „Race for Africa“ – European powers attempted to get control over territories in Africa, since 1830s growing influence of France in northern Africa (Algeria, Tunisia, Morocco), since 1870s consolidation of British power in Egypt.</a:t>
            </a:r>
          </a:p>
          <a:p>
            <a:pPr eaLnBrk="1" hangingPunct="1"/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86834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952</Words>
  <Application>Microsoft Office PowerPoint</Application>
  <PresentationFormat>Širokoúhlá obrazovka</PresentationFormat>
  <Paragraphs>107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Perpetua</vt:lpstr>
      <vt:lpstr>Wingdings</vt:lpstr>
      <vt:lpstr>Wingdings 2</vt:lpstr>
      <vt:lpstr>Motiv Office</vt:lpstr>
      <vt:lpstr>HISTORY OF MIDDLE EAST BEFORE 1945</vt:lpstr>
      <vt:lpstr>ANCIENT HISTORY OF MIDDLE EAST</vt:lpstr>
      <vt:lpstr>EMPIRES OF THE WORLD</vt:lpstr>
      <vt:lpstr>HISTORY OF THE REGION BEFORE THE CRUSADES</vt:lpstr>
      <vt:lpstr>GOLDEN AGE OF ISLAM (8-13th CENTURY)</vt:lpstr>
      <vt:lpstr>CRUSADES TO THE HOLY LAND</vt:lpstr>
      <vt:lpstr>RISE OF OTTOMAN EMPIRE</vt:lpstr>
      <vt:lpstr>TERRITORIAL EXPANSION OF OTTOMAN EMPIRE</vt:lpstr>
      <vt:lpstr>DECLINE OF THE OTTOMAN EMPIRE</vt:lpstr>
      <vt:lpstr>Prezentace aplikace PowerPoint</vt:lpstr>
      <vt:lpstr>POLITICAL DEVELOPMENT OF THE REGION TO WW1</vt:lpstr>
      <vt:lpstr>WW1 AND THE MIDDLE EAST</vt:lpstr>
      <vt:lpstr>VERSAILLES PEACE CONFERENCE 1918-1919</vt:lpstr>
      <vt:lpstr>Prezentace aplikace PowerPoint</vt:lpstr>
      <vt:lpstr>POSTWAR MIDDLE EAST</vt:lpstr>
      <vt:lpstr>1920s in MIDDLE EAST</vt:lpstr>
      <vt:lpstr>WW2 AND THE MIDDLE EAST</vt:lpstr>
      <vt:lpstr>BIG THREE IN TEHRAN 1943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26</cp:revision>
  <dcterms:created xsi:type="dcterms:W3CDTF">2018-09-24T10:37:06Z</dcterms:created>
  <dcterms:modified xsi:type="dcterms:W3CDTF">2018-10-01T13:45:20Z</dcterms:modified>
</cp:coreProperties>
</file>