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2" r:id="rId7"/>
    <p:sldId id="260" r:id="rId8"/>
    <p:sldId id="264" r:id="rId9"/>
    <p:sldId id="265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E3E7-EEC9-4578-9AFB-2D4AB0625B39}" type="datetimeFigureOut">
              <a:rPr lang="cs-CZ" smtClean="0"/>
              <a:t>17.09.2018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FFEF-2B50-4F8D-8920-373DDA346E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7735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E3E7-EEC9-4578-9AFB-2D4AB0625B39}" type="datetimeFigureOut">
              <a:rPr lang="cs-CZ" smtClean="0"/>
              <a:t>17.09.2018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FFEF-2B50-4F8D-8920-373DDA346E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3793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E3E7-EEC9-4578-9AFB-2D4AB0625B39}" type="datetimeFigureOut">
              <a:rPr lang="cs-CZ" smtClean="0"/>
              <a:t>17.09.2018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FFEF-2B50-4F8D-8920-373DDA346E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5889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E3E7-EEC9-4578-9AFB-2D4AB0625B39}" type="datetimeFigureOut">
              <a:rPr lang="cs-CZ" smtClean="0"/>
              <a:t>17.09.2018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FFEF-2B50-4F8D-8920-373DDA346E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5119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E3E7-EEC9-4578-9AFB-2D4AB0625B39}" type="datetimeFigureOut">
              <a:rPr lang="cs-CZ" smtClean="0"/>
              <a:t>17.09.2018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FFEF-2B50-4F8D-8920-373DDA346E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1688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E3E7-EEC9-4578-9AFB-2D4AB0625B39}" type="datetimeFigureOut">
              <a:rPr lang="cs-CZ" smtClean="0"/>
              <a:t>17.09.2018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FFEF-2B50-4F8D-8920-373DDA346E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819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E3E7-EEC9-4578-9AFB-2D4AB0625B39}" type="datetimeFigureOut">
              <a:rPr lang="cs-CZ" smtClean="0"/>
              <a:t>17.09.2018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FFEF-2B50-4F8D-8920-373DDA346E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2759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E3E7-EEC9-4578-9AFB-2D4AB0625B39}" type="datetimeFigureOut">
              <a:rPr lang="cs-CZ" smtClean="0"/>
              <a:t>17.09.2018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FFEF-2B50-4F8D-8920-373DDA346E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6769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E3E7-EEC9-4578-9AFB-2D4AB0625B39}" type="datetimeFigureOut">
              <a:rPr lang="cs-CZ" smtClean="0"/>
              <a:t>17.09.2018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FFEF-2B50-4F8D-8920-373DDA346E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1577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E3E7-EEC9-4578-9AFB-2D4AB0625B39}" type="datetimeFigureOut">
              <a:rPr lang="cs-CZ" smtClean="0"/>
              <a:t>17.09.2018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FFEF-2B50-4F8D-8920-373DDA346E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6996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E3E7-EEC9-4578-9AFB-2D4AB0625B39}" type="datetimeFigureOut">
              <a:rPr lang="cs-CZ" smtClean="0"/>
              <a:t>17.09.2018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FFEF-2B50-4F8D-8920-373DDA346E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080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9E3E7-EEC9-4578-9AFB-2D4AB0625B39}" type="datetimeFigureOut">
              <a:rPr lang="cs-CZ" smtClean="0"/>
              <a:t>17.09.2018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5FFEF-2B50-4F8D-8920-373DDA346E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7058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evataterova@gmail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2111408"/>
            <a:ext cx="9144000" cy="2387600"/>
          </a:xfrm>
        </p:spPr>
        <p:txBody>
          <a:bodyPr/>
          <a:lstStyle/>
          <a:p>
            <a:r>
              <a:rPr lang="cs-CZ" dirty="0" smtClean="0"/>
              <a:t>POLTICS AND SOCIETY </a:t>
            </a:r>
            <a:br>
              <a:rPr lang="cs-CZ" dirty="0" smtClean="0"/>
            </a:br>
            <a:r>
              <a:rPr lang="cs-CZ" dirty="0" smtClean="0"/>
              <a:t>IN THE MIDDLE EAST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768364"/>
            <a:ext cx="9144000" cy="1655762"/>
          </a:xfrm>
        </p:spPr>
        <p:txBody>
          <a:bodyPr/>
          <a:lstStyle/>
          <a:p>
            <a:r>
              <a:rPr lang="cs-CZ" dirty="0" smtClean="0"/>
              <a:t>Mgr. Eva Taterova, M.A., Ph.D.</a:t>
            </a:r>
          </a:p>
          <a:p>
            <a:r>
              <a:rPr lang="cs-CZ" dirty="0" err="1" smtClean="0"/>
              <a:t>Faculty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Social</a:t>
            </a:r>
            <a:r>
              <a:rPr lang="cs-CZ" dirty="0" smtClean="0"/>
              <a:t> </a:t>
            </a:r>
            <a:r>
              <a:rPr lang="cs-CZ" dirty="0" err="1" smtClean="0"/>
              <a:t>Studies</a:t>
            </a:r>
            <a:endParaRPr lang="cs-CZ" dirty="0" smtClean="0"/>
          </a:p>
          <a:p>
            <a:r>
              <a:rPr lang="cs-CZ" dirty="0" smtClean="0"/>
              <a:t>Masaryk University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8087"/>
            <a:ext cx="3346009" cy="250950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928" y="0"/>
            <a:ext cx="1666034" cy="250950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882" y="-8087"/>
            <a:ext cx="3346009" cy="250950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5890" y="-8087"/>
            <a:ext cx="3816110" cy="253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68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COURSE OVERVIEW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Credits</a:t>
            </a:r>
            <a:r>
              <a:rPr lang="cs-CZ" dirty="0" smtClean="0"/>
              <a:t>: 4 ECTS</a:t>
            </a:r>
          </a:p>
          <a:p>
            <a:endParaRPr lang="cs-CZ" dirty="0"/>
          </a:p>
          <a:p>
            <a:r>
              <a:rPr lang="cs-CZ" dirty="0" err="1" smtClean="0"/>
              <a:t>Lecturer</a:t>
            </a:r>
            <a:r>
              <a:rPr lang="cs-CZ" dirty="0" smtClean="0"/>
              <a:t>: Mgr. Eva Taterova, M.A., Ph.D. (</a:t>
            </a:r>
            <a:r>
              <a:rPr lang="cs-CZ" dirty="0" smtClean="0">
                <a:hlinkClick r:id="rId2"/>
              </a:rPr>
              <a:t>evataterova@gmail.com</a:t>
            </a:r>
            <a:r>
              <a:rPr lang="cs-CZ" dirty="0" smtClean="0"/>
              <a:t>)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3399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COURSE SCHEDULE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September 17: Introduction. scope of the course, organization of the course, and course requirements</a:t>
            </a:r>
            <a:endParaRPr lang="cs-CZ" dirty="0" smtClean="0"/>
          </a:p>
          <a:p>
            <a:r>
              <a:rPr lang="en-US" dirty="0" smtClean="0"/>
              <a:t>September 24: Middle East: the basic terminology, geography, demography</a:t>
            </a:r>
            <a:endParaRPr lang="cs-CZ" dirty="0" smtClean="0"/>
          </a:p>
          <a:p>
            <a:r>
              <a:rPr lang="en-US" dirty="0" smtClean="0"/>
              <a:t>October 1: History of Middle East before 1945</a:t>
            </a:r>
            <a:endParaRPr lang="cs-CZ" dirty="0" smtClean="0"/>
          </a:p>
          <a:p>
            <a:r>
              <a:rPr lang="en-US" dirty="0" smtClean="0"/>
              <a:t>October 8: Arab-Israeli Conflict I</a:t>
            </a:r>
            <a:endParaRPr lang="cs-CZ" dirty="0" smtClean="0"/>
          </a:p>
          <a:p>
            <a:r>
              <a:rPr lang="en-US" dirty="0" smtClean="0"/>
              <a:t>October 15: Reading week – no class </a:t>
            </a:r>
            <a:endParaRPr lang="cs-CZ" dirty="0" smtClean="0"/>
          </a:p>
          <a:p>
            <a:r>
              <a:rPr lang="cs-CZ" dirty="0" err="1" smtClean="0"/>
              <a:t>October</a:t>
            </a:r>
            <a:r>
              <a:rPr lang="cs-CZ" dirty="0" smtClean="0"/>
              <a:t> 22: Arab-</a:t>
            </a:r>
            <a:r>
              <a:rPr lang="cs-CZ" dirty="0" err="1" smtClean="0"/>
              <a:t>Israeli</a:t>
            </a:r>
            <a:r>
              <a:rPr lang="cs-CZ" dirty="0" smtClean="0"/>
              <a:t> </a:t>
            </a:r>
            <a:r>
              <a:rPr lang="cs-CZ" dirty="0" err="1" smtClean="0"/>
              <a:t>conflict</a:t>
            </a:r>
            <a:r>
              <a:rPr lang="cs-CZ" dirty="0" smtClean="0"/>
              <a:t> II</a:t>
            </a:r>
          </a:p>
          <a:p>
            <a:r>
              <a:rPr lang="cs-CZ" dirty="0" err="1" smtClean="0"/>
              <a:t>October</a:t>
            </a:r>
            <a:r>
              <a:rPr lang="cs-CZ" dirty="0" smtClean="0"/>
              <a:t> 29: </a:t>
            </a:r>
            <a:r>
              <a:rPr lang="cs-CZ" dirty="0" err="1" smtClean="0"/>
              <a:t>Midterm</a:t>
            </a:r>
            <a:r>
              <a:rPr lang="cs-CZ" dirty="0" smtClean="0"/>
              <a:t> </a:t>
            </a:r>
            <a:r>
              <a:rPr lang="cs-CZ" dirty="0" err="1" smtClean="0"/>
              <a:t>exam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0594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COURSE SCHEDULE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November 5: Iran: From Western Ally to Islamic Republic</a:t>
            </a:r>
            <a:endParaRPr lang="cs-CZ" dirty="0" smtClean="0"/>
          </a:p>
          <a:p>
            <a:r>
              <a:rPr lang="en-US" dirty="0" smtClean="0"/>
              <a:t>November 12: Political Development of Lebanon and Syria</a:t>
            </a:r>
            <a:endParaRPr lang="cs-CZ" dirty="0" smtClean="0"/>
          </a:p>
          <a:p>
            <a:r>
              <a:rPr lang="en-US" dirty="0" smtClean="0"/>
              <a:t>November 19: Post Cold War Conflicts in the Middle East </a:t>
            </a:r>
            <a:endParaRPr lang="cs-CZ" dirty="0" smtClean="0"/>
          </a:p>
          <a:p>
            <a:r>
              <a:rPr lang="en-US" dirty="0" smtClean="0"/>
              <a:t>November 26: EU and the Mediterranean region</a:t>
            </a:r>
            <a:endParaRPr lang="cs-CZ" dirty="0" smtClean="0"/>
          </a:p>
          <a:p>
            <a:r>
              <a:rPr lang="en-US" dirty="0" smtClean="0"/>
              <a:t>December 3: Documentary movie – screening followed by a discussion</a:t>
            </a:r>
            <a:endParaRPr lang="cs-CZ" dirty="0" smtClean="0"/>
          </a:p>
          <a:p>
            <a:r>
              <a:rPr lang="cs-CZ" dirty="0" err="1" smtClean="0"/>
              <a:t>December</a:t>
            </a:r>
            <a:r>
              <a:rPr lang="cs-CZ" dirty="0" smtClean="0"/>
              <a:t> 10: </a:t>
            </a:r>
            <a:r>
              <a:rPr lang="cs-CZ" dirty="0" err="1" smtClean="0"/>
              <a:t>Final</a:t>
            </a:r>
            <a:r>
              <a:rPr lang="cs-CZ" dirty="0" smtClean="0"/>
              <a:t> </a:t>
            </a:r>
            <a:r>
              <a:rPr lang="cs-CZ" dirty="0" err="1" smtClean="0"/>
              <a:t>exam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6343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COURSE ACTIVITIES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Midterm</a:t>
            </a:r>
            <a:r>
              <a:rPr lang="cs-CZ" dirty="0" smtClean="0"/>
              <a:t>: </a:t>
            </a:r>
            <a:r>
              <a:rPr lang="cs-CZ" dirty="0" err="1" smtClean="0"/>
              <a:t>October</a:t>
            </a:r>
            <a:r>
              <a:rPr lang="cs-CZ" dirty="0" smtClean="0"/>
              <a:t> 29, 3 open </a:t>
            </a:r>
            <a:r>
              <a:rPr lang="cs-CZ" dirty="0" err="1" smtClean="0"/>
              <a:t>questions</a:t>
            </a:r>
            <a:r>
              <a:rPr lang="cs-CZ" dirty="0" smtClean="0"/>
              <a:t>, 30 </a:t>
            </a:r>
            <a:r>
              <a:rPr lang="cs-CZ" dirty="0" err="1" smtClean="0"/>
              <a:t>points</a:t>
            </a:r>
            <a:endParaRPr lang="cs-CZ" dirty="0" smtClean="0"/>
          </a:p>
          <a:p>
            <a:endParaRPr lang="cs-CZ" dirty="0"/>
          </a:p>
          <a:p>
            <a:r>
              <a:rPr lang="cs-CZ" dirty="0" err="1" smtClean="0"/>
              <a:t>Final</a:t>
            </a:r>
            <a:r>
              <a:rPr lang="cs-CZ" dirty="0" smtClean="0"/>
              <a:t> </a:t>
            </a:r>
            <a:r>
              <a:rPr lang="cs-CZ" dirty="0" err="1" smtClean="0"/>
              <a:t>Exam</a:t>
            </a:r>
            <a:r>
              <a:rPr lang="cs-CZ" dirty="0" smtClean="0"/>
              <a:t>: </a:t>
            </a:r>
            <a:r>
              <a:rPr lang="cs-CZ" dirty="0" err="1" smtClean="0"/>
              <a:t>December</a:t>
            </a:r>
            <a:r>
              <a:rPr lang="cs-CZ" dirty="0" smtClean="0"/>
              <a:t> 10, 5 open </a:t>
            </a:r>
            <a:r>
              <a:rPr lang="cs-CZ" dirty="0" err="1" smtClean="0"/>
              <a:t>questions</a:t>
            </a:r>
            <a:r>
              <a:rPr lang="cs-CZ" dirty="0" smtClean="0"/>
              <a:t>, 50 </a:t>
            </a:r>
            <a:r>
              <a:rPr lang="cs-CZ" dirty="0" err="1" smtClean="0"/>
              <a:t>points</a:t>
            </a:r>
            <a:endParaRPr lang="cs-CZ" dirty="0" smtClean="0"/>
          </a:p>
          <a:p>
            <a:endParaRPr lang="cs-CZ" dirty="0"/>
          </a:p>
          <a:p>
            <a:r>
              <a:rPr lang="cs-CZ" dirty="0" err="1" smtClean="0"/>
              <a:t>Essay</a:t>
            </a:r>
            <a:r>
              <a:rPr lang="cs-CZ" dirty="0" smtClean="0"/>
              <a:t>: </a:t>
            </a:r>
            <a:r>
              <a:rPr lang="cs-CZ" dirty="0" err="1" smtClean="0"/>
              <a:t>deadline</a:t>
            </a:r>
            <a:r>
              <a:rPr lang="cs-CZ" dirty="0" smtClean="0"/>
              <a:t> </a:t>
            </a:r>
            <a:r>
              <a:rPr lang="cs-CZ" dirty="0" err="1" smtClean="0"/>
              <a:t>November</a:t>
            </a:r>
            <a:r>
              <a:rPr lang="cs-CZ" dirty="0" smtClean="0"/>
              <a:t> 30, 20 </a:t>
            </a:r>
            <a:r>
              <a:rPr lang="cs-CZ" dirty="0" err="1" smtClean="0"/>
              <a:t>points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5823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ESSAY</a:t>
            </a:r>
          </a:p>
        </p:txBody>
      </p:sp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cs-CZ" sz="1800" dirty="0" smtClean="0"/>
              <a:t>Topic:</a:t>
            </a:r>
            <a:r>
              <a:rPr lang="cs-CZ" altLang="cs-CZ" sz="1800" dirty="0" smtClean="0"/>
              <a:t> </a:t>
            </a:r>
            <a:r>
              <a:rPr lang="en-US" altLang="cs-CZ" sz="1800" dirty="0" smtClean="0"/>
              <a:t>Personal portrait of one leading Middle East individual</a:t>
            </a:r>
            <a:endParaRPr lang="cs-CZ" altLang="cs-CZ" sz="1800" dirty="0"/>
          </a:p>
          <a:p>
            <a:endParaRPr lang="cs-CZ" altLang="cs-CZ" sz="1800" dirty="0" smtClean="0"/>
          </a:p>
          <a:p>
            <a:r>
              <a:rPr lang="en-US" altLang="cs-CZ" sz="1800" dirty="0" smtClean="0"/>
              <a:t>The </a:t>
            </a:r>
            <a:r>
              <a:rPr lang="en-US" altLang="cs-CZ" sz="1800" dirty="0"/>
              <a:t>purpose of the essay is to engage with the respected authors in the field, and provide a critical assessment of the perspectives presented in the articles. The students are expected to integrate the readings in a thoughtful way, not just summarize them. Be sure to reference the readings properly. The papers should be up to </a:t>
            </a:r>
            <a:r>
              <a:rPr lang="cs-CZ" altLang="cs-CZ" sz="1800" dirty="0" smtClean="0"/>
              <a:t>6</a:t>
            </a:r>
            <a:r>
              <a:rPr lang="en-US" altLang="cs-CZ" sz="1800" dirty="0" smtClean="0"/>
              <a:t> </a:t>
            </a:r>
            <a:r>
              <a:rPr lang="en-US" altLang="cs-CZ" sz="1800" dirty="0"/>
              <a:t>(1.5-spaced) pages.</a:t>
            </a:r>
          </a:p>
          <a:p>
            <a:endParaRPr lang="cs-CZ" altLang="cs-CZ" sz="1800" dirty="0" smtClean="0"/>
          </a:p>
          <a:p>
            <a:r>
              <a:rPr lang="cs-CZ" altLang="cs-CZ" sz="1800" dirty="0" err="1" smtClean="0"/>
              <a:t>Lenght</a:t>
            </a:r>
            <a:r>
              <a:rPr lang="cs-CZ" altLang="cs-CZ" sz="1800" dirty="0" smtClean="0"/>
              <a:t>: 6 </a:t>
            </a:r>
            <a:r>
              <a:rPr lang="cs-CZ" altLang="cs-CZ" sz="1800" dirty="0" err="1" smtClean="0"/>
              <a:t>pages</a:t>
            </a:r>
            <a:r>
              <a:rPr lang="cs-CZ" altLang="cs-CZ" sz="1800" dirty="0" smtClean="0"/>
              <a:t> (1 </a:t>
            </a:r>
            <a:r>
              <a:rPr lang="cs-CZ" altLang="cs-CZ" sz="1800" dirty="0" err="1" smtClean="0"/>
              <a:t>page</a:t>
            </a:r>
            <a:r>
              <a:rPr lang="cs-CZ" altLang="cs-CZ" sz="1800" dirty="0" smtClean="0"/>
              <a:t> = 1,800 </a:t>
            </a:r>
            <a:r>
              <a:rPr lang="cs-CZ" altLang="cs-CZ" sz="1800" dirty="0" err="1" smtClean="0"/>
              <a:t>letters</a:t>
            </a:r>
            <a:r>
              <a:rPr lang="cs-CZ" altLang="cs-CZ" sz="1800" dirty="0" smtClean="0"/>
              <a:t>)</a:t>
            </a:r>
            <a:endParaRPr lang="cs-CZ" altLang="cs-CZ" sz="1800" dirty="0"/>
          </a:p>
          <a:p>
            <a:endParaRPr lang="en-US" altLang="cs-CZ" sz="1800" dirty="0"/>
          </a:p>
          <a:p>
            <a:r>
              <a:rPr lang="en-US" altLang="cs-CZ" sz="1800" dirty="0"/>
              <a:t>Deadline: </a:t>
            </a:r>
            <a:r>
              <a:rPr lang="cs-CZ" altLang="cs-CZ" sz="1800" dirty="0" err="1" smtClean="0"/>
              <a:t>November</a:t>
            </a:r>
            <a:r>
              <a:rPr lang="cs-CZ" altLang="cs-CZ" sz="1800" dirty="0" smtClean="0"/>
              <a:t> 30</a:t>
            </a:r>
            <a:r>
              <a:rPr lang="en-US" altLang="cs-CZ" sz="1800" dirty="0"/>
              <a:t>, midnight (Submit it to “</a:t>
            </a:r>
            <a:r>
              <a:rPr lang="en-US" altLang="cs-CZ" sz="1800" dirty="0" err="1"/>
              <a:t>Odevzdávárna</a:t>
            </a:r>
            <a:r>
              <a:rPr lang="en-US" altLang="cs-CZ" sz="1800" dirty="0"/>
              <a:t>” application in university information system). </a:t>
            </a:r>
            <a:endParaRPr lang="cs-CZ" altLang="cs-CZ" sz="1800" dirty="0"/>
          </a:p>
        </p:txBody>
      </p:sp>
      <p:sp>
        <p:nvSpPr>
          <p:cNvPr id="11268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cs-CZ">
                <a:solidFill>
                  <a:schemeClr val="bg1"/>
                </a:solidFill>
              </a:rPr>
              <a:t>page</a:t>
            </a:r>
            <a:r>
              <a:rPr lang="cs-CZ" altLang="cs-CZ">
                <a:solidFill>
                  <a:schemeClr val="bg1"/>
                </a:solidFill>
              </a:rPr>
              <a:t> </a:t>
            </a:r>
            <a:fld id="{661E6486-5C80-4BA2-B59F-FEBEB5777817}" type="slidenum">
              <a:rPr lang="cs-CZ" altLang="cs-CZ">
                <a:solidFill>
                  <a:schemeClr val="bg1"/>
                </a:solidFill>
              </a:rPr>
              <a:pPr>
                <a:spcBef>
                  <a:spcPct val="0"/>
                </a:spcBef>
              </a:pPr>
              <a:t>6</a:t>
            </a:fld>
            <a:endParaRPr lang="cs-CZ" altLang="cs-CZ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784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GRADES</a:t>
            </a:r>
          </a:p>
        </p:txBody>
      </p:sp>
      <p:sp>
        <p:nvSpPr>
          <p:cNvPr id="921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cs-CZ" smtClean="0"/>
              <a:t>A		92 - 100</a:t>
            </a:r>
          </a:p>
          <a:p>
            <a:r>
              <a:rPr lang="en-US" altLang="cs-CZ" smtClean="0"/>
              <a:t>B		84 - 91</a:t>
            </a:r>
          </a:p>
          <a:p>
            <a:r>
              <a:rPr lang="en-US" altLang="cs-CZ" smtClean="0"/>
              <a:t>C		76 - 83</a:t>
            </a:r>
          </a:p>
          <a:p>
            <a:r>
              <a:rPr lang="en-US" altLang="cs-CZ" smtClean="0"/>
              <a:t>D		68 - 75</a:t>
            </a:r>
          </a:p>
          <a:p>
            <a:r>
              <a:rPr lang="en-US" altLang="cs-CZ" smtClean="0"/>
              <a:t>E		60 - 67</a:t>
            </a:r>
          </a:p>
          <a:p>
            <a:r>
              <a:rPr lang="en-US" altLang="cs-CZ" smtClean="0"/>
              <a:t>F		less than 60 points</a:t>
            </a:r>
          </a:p>
          <a:p>
            <a:endParaRPr lang="cs-CZ" altLang="cs-CZ" smtClean="0"/>
          </a:p>
        </p:txBody>
      </p:sp>
      <p:sp>
        <p:nvSpPr>
          <p:cNvPr id="9220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cs-CZ">
                <a:solidFill>
                  <a:schemeClr val="bg1"/>
                </a:solidFill>
              </a:rPr>
              <a:t>page</a:t>
            </a:r>
            <a:r>
              <a:rPr lang="cs-CZ" altLang="cs-CZ">
                <a:solidFill>
                  <a:schemeClr val="bg1"/>
                </a:solidFill>
              </a:rPr>
              <a:t> </a:t>
            </a:r>
            <a:fld id="{8675B04E-5AD9-43B4-84BD-97D61F4547FC}" type="slidenum">
              <a:rPr lang="cs-CZ" altLang="cs-CZ">
                <a:solidFill>
                  <a:schemeClr val="bg1"/>
                </a:solidFill>
              </a:rPr>
              <a:pPr>
                <a:spcBef>
                  <a:spcPct val="0"/>
                </a:spcBef>
              </a:pPr>
              <a:t>7</a:t>
            </a:fld>
            <a:endParaRPr lang="cs-CZ" altLang="cs-CZ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629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1525" y="365125"/>
            <a:ext cx="7704948" cy="580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921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cs-CZ" sz="4000" dirty="0" smtClean="0"/>
          </a:p>
          <a:p>
            <a:pPr marL="0" indent="0" algn="ctr">
              <a:buNone/>
            </a:pPr>
            <a:endParaRPr lang="cs-CZ" sz="4000" dirty="0" smtClean="0"/>
          </a:p>
          <a:p>
            <a:pPr marL="0" indent="0" algn="ctr">
              <a:buNone/>
            </a:pPr>
            <a:r>
              <a:rPr lang="cs-CZ" sz="4000" dirty="0" smtClean="0"/>
              <a:t>THANK YOU FOR YOUR ATTENTION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127915481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314</Words>
  <Application>Microsoft Office PowerPoint</Application>
  <PresentationFormat>Širokoúhlá obrazovka</PresentationFormat>
  <Paragraphs>49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Motiv Office</vt:lpstr>
      <vt:lpstr>POLTICS AND SOCIETY  IN THE MIDDLE EAST</vt:lpstr>
      <vt:lpstr>COURSE OVERVIEW</vt:lpstr>
      <vt:lpstr>COURSE SCHEDULE</vt:lpstr>
      <vt:lpstr>COURSE SCHEDULE</vt:lpstr>
      <vt:lpstr>COURSE ACTIVITIES</vt:lpstr>
      <vt:lpstr>ESSAY</vt:lpstr>
      <vt:lpstr>GRADES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POLTICS AND SOCIETY IN THE MIDDLE EAST</dc:title>
  <dc:creator>Eva Taterova</dc:creator>
  <cp:lastModifiedBy>Eva Taterova</cp:lastModifiedBy>
  <cp:revision>4</cp:revision>
  <dcterms:created xsi:type="dcterms:W3CDTF">2018-09-17T11:40:57Z</dcterms:created>
  <dcterms:modified xsi:type="dcterms:W3CDTF">2018-09-17T12:00:32Z</dcterms:modified>
</cp:coreProperties>
</file>