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13c8549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13c8549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613c854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613c854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13c8549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13c8549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13c8549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13c854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13c8549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13c854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7b27cc6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7b27cc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97b27cc6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97b27cc6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7b27cc6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7b27cc6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97b27cc6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97b27cc6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97b27cc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97b27cc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6298922bf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6298922bf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6298922b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6298922b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13c8549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613c8549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7b27cc6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7b27cc6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6298922b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6298922b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2becd8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2becd8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298922bf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298922bf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298922bf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298922bf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298922bf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298922bf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298922bf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6298922bf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13c854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13c854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 b="22726" l="0" r="0" t="8634"/>
          <a:stretch/>
        </p:blipFill>
        <p:spPr>
          <a:xfrm>
            <a:off x="392725" y="621500"/>
            <a:ext cx="7576700" cy="39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438" y="-27425"/>
            <a:ext cx="6931134" cy="519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