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media/image1.jpeg" ContentType="image/jpeg"/>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media/image2.jpeg" ContentType="image/jpeg"/>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a:defRPr>
    </a:lvl1pPr>
    <a:lvl2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a:defRPr>
    </a:lvl2pPr>
    <a:lvl3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a:defRPr>
    </a:lvl3pPr>
    <a:lvl4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a:defRPr>
    </a:lvl4pPr>
    <a:lvl5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a:defRPr>
    </a:lvl5pPr>
    <a:lvl6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a:defRPr>
    </a:lvl6pPr>
    <a:lvl7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a:defRPr>
    </a:lvl7pPr>
    <a:lvl8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a:defRPr>
    </a:lvl8pPr>
    <a:lvl9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FFFFFF"/>
        </a:fontRef>
        <a:srgbClr val="FFFFFF"/>
      </a:tcTxStyle>
      <a:tcStyle>
        <a:tcBdr>
          <a:left>
            <a:ln w="12700" cap="flat">
              <a:solidFill>
                <a:srgbClr val="FF0000"/>
              </a:solidFill>
              <a:prstDash val="solid"/>
              <a:round/>
            </a:ln>
          </a:left>
          <a:right>
            <a:ln w="12700" cap="flat">
              <a:solidFill>
                <a:srgbClr val="FF0000"/>
              </a:solidFill>
              <a:prstDash val="solid"/>
              <a:round/>
            </a:ln>
          </a:right>
          <a:top>
            <a:ln w="12700" cap="flat">
              <a:solidFill>
                <a:srgbClr val="FF0000"/>
              </a:solidFill>
              <a:prstDash val="solid"/>
              <a:round/>
            </a:ln>
          </a:top>
          <a:bottom>
            <a:ln w="12700" cap="flat">
              <a:solidFill>
                <a:srgbClr val="FF0000"/>
              </a:solidFill>
              <a:prstDash val="solid"/>
              <a:round/>
            </a:ln>
          </a:bottom>
          <a:insideH>
            <a:ln w="12700" cap="flat">
              <a:solidFill>
                <a:srgbClr val="FF0000"/>
              </a:solidFill>
              <a:prstDash val="solid"/>
              <a:round/>
            </a:ln>
          </a:insideH>
          <a:insideV>
            <a:ln w="12700" cap="flat">
              <a:solidFill>
                <a:srgbClr val="FF0000"/>
              </a:solidFill>
              <a:prstDash val="solid"/>
              <a:round/>
            </a:ln>
          </a:insideV>
        </a:tcBdr>
        <a:fill>
          <a:solidFill>
            <a:srgbClr val="CAD2E9"/>
          </a:solidFill>
        </a:fill>
      </a:tcStyle>
    </a:wholeTbl>
    <a:band2H>
      <a:tcTxStyle b="def" i="def"/>
      <a:tcStyle>
        <a:tcBdr/>
        <a:fill>
          <a:solidFill>
            <a:srgbClr val="E6EAF4"/>
          </a:solidFill>
        </a:fill>
      </a:tcStyle>
    </a:band2H>
    <a:firstCol>
      <a:tcTxStyle b="on" i="off">
        <a:fontRef idx="minor">
          <a:srgbClr val="FF0000"/>
        </a:fontRef>
        <a:srgbClr val="FF0000"/>
      </a:tcTxStyle>
      <a:tcStyle>
        <a:tcBdr>
          <a:left>
            <a:ln w="12700" cap="flat">
              <a:solidFill>
                <a:srgbClr val="FF0000"/>
              </a:solidFill>
              <a:prstDash val="solid"/>
              <a:round/>
            </a:ln>
          </a:left>
          <a:right>
            <a:ln w="12700" cap="flat">
              <a:solidFill>
                <a:srgbClr val="FF0000"/>
              </a:solidFill>
              <a:prstDash val="solid"/>
              <a:round/>
            </a:ln>
          </a:right>
          <a:top>
            <a:ln w="12700" cap="flat">
              <a:solidFill>
                <a:srgbClr val="FF0000"/>
              </a:solidFill>
              <a:prstDash val="solid"/>
              <a:round/>
            </a:ln>
          </a:top>
          <a:bottom>
            <a:ln w="12700" cap="flat">
              <a:solidFill>
                <a:srgbClr val="FF0000"/>
              </a:solidFill>
              <a:prstDash val="solid"/>
              <a:round/>
            </a:ln>
          </a:bottom>
          <a:insideH>
            <a:ln w="12700" cap="flat">
              <a:solidFill>
                <a:srgbClr val="FF0000"/>
              </a:solidFill>
              <a:prstDash val="solid"/>
              <a:round/>
            </a:ln>
          </a:insideH>
          <a:insideV>
            <a:ln w="12700" cap="flat">
              <a:solidFill>
                <a:srgbClr val="FF0000"/>
              </a:solidFill>
              <a:prstDash val="solid"/>
              <a:round/>
            </a:ln>
          </a:insideV>
        </a:tcBdr>
        <a:fill>
          <a:solidFill>
            <a:schemeClr val="accent1"/>
          </a:solidFill>
        </a:fill>
      </a:tcStyle>
    </a:firstCol>
    <a:lastRow>
      <a:tcTxStyle b="on" i="off">
        <a:fontRef idx="minor">
          <a:srgbClr val="FF0000"/>
        </a:fontRef>
        <a:srgbClr val="FF0000"/>
      </a:tcTxStyle>
      <a:tcStyle>
        <a:tcBdr>
          <a:left>
            <a:ln w="12700" cap="flat">
              <a:solidFill>
                <a:srgbClr val="FF0000"/>
              </a:solidFill>
              <a:prstDash val="solid"/>
              <a:round/>
            </a:ln>
          </a:left>
          <a:right>
            <a:ln w="12700" cap="flat">
              <a:solidFill>
                <a:srgbClr val="FF0000"/>
              </a:solidFill>
              <a:prstDash val="solid"/>
              <a:round/>
            </a:ln>
          </a:right>
          <a:top>
            <a:ln w="38100" cap="flat">
              <a:solidFill>
                <a:srgbClr val="FF0000"/>
              </a:solidFill>
              <a:prstDash val="solid"/>
              <a:round/>
            </a:ln>
          </a:top>
          <a:bottom>
            <a:ln w="12700" cap="flat">
              <a:solidFill>
                <a:srgbClr val="FF0000"/>
              </a:solidFill>
              <a:prstDash val="solid"/>
              <a:round/>
            </a:ln>
          </a:bottom>
          <a:insideH>
            <a:ln w="12700" cap="flat">
              <a:solidFill>
                <a:srgbClr val="FF0000"/>
              </a:solidFill>
              <a:prstDash val="solid"/>
              <a:round/>
            </a:ln>
          </a:insideH>
          <a:insideV>
            <a:ln w="12700" cap="flat">
              <a:solidFill>
                <a:srgbClr val="FF0000"/>
              </a:solidFill>
              <a:prstDash val="solid"/>
              <a:round/>
            </a:ln>
          </a:insideV>
        </a:tcBdr>
        <a:fill>
          <a:solidFill>
            <a:schemeClr val="accent1"/>
          </a:solidFill>
        </a:fill>
      </a:tcStyle>
    </a:lastRow>
    <a:firstRow>
      <a:tcTxStyle b="on" i="off">
        <a:fontRef idx="minor">
          <a:srgbClr val="FF0000"/>
        </a:fontRef>
        <a:srgbClr val="FF0000"/>
      </a:tcTxStyle>
      <a:tcStyle>
        <a:tcBdr>
          <a:left>
            <a:ln w="12700" cap="flat">
              <a:solidFill>
                <a:srgbClr val="FF0000"/>
              </a:solidFill>
              <a:prstDash val="solid"/>
              <a:round/>
            </a:ln>
          </a:left>
          <a:right>
            <a:ln w="12700" cap="flat">
              <a:solidFill>
                <a:srgbClr val="FF0000"/>
              </a:solidFill>
              <a:prstDash val="solid"/>
              <a:round/>
            </a:ln>
          </a:right>
          <a:top>
            <a:ln w="12700" cap="flat">
              <a:solidFill>
                <a:srgbClr val="FF0000"/>
              </a:solidFill>
              <a:prstDash val="solid"/>
              <a:round/>
            </a:ln>
          </a:top>
          <a:bottom>
            <a:ln w="38100" cap="flat">
              <a:solidFill>
                <a:srgbClr val="FF0000"/>
              </a:solidFill>
              <a:prstDash val="solid"/>
              <a:round/>
            </a:ln>
          </a:bottom>
          <a:insideH>
            <a:ln w="12700" cap="flat">
              <a:solidFill>
                <a:srgbClr val="FF0000"/>
              </a:solidFill>
              <a:prstDash val="solid"/>
              <a:round/>
            </a:ln>
          </a:insideH>
          <a:insideV>
            <a:ln w="12700" cap="flat">
              <a:solidFill>
                <a:srgbClr val="FF0000"/>
              </a:solidFill>
              <a:prstDash val="solid"/>
              <a:round/>
            </a:ln>
          </a:insideV>
        </a:tcBdr>
        <a:fill>
          <a:solidFill>
            <a:schemeClr val="accent1"/>
          </a:solidFill>
        </a:fill>
      </a:tcStyle>
    </a:firstRow>
  </a:tblStyle>
  <a:tblStyle styleId="{C7B018BB-80A7-4F77-B60F-C8B233D01FF8}" styleName="">
    <a:tblBg/>
    <a:wholeTbl>
      <a:tcTxStyle b="off" i="off">
        <a:fontRef idx="minor">
          <a:srgbClr val="FFFFFF"/>
        </a:fontRef>
        <a:srgbClr val="FFFFFF"/>
      </a:tcTxStyle>
      <a:tcStyle>
        <a:tcBdr>
          <a:left>
            <a:ln w="12700" cap="flat">
              <a:solidFill>
                <a:srgbClr val="FF0000"/>
              </a:solidFill>
              <a:prstDash val="solid"/>
              <a:round/>
            </a:ln>
          </a:left>
          <a:right>
            <a:ln w="12700" cap="flat">
              <a:solidFill>
                <a:srgbClr val="FF0000"/>
              </a:solidFill>
              <a:prstDash val="solid"/>
              <a:round/>
            </a:ln>
          </a:right>
          <a:top>
            <a:ln w="12700" cap="flat">
              <a:solidFill>
                <a:srgbClr val="FF0000"/>
              </a:solidFill>
              <a:prstDash val="solid"/>
              <a:round/>
            </a:ln>
          </a:top>
          <a:bottom>
            <a:ln w="12700" cap="flat">
              <a:solidFill>
                <a:srgbClr val="FF0000"/>
              </a:solidFill>
              <a:prstDash val="solid"/>
              <a:round/>
            </a:ln>
          </a:bottom>
          <a:insideH>
            <a:ln w="12700" cap="flat">
              <a:solidFill>
                <a:srgbClr val="FF0000"/>
              </a:solidFill>
              <a:prstDash val="solid"/>
              <a:round/>
            </a:ln>
          </a:insideH>
          <a:insideV>
            <a:ln w="12700" cap="flat">
              <a:solidFill>
                <a:srgbClr val="FF0000"/>
              </a:solidFill>
              <a:prstDash val="solid"/>
              <a:round/>
            </a:ln>
          </a:insideV>
        </a:tcBdr>
        <a:fill>
          <a:solidFill>
            <a:srgbClr val="CADADB"/>
          </a:solidFill>
        </a:fill>
      </a:tcStyle>
    </a:wholeTbl>
    <a:band2H>
      <a:tcTxStyle b="def" i="def"/>
      <a:tcStyle>
        <a:tcBdr/>
        <a:fill>
          <a:solidFill>
            <a:srgbClr val="E6EDEE"/>
          </a:solidFill>
        </a:fill>
      </a:tcStyle>
    </a:band2H>
    <a:firstCol>
      <a:tcTxStyle b="on" i="off">
        <a:fontRef idx="minor">
          <a:srgbClr val="FF0000"/>
        </a:fontRef>
        <a:srgbClr val="FF0000"/>
      </a:tcTxStyle>
      <a:tcStyle>
        <a:tcBdr>
          <a:left>
            <a:ln w="12700" cap="flat">
              <a:solidFill>
                <a:srgbClr val="FF0000"/>
              </a:solidFill>
              <a:prstDash val="solid"/>
              <a:round/>
            </a:ln>
          </a:left>
          <a:right>
            <a:ln w="12700" cap="flat">
              <a:solidFill>
                <a:srgbClr val="FF0000"/>
              </a:solidFill>
              <a:prstDash val="solid"/>
              <a:round/>
            </a:ln>
          </a:right>
          <a:top>
            <a:ln w="12700" cap="flat">
              <a:solidFill>
                <a:srgbClr val="FF0000"/>
              </a:solidFill>
              <a:prstDash val="solid"/>
              <a:round/>
            </a:ln>
          </a:top>
          <a:bottom>
            <a:ln w="12700" cap="flat">
              <a:solidFill>
                <a:srgbClr val="FF0000"/>
              </a:solidFill>
              <a:prstDash val="solid"/>
              <a:round/>
            </a:ln>
          </a:bottom>
          <a:insideH>
            <a:ln w="12700" cap="flat">
              <a:solidFill>
                <a:srgbClr val="FF0000"/>
              </a:solidFill>
              <a:prstDash val="solid"/>
              <a:round/>
            </a:ln>
          </a:insideH>
          <a:insideV>
            <a:ln w="12700" cap="flat">
              <a:solidFill>
                <a:srgbClr val="FF0000"/>
              </a:solidFill>
              <a:prstDash val="solid"/>
              <a:round/>
            </a:ln>
          </a:insideV>
        </a:tcBdr>
        <a:fill>
          <a:solidFill>
            <a:schemeClr val="accent3"/>
          </a:solidFill>
        </a:fill>
      </a:tcStyle>
    </a:firstCol>
    <a:lastRow>
      <a:tcTxStyle b="on" i="off">
        <a:fontRef idx="minor">
          <a:srgbClr val="FF0000"/>
        </a:fontRef>
        <a:srgbClr val="FF0000"/>
      </a:tcTxStyle>
      <a:tcStyle>
        <a:tcBdr>
          <a:left>
            <a:ln w="12700" cap="flat">
              <a:solidFill>
                <a:srgbClr val="FF0000"/>
              </a:solidFill>
              <a:prstDash val="solid"/>
              <a:round/>
            </a:ln>
          </a:left>
          <a:right>
            <a:ln w="12700" cap="flat">
              <a:solidFill>
                <a:srgbClr val="FF0000"/>
              </a:solidFill>
              <a:prstDash val="solid"/>
              <a:round/>
            </a:ln>
          </a:right>
          <a:top>
            <a:ln w="38100" cap="flat">
              <a:solidFill>
                <a:srgbClr val="FF0000"/>
              </a:solidFill>
              <a:prstDash val="solid"/>
              <a:round/>
            </a:ln>
          </a:top>
          <a:bottom>
            <a:ln w="12700" cap="flat">
              <a:solidFill>
                <a:srgbClr val="FF0000"/>
              </a:solidFill>
              <a:prstDash val="solid"/>
              <a:round/>
            </a:ln>
          </a:bottom>
          <a:insideH>
            <a:ln w="12700" cap="flat">
              <a:solidFill>
                <a:srgbClr val="FF0000"/>
              </a:solidFill>
              <a:prstDash val="solid"/>
              <a:round/>
            </a:ln>
          </a:insideH>
          <a:insideV>
            <a:ln w="12700" cap="flat">
              <a:solidFill>
                <a:srgbClr val="FF0000"/>
              </a:solidFill>
              <a:prstDash val="solid"/>
              <a:round/>
            </a:ln>
          </a:insideV>
        </a:tcBdr>
        <a:fill>
          <a:solidFill>
            <a:schemeClr val="accent3"/>
          </a:solidFill>
        </a:fill>
      </a:tcStyle>
    </a:lastRow>
    <a:firstRow>
      <a:tcTxStyle b="on" i="off">
        <a:fontRef idx="minor">
          <a:srgbClr val="FF0000"/>
        </a:fontRef>
        <a:srgbClr val="FF0000"/>
      </a:tcTxStyle>
      <a:tcStyle>
        <a:tcBdr>
          <a:left>
            <a:ln w="12700" cap="flat">
              <a:solidFill>
                <a:srgbClr val="FF0000"/>
              </a:solidFill>
              <a:prstDash val="solid"/>
              <a:round/>
            </a:ln>
          </a:left>
          <a:right>
            <a:ln w="12700" cap="flat">
              <a:solidFill>
                <a:srgbClr val="FF0000"/>
              </a:solidFill>
              <a:prstDash val="solid"/>
              <a:round/>
            </a:ln>
          </a:right>
          <a:top>
            <a:ln w="12700" cap="flat">
              <a:solidFill>
                <a:srgbClr val="FF0000"/>
              </a:solidFill>
              <a:prstDash val="solid"/>
              <a:round/>
            </a:ln>
          </a:top>
          <a:bottom>
            <a:ln w="38100" cap="flat">
              <a:solidFill>
                <a:srgbClr val="FF0000"/>
              </a:solidFill>
              <a:prstDash val="solid"/>
              <a:round/>
            </a:ln>
          </a:bottom>
          <a:insideH>
            <a:ln w="12700" cap="flat">
              <a:solidFill>
                <a:srgbClr val="FF0000"/>
              </a:solidFill>
              <a:prstDash val="solid"/>
              <a:round/>
            </a:ln>
          </a:insideH>
          <a:insideV>
            <a:ln w="12700" cap="flat">
              <a:solidFill>
                <a:srgbClr val="FF0000"/>
              </a:solidFill>
              <a:prstDash val="solid"/>
              <a:round/>
            </a:ln>
          </a:insideV>
        </a:tcBdr>
        <a:fill>
          <a:solidFill>
            <a:schemeClr val="accent3"/>
          </a:solidFill>
        </a:fill>
      </a:tcStyle>
    </a:firstRow>
  </a:tblStyle>
  <a:tblStyle styleId="{EEE7283C-3CF3-47DC-8721-378D4A62B228}" styleName="">
    <a:tblBg/>
    <a:wholeTbl>
      <a:tcTxStyle b="off" i="off">
        <a:fontRef idx="minor">
          <a:srgbClr val="FFFFFF"/>
        </a:fontRef>
        <a:srgbClr val="FFFFFF"/>
      </a:tcTxStyle>
      <a:tcStyle>
        <a:tcBdr>
          <a:left>
            <a:ln w="12700" cap="flat">
              <a:solidFill>
                <a:srgbClr val="FF0000"/>
              </a:solidFill>
              <a:prstDash val="solid"/>
              <a:round/>
            </a:ln>
          </a:left>
          <a:right>
            <a:ln w="12700" cap="flat">
              <a:solidFill>
                <a:srgbClr val="FF0000"/>
              </a:solidFill>
              <a:prstDash val="solid"/>
              <a:round/>
            </a:ln>
          </a:right>
          <a:top>
            <a:ln w="12700" cap="flat">
              <a:solidFill>
                <a:srgbClr val="FF0000"/>
              </a:solidFill>
              <a:prstDash val="solid"/>
              <a:round/>
            </a:ln>
          </a:top>
          <a:bottom>
            <a:ln w="12700" cap="flat">
              <a:solidFill>
                <a:srgbClr val="FF0000"/>
              </a:solidFill>
              <a:prstDash val="solid"/>
              <a:round/>
            </a:ln>
          </a:bottom>
          <a:insideH>
            <a:ln w="12700" cap="flat">
              <a:solidFill>
                <a:srgbClr val="FF0000"/>
              </a:solidFill>
              <a:prstDash val="solid"/>
              <a:round/>
            </a:ln>
          </a:insideH>
          <a:insideV>
            <a:ln w="12700" cap="flat">
              <a:solidFill>
                <a:srgbClr val="FF0000"/>
              </a:solidFill>
              <a:prstDash val="solid"/>
              <a:round/>
            </a:ln>
          </a:insideV>
        </a:tcBdr>
        <a:fill>
          <a:solidFill>
            <a:srgbClr val="E7D7CB"/>
          </a:solidFill>
        </a:fill>
      </a:tcStyle>
    </a:wholeTbl>
    <a:band2H>
      <a:tcTxStyle b="def" i="def"/>
      <a:tcStyle>
        <a:tcBdr/>
        <a:fill>
          <a:solidFill>
            <a:srgbClr val="F3ECE7"/>
          </a:solidFill>
        </a:fill>
      </a:tcStyle>
    </a:band2H>
    <a:firstCol>
      <a:tcTxStyle b="on" i="off">
        <a:fontRef idx="minor">
          <a:srgbClr val="FF0000"/>
        </a:fontRef>
        <a:srgbClr val="FF0000"/>
      </a:tcTxStyle>
      <a:tcStyle>
        <a:tcBdr>
          <a:left>
            <a:ln w="12700" cap="flat">
              <a:solidFill>
                <a:srgbClr val="FF0000"/>
              </a:solidFill>
              <a:prstDash val="solid"/>
              <a:round/>
            </a:ln>
          </a:left>
          <a:right>
            <a:ln w="12700" cap="flat">
              <a:solidFill>
                <a:srgbClr val="FF0000"/>
              </a:solidFill>
              <a:prstDash val="solid"/>
              <a:round/>
            </a:ln>
          </a:right>
          <a:top>
            <a:ln w="12700" cap="flat">
              <a:solidFill>
                <a:srgbClr val="FF0000"/>
              </a:solidFill>
              <a:prstDash val="solid"/>
              <a:round/>
            </a:ln>
          </a:top>
          <a:bottom>
            <a:ln w="12700" cap="flat">
              <a:solidFill>
                <a:srgbClr val="FF0000"/>
              </a:solidFill>
              <a:prstDash val="solid"/>
              <a:round/>
            </a:ln>
          </a:bottom>
          <a:insideH>
            <a:ln w="12700" cap="flat">
              <a:solidFill>
                <a:srgbClr val="FF0000"/>
              </a:solidFill>
              <a:prstDash val="solid"/>
              <a:round/>
            </a:ln>
          </a:insideH>
          <a:insideV>
            <a:ln w="12700" cap="flat">
              <a:solidFill>
                <a:srgbClr val="FF0000"/>
              </a:solidFill>
              <a:prstDash val="solid"/>
              <a:round/>
            </a:ln>
          </a:insideV>
        </a:tcBdr>
        <a:fill>
          <a:solidFill>
            <a:schemeClr val="accent6"/>
          </a:solidFill>
        </a:fill>
      </a:tcStyle>
    </a:firstCol>
    <a:lastRow>
      <a:tcTxStyle b="on" i="off">
        <a:fontRef idx="minor">
          <a:srgbClr val="FF0000"/>
        </a:fontRef>
        <a:srgbClr val="FF0000"/>
      </a:tcTxStyle>
      <a:tcStyle>
        <a:tcBdr>
          <a:left>
            <a:ln w="12700" cap="flat">
              <a:solidFill>
                <a:srgbClr val="FF0000"/>
              </a:solidFill>
              <a:prstDash val="solid"/>
              <a:round/>
            </a:ln>
          </a:left>
          <a:right>
            <a:ln w="12700" cap="flat">
              <a:solidFill>
                <a:srgbClr val="FF0000"/>
              </a:solidFill>
              <a:prstDash val="solid"/>
              <a:round/>
            </a:ln>
          </a:right>
          <a:top>
            <a:ln w="38100" cap="flat">
              <a:solidFill>
                <a:srgbClr val="FF0000"/>
              </a:solidFill>
              <a:prstDash val="solid"/>
              <a:round/>
            </a:ln>
          </a:top>
          <a:bottom>
            <a:ln w="12700" cap="flat">
              <a:solidFill>
                <a:srgbClr val="FF0000"/>
              </a:solidFill>
              <a:prstDash val="solid"/>
              <a:round/>
            </a:ln>
          </a:bottom>
          <a:insideH>
            <a:ln w="12700" cap="flat">
              <a:solidFill>
                <a:srgbClr val="FF0000"/>
              </a:solidFill>
              <a:prstDash val="solid"/>
              <a:round/>
            </a:ln>
          </a:insideH>
          <a:insideV>
            <a:ln w="12700" cap="flat">
              <a:solidFill>
                <a:srgbClr val="FF0000"/>
              </a:solidFill>
              <a:prstDash val="solid"/>
              <a:round/>
            </a:ln>
          </a:insideV>
        </a:tcBdr>
        <a:fill>
          <a:solidFill>
            <a:schemeClr val="accent6"/>
          </a:solidFill>
        </a:fill>
      </a:tcStyle>
    </a:lastRow>
    <a:firstRow>
      <a:tcTxStyle b="on" i="off">
        <a:fontRef idx="minor">
          <a:srgbClr val="FF0000"/>
        </a:fontRef>
        <a:srgbClr val="FF0000"/>
      </a:tcTxStyle>
      <a:tcStyle>
        <a:tcBdr>
          <a:left>
            <a:ln w="12700" cap="flat">
              <a:solidFill>
                <a:srgbClr val="FF0000"/>
              </a:solidFill>
              <a:prstDash val="solid"/>
              <a:round/>
            </a:ln>
          </a:left>
          <a:right>
            <a:ln w="12700" cap="flat">
              <a:solidFill>
                <a:srgbClr val="FF0000"/>
              </a:solidFill>
              <a:prstDash val="solid"/>
              <a:round/>
            </a:ln>
          </a:right>
          <a:top>
            <a:ln w="12700" cap="flat">
              <a:solidFill>
                <a:srgbClr val="FF0000"/>
              </a:solidFill>
              <a:prstDash val="solid"/>
              <a:round/>
            </a:ln>
          </a:top>
          <a:bottom>
            <a:ln w="38100" cap="flat">
              <a:solidFill>
                <a:srgbClr val="FF0000"/>
              </a:solidFill>
              <a:prstDash val="solid"/>
              <a:round/>
            </a:ln>
          </a:bottom>
          <a:insideH>
            <a:ln w="12700" cap="flat">
              <a:solidFill>
                <a:srgbClr val="FF0000"/>
              </a:solidFill>
              <a:prstDash val="solid"/>
              <a:round/>
            </a:ln>
          </a:insideH>
          <a:insideV>
            <a:ln w="12700" cap="flat">
              <a:solidFill>
                <a:srgbClr val="FF0000"/>
              </a:solidFill>
              <a:prstDash val="solid"/>
              <a:round/>
            </a:ln>
          </a:insideV>
        </a:tcBdr>
        <a:fill>
          <a:solidFill>
            <a:schemeClr val="accent6"/>
          </a:solidFill>
        </a:fill>
      </a:tcStyle>
    </a:firstRow>
  </a:tblStyle>
  <a:tblStyle styleId="{CF821DB8-F4EB-4A41-A1BA-3FCAFE7338EE}" styleName="">
    <a:tblBg/>
    <a:wholeTbl>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FF0000"/>
          </a:solidFill>
        </a:fill>
      </a:tcStyle>
    </a:band2H>
    <a:firstCol>
      <a:tcTxStyle b="on" i="off">
        <a:fontRef idx="minor">
          <a:srgbClr val="FF0000"/>
        </a:fontRef>
        <a:srgbClr val="FF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FFFFFF"/>
        </a:fontRef>
        <a:srgbClr val="FFFFFF"/>
      </a:tcTxStyle>
      <a:tcStyle>
        <a:tcBdr>
          <a:left>
            <a:ln w="12700" cap="flat">
              <a:noFill/>
              <a:miter lim="400000"/>
            </a:ln>
          </a:left>
          <a:right>
            <a:ln w="12700" cap="flat">
              <a:noFill/>
              <a:miter lim="400000"/>
            </a:ln>
          </a:right>
          <a:top>
            <a:ln w="50800" cap="flat">
              <a:solidFill>
                <a:srgbClr val="FFFFFF"/>
              </a:solidFill>
              <a:prstDash val="solid"/>
              <a:round/>
            </a:ln>
          </a:top>
          <a:bottom>
            <a:ln w="25400" cap="flat">
              <a:solidFill>
                <a:srgbClr val="FFFFFF"/>
              </a:solidFill>
              <a:prstDash val="solid"/>
              <a:round/>
            </a:ln>
          </a:bottom>
          <a:insideH>
            <a:ln w="12700" cap="flat">
              <a:noFill/>
              <a:miter lim="400000"/>
            </a:ln>
          </a:insideH>
          <a:insideV>
            <a:ln w="12700" cap="flat">
              <a:noFill/>
              <a:miter lim="400000"/>
            </a:ln>
          </a:insideV>
        </a:tcBdr>
        <a:fill>
          <a:solidFill>
            <a:srgbClr val="FF0000"/>
          </a:solidFill>
        </a:fill>
      </a:tcStyle>
    </a:lastRow>
    <a:firstRow>
      <a:tcTxStyle b="on" i="off">
        <a:fontRef idx="minor">
          <a:srgbClr val="FF0000"/>
        </a:fontRef>
        <a:srgbClr val="FF0000"/>
      </a:tcTxStyle>
      <a:tcStyle>
        <a:tcBdr>
          <a:left>
            <a:ln w="12700" cap="flat">
              <a:noFill/>
              <a:miter lim="400000"/>
            </a:ln>
          </a:left>
          <a:right>
            <a:ln w="12700" cap="flat">
              <a:noFill/>
              <a:miter lim="400000"/>
            </a:ln>
          </a:right>
          <a:top>
            <a:ln w="25400" cap="flat">
              <a:solidFill>
                <a:srgbClr val="FFFFFF"/>
              </a:solidFill>
              <a:prstDash val="solid"/>
              <a:round/>
            </a:ln>
          </a:top>
          <a:bottom>
            <a:ln w="25400" cap="flat">
              <a:solidFill>
                <a:srgbClr val="FFFFFF"/>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FFFFFF"/>
        </a:fontRef>
        <a:srgbClr val="FFFFFF"/>
      </a:tcTxStyle>
      <a:tcStyle>
        <a:tcBdr>
          <a:left>
            <a:ln w="12700" cap="flat">
              <a:solidFill>
                <a:srgbClr val="FF0000"/>
              </a:solidFill>
              <a:prstDash val="solid"/>
              <a:round/>
            </a:ln>
          </a:left>
          <a:right>
            <a:ln w="12700" cap="flat">
              <a:solidFill>
                <a:srgbClr val="FF0000"/>
              </a:solidFill>
              <a:prstDash val="solid"/>
              <a:round/>
            </a:ln>
          </a:right>
          <a:top>
            <a:ln w="12700" cap="flat">
              <a:solidFill>
                <a:srgbClr val="FF0000"/>
              </a:solidFill>
              <a:prstDash val="solid"/>
              <a:round/>
            </a:ln>
          </a:top>
          <a:bottom>
            <a:ln w="12700" cap="flat">
              <a:solidFill>
                <a:srgbClr val="FF0000"/>
              </a:solidFill>
              <a:prstDash val="solid"/>
              <a:round/>
            </a:ln>
          </a:bottom>
          <a:insideH>
            <a:ln w="12700" cap="flat">
              <a:solidFill>
                <a:srgbClr val="FF0000"/>
              </a:solidFill>
              <a:prstDash val="solid"/>
              <a:round/>
            </a:ln>
          </a:insideH>
          <a:insideV>
            <a:ln w="12700" cap="flat">
              <a:solidFill>
                <a:srgbClr val="FF0000"/>
              </a:solidFill>
              <a:prstDash val="solid"/>
              <a:round/>
            </a:ln>
          </a:insideV>
        </a:tcBdr>
        <a:fill>
          <a:solidFill>
            <a:srgbClr val="FFFFFF"/>
          </a:solidFill>
        </a:fill>
      </a:tcStyle>
    </a:wholeTbl>
    <a:band2H>
      <a:tcTxStyle b="def" i="def"/>
      <a:tcStyle>
        <a:tcBdr/>
        <a:fill>
          <a:solidFill>
            <a:srgbClr val="FFFFFF"/>
          </a:solidFill>
        </a:fill>
      </a:tcStyle>
    </a:band2H>
    <a:firstCol>
      <a:tcTxStyle b="on" i="off">
        <a:fontRef idx="minor">
          <a:srgbClr val="FF0000"/>
        </a:fontRef>
        <a:srgbClr val="FF0000"/>
      </a:tcTxStyle>
      <a:tcStyle>
        <a:tcBdr>
          <a:left>
            <a:ln w="12700" cap="flat">
              <a:solidFill>
                <a:srgbClr val="FF0000"/>
              </a:solidFill>
              <a:prstDash val="solid"/>
              <a:round/>
            </a:ln>
          </a:left>
          <a:right>
            <a:ln w="12700" cap="flat">
              <a:solidFill>
                <a:srgbClr val="FF0000"/>
              </a:solidFill>
              <a:prstDash val="solid"/>
              <a:round/>
            </a:ln>
          </a:right>
          <a:top>
            <a:ln w="12700" cap="flat">
              <a:solidFill>
                <a:srgbClr val="FF0000"/>
              </a:solidFill>
              <a:prstDash val="solid"/>
              <a:round/>
            </a:ln>
          </a:top>
          <a:bottom>
            <a:ln w="12700" cap="flat">
              <a:solidFill>
                <a:srgbClr val="FF0000"/>
              </a:solidFill>
              <a:prstDash val="solid"/>
              <a:round/>
            </a:ln>
          </a:bottom>
          <a:insideH>
            <a:ln w="12700" cap="flat">
              <a:solidFill>
                <a:srgbClr val="FF0000"/>
              </a:solidFill>
              <a:prstDash val="solid"/>
              <a:round/>
            </a:ln>
          </a:insideH>
          <a:insideV>
            <a:ln w="12700" cap="flat">
              <a:solidFill>
                <a:srgbClr val="FF0000"/>
              </a:solidFill>
              <a:prstDash val="solid"/>
              <a:round/>
            </a:ln>
          </a:insideV>
        </a:tcBdr>
        <a:fill>
          <a:solidFill>
            <a:srgbClr val="FFFFFF"/>
          </a:solidFill>
        </a:fill>
      </a:tcStyle>
    </a:firstCol>
    <a:lastRow>
      <a:tcTxStyle b="on" i="off">
        <a:fontRef idx="minor">
          <a:srgbClr val="FF0000"/>
        </a:fontRef>
        <a:srgbClr val="FF0000"/>
      </a:tcTxStyle>
      <a:tcStyle>
        <a:tcBdr>
          <a:left>
            <a:ln w="12700" cap="flat">
              <a:solidFill>
                <a:srgbClr val="FF0000"/>
              </a:solidFill>
              <a:prstDash val="solid"/>
              <a:round/>
            </a:ln>
          </a:left>
          <a:right>
            <a:ln w="12700" cap="flat">
              <a:solidFill>
                <a:srgbClr val="FF0000"/>
              </a:solidFill>
              <a:prstDash val="solid"/>
              <a:round/>
            </a:ln>
          </a:right>
          <a:top>
            <a:ln w="38100" cap="flat">
              <a:solidFill>
                <a:srgbClr val="FF0000"/>
              </a:solidFill>
              <a:prstDash val="solid"/>
              <a:round/>
            </a:ln>
          </a:top>
          <a:bottom>
            <a:ln w="12700" cap="flat">
              <a:solidFill>
                <a:srgbClr val="FF0000"/>
              </a:solidFill>
              <a:prstDash val="solid"/>
              <a:round/>
            </a:ln>
          </a:bottom>
          <a:insideH>
            <a:ln w="12700" cap="flat">
              <a:solidFill>
                <a:srgbClr val="FF0000"/>
              </a:solidFill>
              <a:prstDash val="solid"/>
              <a:round/>
            </a:ln>
          </a:insideH>
          <a:insideV>
            <a:ln w="12700" cap="flat">
              <a:solidFill>
                <a:srgbClr val="FF0000"/>
              </a:solidFill>
              <a:prstDash val="solid"/>
              <a:round/>
            </a:ln>
          </a:insideV>
        </a:tcBdr>
        <a:fill>
          <a:solidFill>
            <a:srgbClr val="FFFFFF"/>
          </a:solidFill>
        </a:fill>
      </a:tcStyle>
    </a:lastRow>
    <a:firstRow>
      <a:tcTxStyle b="on" i="off">
        <a:fontRef idx="minor">
          <a:srgbClr val="FF0000"/>
        </a:fontRef>
        <a:srgbClr val="FF0000"/>
      </a:tcTxStyle>
      <a:tcStyle>
        <a:tcBdr>
          <a:left>
            <a:ln w="12700" cap="flat">
              <a:solidFill>
                <a:srgbClr val="FF0000"/>
              </a:solidFill>
              <a:prstDash val="solid"/>
              <a:round/>
            </a:ln>
          </a:left>
          <a:right>
            <a:ln w="12700" cap="flat">
              <a:solidFill>
                <a:srgbClr val="FF0000"/>
              </a:solidFill>
              <a:prstDash val="solid"/>
              <a:round/>
            </a:ln>
          </a:right>
          <a:top>
            <a:ln w="12700" cap="flat">
              <a:solidFill>
                <a:srgbClr val="FF0000"/>
              </a:solidFill>
              <a:prstDash val="solid"/>
              <a:round/>
            </a:ln>
          </a:top>
          <a:bottom>
            <a:ln w="38100" cap="flat">
              <a:solidFill>
                <a:srgbClr val="FF0000"/>
              </a:solidFill>
              <a:prstDash val="solid"/>
              <a:round/>
            </a:ln>
          </a:bottom>
          <a:insideH>
            <a:ln w="12700" cap="flat">
              <a:solidFill>
                <a:srgbClr val="FF0000"/>
              </a:solidFill>
              <a:prstDash val="solid"/>
              <a:round/>
            </a:ln>
          </a:insideH>
          <a:insideV>
            <a:ln w="12700" cap="flat">
              <a:solidFill>
                <a:srgbClr val="FF0000"/>
              </a:solidFill>
              <a:prstDash val="solid"/>
              <a:round/>
            </a:ln>
          </a:insideV>
        </a:tcBdr>
        <a:fill>
          <a:solidFill>
            <a:srgbClr val="FFFFFF"/>
          </a:solidFill>
        </a:fill>
      </a:tcStyle>
    </a:firstRow>
  </a:tblStyle>
  <a:tblStyle styleId="{2708684C-4D16-4618-839F-0558EEFCDFE6}" styleName="">
    <a:tblBg/>
    <a:wholeTbl>
      <a:tcTxStyle b="off" i="off">
        <a:fontRef idx="minor">
          <a:srgbClr val="FF0000"/>
        </a:fontRef>
        <a:srgbClr val="FF0000"/>
      </a:tcTxStyle>
      <a:tcStyle>
        <a:tcBdr>
          <a:left>
            <a:ln w="12700" cap="flat">
              <a:solidFill>
                <a:srgbClr val="FF0000"/>
              </a:solidFill>
              <a:prstDash val="solid"/>
              <a:round/>
            </a:ln>
          </a:left>
          <a:right>
            <a:ln w="12700" cap="flat">
              <a:solidFill>
                <a:srgbClr val="FF0000"/>
              </a:solidFill>
              <a:prstDash val="solid"/>
              <a:round/>
            </a:ln>
          </a:right>
          <a:top>
            <a:ln w="12700" cap="flat">
              <a:solidFill>
                <a:srgbClr val="FF0000"/>
              </a:solidFill>
              <a:prstDash val="solid"/>
              <a:round/>
            </a:ln>
          </a:top>
          <a:bottom>
            <a:ln w="12700" cap="flat">
              <a:solidFill>
                <a:srgbClr val="FF0000"/>
              </a:solidFill>
              <a:prstDash val="solid"/>
              <a:round/>
            </a:ln>
          </a:bottom>
          <a:insideH>
            <a:ln w="12700" cap="flat">
              <a:solidFill>
                <a:srgbClr val="FF0000"/>
              </a:solidFill>
              <a:prstDash val="solid"/>
              <a:round/>
            </a:ln>
          </a:insideH>
          <a:insideV>
            <a:ln w="12700" cap="flat">
              <a:solidFill>
                <a:srgbClr val="FF0000"/>
              </a:solidFill>
              <a:prstDash val="solid"/>
              <a:round/>
            </a:ln>
          </a:insideV>
        </a:tcBdr>
        <a:fill>
          <a:solidFill>
            <a:srgbClr val="FF0000">
              <a:alpha val="20000"/>
            </a:srgbClr>
          </a:solidFill>
        </a:fill>
      </a:tcStyle>
    </a:wholeTbl>
    <a:band2H>
      <a:tcTxStyle b="def" i="def"/>
      <a:tcStyle>
        <a:tcBdr/>
        <a:fill>
          <a:solidFill>
            <a:srgbClr val="FFFFFF"/>
          </a:solidFill>
        </a:fill>
      </a:tcStyle>
    </a:band2H>
    <a:firstCol>
      <a:tcTxStyle b="on" i="off">
        <a:fontRef idx="minor">
          <a:srgbClr val="FF0000"/>
        </a:fontRef>
        <a:srgbClr val="FF0000"/>
      </a:tcTxStyle>
      <a:tcStyle>
        <a:tcBdr>
          <a:left>
            <a:ln w="12700" cap="flat">
              <a:solidFill>
                <a:srgbClr val="FF0000"/>
              </a:solidFill>
              <a:prstDash val="solid"/>
              <a:round/>
            </a:ln>
          </a:left>
          <a:right>
            <a:ln w="12700" cap="flat">
              <a:solidFill>
                <a:srgbClr val="FF0000"/>
              </a:solidFill>
              <a:prstDash val="solid"/>
              <a:round/>
            </a:ln>
          </a:right>
          <a:top>
            <a:ln w="12700" cap="flat">
              <a:solidFill>
                <a:srgbClr val="FF0000"/>
              </a:solidFill>
              <a:prstDash val="solid"/>
              <a:round/>
            </a:ln>
          </a:top>
          <a:bottom>
            <a:ln w="12700" cap="flat">
              <a:solidFill>
                <a:srgbClr val="FF0000"/>
              </a:solidFill>
              <a:prstDash val="solid"/>
              <a:round/>
            </a:ln>
          </a:bottom>
          <a:insideH>
            <a:ln w="12700" cap="flat">
              <a:solidFill>
                <a:srgbClr val="FF0000"/>
              </a:solidFill>
              <a:prstDash val="solid"/>
              <a:round/>
            </a:ln>
          </a:insideH>
          <a:insideV>
            <a:ln w="12700" cap="flat">
              <a:solidFill>
                <a:srgbClr val="FF0000"/>
              </a:solidFill>
              <a:prstDash val="solid"/>
              <a:round/>
            </a:ln>
          </a:insideV>
        </a:tcBdr>
        <a:fill>
          <a:solidFill>
            <a:srgbClr val="FF0000">
              <a:alpha val="20000"/>
            </a:srgbClr>
          </a:solidFill>
        </a:fill>
      </a:tcStyle>
    </a:firstCol>
    <a:lastRow>
      <a:tcTxStyle b="on" i="off">
        <a:fontRef idx="minor">
          <a:srgbClr val="FF0000"/>
        </a:fontRef>
        <a:srgbClr val="FF0000"/>
      </a:tcTxStyle>
      <a:tcStyle>
        <a:tcBdr>
          <a:left>
            <a:ln w="12700" cap="flat">
              <a:solidFill>
                <a:srgbClr val="FF0000"/>
              </a:solidFill>
              <a:prstDash val="solid"/>
              <a:round/>
            </a:ln>
          </a:left>
          <a:right>
            <a:ln w="12700" cap="flat">
              <a:solidFill>
                <a:srgbClr val="FF0000"/>
              </a:solidFill>
              <a:prstDash val="solid"/>
              <a:round/>
            </a:ln>
          </a:right>
          <a:top>
            <a:ln w="50800" cap="flat">
              <a:solidFill>
                <a:srgbClr val="FF0000"/>
              </a:solidFill>
              <a:prstDash val="solid"/>
              <a:round/>
            </a:ln>
          </a:top>
          <a:bottom>
            <a:ln w="12700" cap="flat">
              <a:solidFill>
                <a:srgbClr val="FF0000"/>
              </a:solidFill>
              <a:prstDash val="solid"/>
              <a:round/>
            </a:ln>
          </a:bottom>
          <a:insideH>
            <a:ln w="12700" cap="flat">
              <a:solidFill>
                <a:srgbClr val="FF0000"/>
              </a:solidFill>
              <a:prstDash val="solid"/>
              <a:round/>
            </a:ln>
          </a:insideH>
          <a:insideV>
            <a:ln w="12700" cap="flat">
              <a:solidFill>
                <a:srgbClr val="FF0000"/>
              </a:solidFill>
              <a:prstDash val="solid"/>
              <a:round/>
            </a:ln>
          </a:insideV>
        </a:tcBdr>
        <a:fill>
          <a:noFill/>
        </a:fill>
      </a:tcStyle>
    </a:lastRow>
    <a:firstRow>
      <a:tcTxStyle b="on" i="off">
        <a:fontRef idx="minor">
          <a:srgbClr val="FF0000"/>
        </a:fontRef>
        <a:srgbClr val="FF0000"/>
      </a:tcTxStyle>
      <a:tcStyle>
        <a:tcBdr>
          <a:left>
            <a:ln w="12700" cap="flat">
              <a:solidFill>
                <a:srgbClr val="FF0000"/>
              </a:solidFill>
              <a:prstDash val="solid"/>
              <a:round/>
            </a:ln>
          </a:left>
          <a:right>
            <a:ln w="12700" cap="flat">
              <a:solidFill>
                <a:srgbClr val="FF0000"/>
              </a:solidFill>
              <a:prstDash val="solid"/>
              <a:round/>
            </a:ln>
          </a:right>
          <a:top>
            <a:ln w="12700" cap="flat">
              <a:solidFill>
                <a:srgbClr val="FF0000"/>
              </a:solidFill>
              <a:prstDash val="solid"/>
              <a:round/>
            </a:ln>
          </a:top>
          <a:bottom>
            <a:ln w="25400" cap="flat">
              <a:solidFill>
                <a:srgbClr val="FF0000"/>
              </a:solidFill>
              <a:prstDash val="solid"/>
              <a:round/>
            </a:ln>
          </a:bottom>
          <a:insideH>
            <a:ln w="12700" cap="flat">
              <a:solidFill>
                <a:srgbClr val="FF0000"/>
              </a:solidFill>
              <a:prstDash val="solid"/>
              <a:round/>
            </a:ln>
          </a:insideH>
          <a:insideV>
            <a:ln w="12700" cap="flat">
              <a:solidFill>
                <a:srgbClr val="FF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Shape 116"/>
          <p:cNvSpPr/>
          <p:nvPr>
            <p:ph type="sldImg"/>
          </p:nvPr>
        </p:nvSpPr>
        <p:spPr>
          <a:xfrm>
            <a:off x="1143000" y="685800"/>
            <a:ext cx="4572000" cy="3429000"/>
          </a:xfrm>
          <a:prstGeom prst="rect">
            <a:avLst/>
          </a:prstGeom>
        </p:spPr>
        <p:txBody>
          <a:bodyPr/>
          <a:lstStyle/>
          <a:p>
            <a:pPr/>
          </a:p>
        </p:txBody>
      </p:sp>
      <p:sp>
        <p:nvSpPr>
          <p:cNvPr id="117" name="Shape 117"/>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j-lt"/>
        <a:ea typeface="+mj-ea"/>
        <a:cs typeface="+mj-cs"/>
        <a:sym typeface="Helvetica Neue"/>
      </a:defRPr>
    </a:lvl1pPr>
    <a:lvl2pPr indent="228600" defTabSz="457200" latinLnBrk="0">
      <a:lnSpc>
        <a:spcPct val="117999"/>
      </a:lnSpc>
      <a:defRPr sz="2200">
        <a:latin typeface="+mj-lt"/>
        <a:ea typeface="+mj-ea"/>
        <a:cs typeface="+mj-cs"/>
        <a:sym typeface="Helvetica Neue"/>
      </a:defRPr>
    </a:lvl2pPr>
    <a:lvl3pPr indent="457200" defTabSz="457200" latinLnBrk="0">
      <a:lnSpc>
        <a:spcPct val="117999"/>
      </a:lnSpc>
      <a:defRPr sz="2200">
        <a:latin typeface="+mj-lt"/>
        <a:ea typeface="+mj-ea"/>
        <a:cs typeface="+mj-cs"/>
        <a:sym typeface="Helvetica Neue"/>
      </a:defRPr>
    </a:lvl3pPr>
    <a:lvl4pPr indent="685800" defTabSz="457200" latinLnBrk="0">
      <a:lnSpc>
        <a:spcPct val="117999"/>
      </a:lnSpc>
      <a:defRPr sz="2200">
        <a:latin typeface="+mj-lt"/>
        <a:ea typeface="+mj-ea"/>
        <a:cs typeface="+mj-cs"/>
        <a:sym typeface="Helvetica Neue"/>
      </a:defRPr>
    </a:lvl4pPr>
    <a:lvl5pPr indent="914400" defTabSz="457200" latinLnBrk="0">
      <a:lnSpc>
        <a:spcPct val="117999"/>
      </a:lnSpc>
      <a:defRPr sz="2200">
        <a:latin typeface="+mj-lt"/>
        <a:ea typeface="+mj-ea"/>
        <a:cs typeface="+mj-cs"/>
        <a:sym typeface="Helvetica Neue"/>
      </a:defRPr>
    </a:lvl5pPr>
    <a:lvl6pPr indent="1143000" defTabSz="457200" latinLnBrk="0">
      <a:lnSpc>
        <a:spcPct val="117999"/>
      </a:lnSpc>
      <a:defRPr sz="2200">
        <a:latin typeface="+mj-lt"/>
        <a:ea typeface="+mj-ea"/>
        <a:cs typeface="+mj-cs"/>
        <a:sym typeface="Helvetica Neue"/>
      </a:defRPr>
    </a:lvl6pPr>
    <a:lvl7pPr indent="1371600" defTabSz="457200" latinLnBrk="0">
      <a:lnSpc>
        <a:spcPct val="117999"/>
      </a:lnSpc>
      <a:defRPr sz="2200">
        <a:latin typeface="+mj-lt"/>
        <a:ea typeface="+mj-ea"/>
        <a:cs typeface="+mj-cs"/>
        <a:sym typeface="Helvetica Neue"/>
      </a:defRPr>
    </a:lvl7pPr>
    <a:lvl8pPr indent="1600200" defTabSz="457200" latinLnBrk="0">
      <a:lnSpc>
        <a:spcPct val="117999"/>
      </a:lnSpc>
      <a:defRPr sz="2200">
        <a:latin typeface="+mj-lt"/>
        <a:ea typeface="+mj-ea"/>
        <a:cs typeface="+mj-cs"/>
        <a:sym typeface="Helvetica Neue"/>
      </a:defRPr>
    </a:lvl8pPr>
    <a:lvl9pPr indent="1828800" defTabSz="457200" latinLnBrk="0">
      <a:lnSpc>
        <a:spcPct val="117999"/>
      </a:lnSpc>
      <a:defRPr sz="2200">
        <a:latin typeface="+mj-lt"/>
        <a:ea typeface="+mj-ea"/>
        <a:cs typeface="+mj-cs"/>
        <a:sym typeface="Helvetica Neue"/>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Sp="1" showMasterPhAnim="1">
  <p:cSld name="Title &amp; Subtitle">
    <p:spTree>
      <p:nvGrpSpPr>
        <p:cNvPr id="1" name=""/>
        <p:cNvGrpSpPr/>
        <p:nvPr/>
      </p:nvGrpSpPr>
      <p:grpSpPr>
        <a:xfrm>
          <a:off x="0" y="0"/>
          <a:ext cx="0" cy="0"/>
          <a:chOff x="0" y="0"/>
          <a:chExt cx="0" cy="0"/>
        </a:xfrm>
      </p:grpSpPr>
      <p:sp>
        <p:nvSpPr>
          <p:cNvPr id="11" name="Shape 11"/>
          <p:cNvSpPr/>
          <p:nvPr>
            <p:ph type="title"/>
          </p:nvPr>
        </p:nvSpPr>
        <p:spPr>
          <a:xfrm>
            <a:off x="1270000" y="1638300"/>
            <a:ext cx="10464800" cy="3302000"/>
          </a:xfrm>
          <a:prstGeom prst="rect">
            <a:avLst/>
          </a:prstGeom>
        </p:spPr>
        <p:txBody>
          <a:bodyPr anchor="b"/>
          <a:lstStyle/>
          <a:p>
            <a:pPr/>
            <a:r>
              <a:t>Title Text</a:t>
            </a:r>
          </a:p>
        </p:txBody>
      </p:sp>
      <p:sp>
        <p:nvSpPr>
          <p:cNvPr id="12" name="Shape 12"/>
          <p:cNvSpPr/>
          <p:nvPr>
            <p:ph type="body" sz="quarter" idx="1"/>
          </p:nvPr>
        </p:nvSpPr>
        <p:spPr>
          <a:xfrm>
            <a:off x="1270000" y="5029200"/>
            <a:ext cx="10464800" cy="1130300"/>
          </a:xfrm>
          <a:prstGeom prst="rect">
            <a:avLst/>
          </a:prstGeom>
        </p:spPr>
        <p:txBody>
          <a:bodyPr anchor="t"/>
          <a:lstStyle>
            <a:lvl1pPr marL="0" indent="0" algn="ctr">
              <a:spcBef>
                <a:spcPts val="0"/>
              </a:spcBef>
              <a:buSzTx/>
              <a:buNone/>
              <a:defRPr sz="3200"/>
            </a:lvl1pPr>
            <a:lvl2pPr marL="0" indent="0" algn="ctr">
              <a:spcBef>
                <a:spcPts val="0"/>
              </a:spcBef>
              <a:buSzTx/>
              <a:buNone/>
              <a:defRPr sz="3200"/>
            </a:lvl2pPr>
            <a:lvl3pPr marL="0" indent="0" algn="ctr">
              <a:spcBef>
                <a:spcPts val="0"/>
              </a:spcBef>
              <a:buSzTx/>
              <a:buNone/>
              <a:defRPr sz="3200"/>
            </a:lvl3pPr>
            <a:lvl4pPr marL="0" indent="0" algn="ctr">
              <a:spcBef>
                <a:spcPts val="0"/>
              </a:spcBef>
              <a:buSzTx/>
              <a:buNone/>
              <a:defRPr sz="3200"/>
            </a:lvl4pPr>
            <a:lvl5pPr marL="0" indent="0" algn="ctr">
              <a:spcBef>
                <a:spcPts val="0"/>
              </a:spcBef>
              <a:buSzTx/>
              <a:buNone/>
              <a:defRPr sz="3200"/>
            </a:lvl5pPr>
          </a:lstStyle>
          <a:p>
            <a:pPr/>
            <a:r>
              <a:t>Body Level One</a:t>
            </a:r>
          </a:p>
          <a:p>
            <a:pPr lvl="1"/>
            <a:r>
              <a:t>Body Level Two</a:t>
            </a:r>
          </a:p>
          <a:p>
            <a:pPr lvl="2"/>
            <a:r>
              <a:t>Body Level Three</a:t>
            </a:r>
          </a:p>
          <a:p>
            <a:pPr lvl="3"/>
            <a:r>
              <a:t>Body Level Four</a:t>
            </a:r>
          </a:p>
          <a:p>
            <a:pPr lvl="4"/>
            <a:r>
              <a:t>Body Level Five</a:t>
            </a:r>
          </a:p>
        </p:txBody>
      </p:sp>
      <p:sp>
        <p:nvSpPr>
          <p:cNvPr id="13" name="Shape 13"/>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type="tx" showMasterSp="1" showMasterPhAnim="1">
  <p:cSld name="Quote">
    <p:spTree>
      <p:nvGrpSpPr>
        <p:cNvPr id="1" name=""/>
        <p:cNvGrpSpPr/>
        <p:nvPr/>
      </p:nvGrpSpPr>
      <p:grpSpPr>
        <a:xfrm>
          <a:off x="0" y="0"/>
          <a:ext cx="0" cy="0"/>
          <a:chOff x="0" y="0"/>
          <a:chExt cx="0" cy="0"/>
        </a:xfrm>
      </p:grpSpPr>
      <p:sp>
        <p:nvSpPr>
          <p:cNvPr id="93" name="Shape 93"/>
          <p:cNvSpPr/>
          <p:nvPr>
            <p:ph type="body" sz="quarter" idx="1"/>
          </p:nvPr>
        </p:nvSpPr>
        <p:spPr>
          <a:xfrm>
            <a:off x="1270000" y="6362700"/>
            <a:ext cx="10464800" cy="533400"/>
          </a:xfrm>
          <a:prstGeom prst="rect">
            <a:avLst/>
          </a:prstGeom>
        </p:spPr>
        <p:txBody>
          <a:bodyPr anchor="t"/>
          <a:lstStyle>
            <a:lvl1pPr marL="0" indent="0" algn="ctr">
              <a:spcBef>
                <a:spcPts val="0"/>
              </a:spcBef>
              <a:buSzTx/>
              <a:buNone/>
              <a:defRPr b="1" sz="2800">
                <a:latin typeface="+mn-lt"/>
                <a:ea typeface="+mn-ea"/>
                <a:cs typeface="+mn-cs"/>
                <a:sym typeface="Helvetica"/>
              </a:defRPr>
            </a:lvl1pPr>
          </a:lstStyle>
          <a:p>
            <a:pPr/>
            <a:r>
              <a:t>–Johnny Appleseed</a:t>
            </a:r>
          </a:p>
        </p:txBody>
      </p:sp>
      <p:sp>
        <p:nvSpPr>
          <p:cNvPr id="94" name="Shape 94"/>
          <p:cNvSpPr/>
          <p:nvPr>
            <p:ph type="body" sz="quarter" idx="13"/>
          </p:nvPr>
        </p:nvSpPr>
        <p:spPr>
          <a:xfrm>
            <a:off x="1270000" y="4254500"/>
            <a:ext cx="10464800" cy="711200"/>
          </a:xfrm>
          <a:prstGeom prst="rect">
            <a:avLst/>
          </a:prstGeom>
        </p:spPr>
        <p:txBody>
          <a:bodyPr/>
          <a:lstStyle/>
          <a:p>
            <a:pPr/>
          </a:p>
        </p:txBody>
      </p:sp>
      <p:sp>
        <p:nvSpPr>
          <p:cNvPr id="95" name="Shape 95"/>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type="tx" showMasterSp="1" showMasterPhAnim="1">
  <p:cSld name="Photo">
    <p:spTree>
      <p:nvGrpSpPr>
        <p:cNvPr id="1" name=""/>
        <p:cNvGrpSpPr/>
        <p:nvPr/>
      </p:nvGrpSpPr>
      <p:grpSpPr>
        <a:xfrm>
          <a:off x="0" y="0"/>
          <a:ext cx="0" cy="0"/>
          <a:chOff x="0" y="0"/>
          <a:chExt cx="0" cy="0"/>
        </a:xfrm>
      </p:grpSpPr>
      <p:sp>
        <p:nvSpPr>
          <p:cNvPr id="102" name="Shape 102"/>
          <p:cNvSpPr/>
          <p:nvPr>
            <p:ph type="pic" idx="13"/>
          </p:nvPr>
        </p:nvSpPr>
        <p:spPr>
          <a:xfrm>
            <a:off x="0" y="0"/>
            <a:ext cx="13004800" cy="9753600"/>
          </a:xfrm>
          <a:prstGeom prst="rect">
            <a:avLst/>
          </a:prstGeom>
        </p:spPr>
        <p:txBody>
          <a:bodyPr lIns="91439" tIns="45719" rIns="91439" bIns="45719" anchor="t">
            <a:noAutofit/>
          </a:bodyPr>
          <a:lstStyle/>
          <a:p>
            <a:pPr/>
          </a:p>
        </p:txBody>
      </p:sp>
      <p:sp>
        <p:nvSpPr>
          <p:cNvPr id="103" name="Shape 103"/>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type="tx" showMasterSp="1" showMasterPhAnim="1">
  <p:cSld name="Blank">
    <p:spTree>
      <p:nvGrpSpPr>
        <p:cNvPr id="1" name=""/>
        <p:cNvGrpSpPr/>
        <p:nvPr/>
      </p:nvGrpSpPr>
      <p:grpSpPr>
        <a:xfrm>
          <a:off x="0" y="0"/>
          <a:ext cx="0" cy="0"/>
          <a:chOff x="0" y="0"/>
          <a:chExt cx="0" cy="0"/>
        </a:xfrm>
      </p:grpSpPr>
      <p:sp>
        <p:nvSpPr>
          <p:cNvPr id="110" name="Shape 110"/>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Photo - Horizontal">
    <p:spTree>
      <p:nvGrpSpPr>
        <p:cNvPr id="1" name=""/>
        <p:cNvGrpSpPr/>
        <p:nvPr/>
      </p:nvGrpSpPr>
      <p:grpSpPr>
        <a:xfrm>
          <a:off x="0" y="0"/>
          <a:ext cx="0" cy="0"/>
          <a:chOff x="0" y="0"/>
          <a:chExt cx="0" cy="0"/>
        </a:xfrm>
      </p:grpSpPr>
      <p:sp>
        <p:nvSpPr>
          <p:cNvPr id="20" name="Shape 20"/>
          <p:cNvSpPr/>
          <p:nvPr>
            <p:ph type="pic" idx="13"/>
          </p:nvPr>
        </p:nvSpPr>
        <p:spPr>
          <a:xfrm>
            <a:off x="1600200" y="635000"/>
            <a:ext cx="9779000" cy="5918200"/>
          </a:xfrm>
          <a:prstGeom prst="rect">
            <a:avLst/>
          </a:prstGeom>
        </p:spPr>
        <p:txBody>
          <a:bodyPr lIns="91439" tIns="45719" rIns="91439" bIns="45719" anchor="t">
            <a:noAutofit/>
          </a:bodyPr>
          <a:lstStyle/>
          <a:p>
            <a:pPr/>
          </a:p>
        </p:txBody>
      </p:sp>
      <p:sp>
        <p:nvSpPr>
          <p:cNvPr id="21" name="Shape 21"/>
          <p:cNvSpPr/>
          <p:nvPr>
            <p:ph type="title"/>
          </p:nvPr>
        </p:nvSpPr>
        <p:spPr>
          <a:xfrm>
            <a:off x="1270000" y="6718300"/>
            <a:ext cx="10464800" cy="1422400"/>
          </a:xfrm>
          <a:prstGeom prst="rect">
            <a:avLst/>
          </a:prstGeom>
        </p:spPr>
        <p:txBody>
          <a:bodyPr anchor="b"/>
          <a:lstStyle/>
          <a:p>
            <a:pPr/>
            <a:r>
              <a:t>Title Text</a:t>
            </a:r>
          </a:p>
        </p:txBody>
      </p:sp>
      <p:sp>
        <p:nvSpPr>
          <p:cNvPr id="22" name="Shape 22"/>
          <p:cNvSpPr/>
          <p:nvPr>
            <p:ph type="body" sz="quarter" idx="1"/>
          </p:nvPr>
        </p:nvSpPr>
        <p:spPr>
          <a:xfrm>
            <a:off x="1270000" y="8191500"/>
            <a:ext cx="10464800" cy="1219200"/>
          </a:xfrm>
          <a:prstGeom prst="rect">
            <a:avLst/>
          </a:prstGeom>
        </p:spPr>
        <p:txBody>
          <a:bodyPr anchor="t"/>
          <a:lstStyle>
            <a:lvl1pPr marL="0" indent="0" algn="ctr">
              <a:spcBef>
                <a:spcPts val="0"/>
              </a:spcBef>
              <a:buSzTx/>
              <a:buNone/>
              <a:defRPr sz="3200"/>
            </a:lvl1pPr>
            <a:lvl2pPr marL="0" indent="0" algn="ctr">
              <a:spcBef>
                <a:spcPts val="0"/>
              </a:spcBef>
              <a:buSzTx/>
              <a:buNone/>
              <a:defRPr sz="3200"/>
            </a:lvl2pPr>
            <a:lvl3pPr marL="0" indent="0" algn="ctr">
              <a:spcBef>
                <a:spcPts val="0"/>
              </a:spcBef>
              <a:buSzTx/>
              <a:buNone/>
              <a:defRPr sz="3200"/>
            </a:lvl3pPr>
            <a:lvl4pPr marL="0" indent="0" algn="ctr">
              <a:spcBef>
                <a:spcPts val="0"/>
              </a:spcBef>
              <a:buSzTx/>
              <a:buNone/>
              <a:defRPr sz="3200"/>
            </a:lvl4pPr>
            <a:lvl5pPr marL="0" indent="0" algn="ctr">
              <a:spcBef>
                <a:spcPts val="0"/>
              </a:spcBef>
              <a:buSzTx/>
              <a:buNone/>
              <a:defRPr sz="3200"/>
            </a:lvl5pPr>
          </a:lstStyle>
          <a:p>
            <a:pPr/>
            <a:r>
              <a:t>Body Level One</a:t>
            </a:r>
          </a:p>
          <a:p>
            <a:pPr lvl="1"/>
            <a:r>
              <a:t>Body Level Two</a:t>
            </a:r>
          </a:p>
          <a:p>
            <a:pPr lvl="2"/>
            <a:r>
              <a:t>Body Level Three</a:t>
            </a:r>
          </a:p>
          <a:p>
            <a:pPr lvl="3"/>
            <a:r>
              <a:t>Body Level Four</a:t>
            </a:r>
          </a:p>
          <a:p>
            <a:pPr lvl="4"/>
            <a:r>
              <a:t>Body Level Five</a:t>
            </a:r>
          </a:p>
        </p:txBody>
      </p:sp>
      <p:sp>
        <p:nvSpPr>
          <p:cNvPr id="23" name="Shape 23"/>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Title - Center">
    <p:spTree>
      <p:nvGrpSpPr>
        <p:cNvPr id="1" name=""/>
        <p:cNvGrpSpPr/>
        <p:nvPr/>
      </p:nvGrpSpPr>
      <p:grpSpPr>
        <a:xfrm>
          <a:off x="0" y="0"/>
          <a:ext cx="0" cy="0"/>
          <a:chOff x="0" y="0"/>
          <a:chExt cx="0" cy="0"/>
        </a:xfrm>
      </p:grpSpPr>
      <p:sp>
        <p:nvSpPr>
          <p:cNvPr id="30" name="Shape 30"/>
          <p:cNvSpPr/>
          <p:nvPr>
            <p:ph type="title"/>
          </p:nvPr>
        </p:nvSpPr>
        <p:spPr>
          <a:xfrm>
            <a:off x="1270000" y="3225800"/>
            <a:ext cx="10464800" cy="3302000"/>
          </a:xfrm>
          <a:prstGeom prst="rect">
            <a:avLst/>
          </a:prstGeom>
        </p:spPr>
        <p:txBody>
          <a:bodyPr/>
          <a:lstStyle/>
          <a:p>
            <a:pPr/>
            <a:r>
              <a:t>Title Text</a:t>
            </a:r>
          </a:p>
        </p:txBody>
      </p:sp>
      <p:sp>
        <p:nvSpPr>
          <p:cNvPr id="31" name="Shape 31"/>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1" showMasterPhAnim="1">
  <p:cSld name="Photo - Vertical">
    <p:spTree>
      <p:nvGrpSpPr>
        <p:cNvPr id="1" name=""/>
        <p:cNvGrpSpPr/>
        <p:nvPr/>
      </p:nvGrpSpPr>
      <p:grpSpPr>
        <a:xfrm>
          <a:off x="0" y="0"/>
          <a:ext cx="0" cy="0"/>
          <a:chOff x="0" y="0"/>
          <a:chExt cx="0" cy="0"/>
        </a:xfrm>
      </p:grpSpPr>
      <p:sp>
        <p:nvSpPr>
          <p:cNvPr id="38" name="Shape 38"/>
          <p:cNvSpPr/>
          <p:nvPr>
            <p:ph type="pic" sz="half" idx="13"/>
          </p:nvPr>
        </p:nvSpPr>
        <p:spPr>
          <a:xfrm>
            <a:off x="6718300" y="762000"/>
            <a:ext cx="5334000" cy="8242300"/>
          </a:xfrm>
          <a:prstGeom prst="rect">
            <a:avLst/>
          </a:prstGeom>
        </p:spPr>
        <p:txBody>
          <a:bodyPr lIns="91439" tIns="45719" rIns="91439" bIns="45719" anchor="t">
            <a:noAutofit/>
          </a:bodyPr>
          <a:lstStyle/>
          <a:p>
            <a:pPr/>
          </a:p>
        </p:txBody>
      </p:sp>
      <p:sp>
        <p:nvSpPr>
          <p:cNvPr id="39" name="Shape 39"/>
          <p:cNvSpPr/>
          <p:nvPr>
            <p:ph type="title"/>
          </p:nvPr>
        </p:nvSpPr>
        <p:spPr>
          <a:xfrm>
            <a:off x="952500" y="762000"/>
            <a:ext cx="5334000" cy="4000500"/>
          </a:xfrm>
          <a:prstGeom prst="rect">
            <a:avLst/>
          </a:prstGeom>
        </p:spPr>
        <p:txBody>
          <a:bodyPr anchor="b"/>
          <a:lstStyle>
            <a:lvl1pPr>
              <a:defRPr sz="6000"/>
            </a:lvl1pPr>
          </a:lstStyle>
          <a:p>
            <a:pPr/>
            <a:r>
              <a:t>Title Text</a:t>
            </a:r>
          </a:p>
        </p:txBody>
      </p:sp>
      <p:sp>
        <p:nvSpPr>
          <p:cNvPr id="40" name="Shape 40"/>
          <p:cNvSpPr/>
          <p:nvPr>
            <p:ph type="body" sz="quarter" idx="1"/>
          </p:nvPr>
        </p:nvSpPr>
        <p:spPr>
          <a:xfrm>
            <a:off x="952500" y="5003800"/>
            <a:ext cx="5334000" cy="4000500"/>
          </a:xfrm>
          <a:prstGeom prst="rect">
            <a:avLst/>
          </a:prstGeom>
        </p:spPr>
        <p:txBody>
          <a:bodyPr anchor="t"/>
          <a:lstStyle>
            <a:lvl1pPr marL="0" indent="0" algn="ctr">
              <a:spcBef>
                <a:spcPts val="0"/>
              </a:spcBef>
              <a:buSzTx/>
              <a:buNone/>
              <a:defRPr sz="3200"/>
            </a:lvl1pPr>
            <a:lvl2pPr marL="0" indent="0" algn="ctr">
              <a:spcBef>
                <a:spcPts val="0"/>
              </a:spcBef>
              <a:buSzTx/>
              <a:buNone/>
              <a:defRPr sz="3200"/>
            </a:lvl2pPr>
            <a:lvl3pPr marL="0" indent="0" algn="ctr">
              <a:spcBef>
                <a:spcPts val="0"/>
              </a:spcBef>
              <a:buSzTx/>
              <a:buNone/>
              <a:defRPr sz="3200"/>
            </a:lvl3pPr>
            <a:lvl4pPr marL="0" indent="0" algn="ctr">
              <a:spcBef>
                <a:spcPts val="0"/>
              </a:spcBef>
              <a:buSzTx/>
              <a:buNone/>
              <a:defRPr sz="3200"/>
            </a:lvl4pPr>
            <a:lvl5pPr marL="0" indent="0" algn="ctr">
              <a:spcBef>
                <a:spcPts val="0"/>
              </a:spcBef>
              <a:buSzTx/>
              <a:buNone/>
              <a:defRPr sz="3200"/>
            </a:lvl5pPr>
          </a:lstStyle>
          <a:p>
            <a:pPr/>
            <a:r>
              <a:t>Body Level One</a:t>
            </a:r>
          </a:p>
          <a:p>
            <a:pPr lvl="1"/>
            <a:r>
              <a:t>Body Level Two</a:t>
            </a:r>
          </a:p>
          <a:p>
            <a:pPr lvl="2"/>
            <a:r>
              <a:t>Body Level Three</a:t>
            </a:r>
          </a:p>
          <a:p>
            <a:pPr lvl="3"/>
            <a:r>
              <a:t>Body Level Four</a:t>
            </a:r>
          </a:p>
          <a:p>
            <a:pPr lvl="4"/>
            <a:r>
              <a:t>Body Level Five</a:t>
            </a:r>
          </a:p>
        </p:txBody>
      </p:sp>
      <p:sp>
        <p:nvSpPr>
          <p:cNvPr id="41" name="Shape 41"/>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1" showMasterPhAnim="1">
  <p:cSld name="Title - Top">
    <p:spTree>
      <p:nvGrpSpPr>
        <p:cNvPr id="1" name=""/>
        <p:cNvGrpSpPr/>
        <p:nvPr/>
      </p:nvGrpSpPr>
      <p:grpSpPr>
        <a:xfrm>
          <a:off x="0" y="0"/>
          <a:ext cx="0" cy="0"/>
          <a:chOff x="0" y="0"/>
          <a:chExt cx="0" cy="0"/>
        </a:xfrm>
      </p:grpSpPr>
      <p:sp>
        <p:nvSpPr>
          <p:cNvPr id="48" name="Shape 48"/>
          <p:cNvSpPr/>
          <p:nvPr>
            <p:ph type="title"/>
          </p:nvPr>
        </p:nvSpPr>
        <p:spPr>
          <a:prstGeom prst="rect">
            <a:avLst/>
          </a:prstGeom>
        </p:spPr>
        <p:txBody>
          <a:bodyPr/>
          <a:lstStyle/>
          <a:p>
            <a:pPr/>
            <a:r>
              <a:t>Title Text</a:t>
            </a:r>
          </a:p>
        </p:txBody>
      </p:sp>
      <p:sp>
        <p:nvSpPr>
          <p:cNvPr id="49" name="Shape 49"/>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1" showMasterPhAnim="1">
  <p:cSld name="Title &amp; Bullets">
    <p:spTree>
      <p:nvGrpSpPr>
        <p:cNvPr id="1" name=""/>
        <p:cNvGrpSpPr/>
        <p:nvPr/>
      </p:nvGrpSpPr>
      <p:grpSpPr>
        <a:xfrm>
          <a:off x="0" y="0"/>
          <a:ext cx="0" cy="0"/>
          <a:chOff x="0" y="0"/>
          <a:chExt cx="0" cy="0"/>
        </a:xfrm>
      </p:grpSpPr>
      <p:sp>
        <p:nvSpPr>
          <p:cNvPr id="56" name="Shape 56"/>
          <p:cNvSpPr/>
          <p:nvPr>
            <p:ph type="title"/>
          </p:nvPr>
        </p:nvSpPr>
        <p:spPr>
          <a:prstGeom prst="rect">
            <a:avLst/>
          </a:prstGeom>
        </p:spPr>
        <p:txBody>
          <a:bodyPr/>
          <a:lstStyle/>
          <a:p>
            <a:pPr/>
            <a:r>
              <a:t>Title Text</a:t>
            </a:r>
          </a:p>
        </p:txBody>
      </p:sp>
      <p:sp>
        <p:nvSpPr>
          <p:cNvPr id="57" name="Shape 57"/>
          <p:cNvSpPr/>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58" name="Shape 58"/>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1" showMasterPhAnim="1">
  <p:cSld name="Title, Bullets &amp; Photo">
    <p:spTree>
      <p:nvGrpSpPr>
        <p:cNvPr id="1" name=""/>
        <p:cNvGrpSpPr/>
        <p:nvPr/>
      </p:nvGrpSpPr>
      <p:grpSpPr>
        <a:xfrm>
          <a:off x="0" y="0"/>
          <a:ext cx="0" cy="0"/>
          <a:chOff x="0" y="0"/>
          <a:chExt cx="0" cy="0"/>
        </a:xfrm>
      </p:grpSpPr>
      <p:sp>
        <p:nvSpPr>
          <p:cNvPr id="65" name="Shape 65"/>
          <p:cNvSpPr/>
          <p:nvPr>
            <p:ph type="pic" sz="half" idx="13"/>
          </p:nvPr>
        </p:nvSpPr>
        <p:spPr>
          <a:xfrm>
            <a:off x="6718300" y="2590800"/>
            <a:ext cx="5334000" cy="6286500"/>
          </a:xfrm>
          <a:prstGeom prst="rect">
            <a:avLst/>
          </a:prstGeom>
        </p:spPr>
        <p:txBody>
          <a:bodyPr lIns="91439" tIns="45719" rIns="91439" bIns="45719" anchor="t">
            <a:noAutofit/>
          </a:bodyPr>
          <a:lstStyle/>
          <a:p>
            <a:pPr/>
          </a:p>
        </p:txBody>
      </p:sp>
      <p:sp>
        <p:nvSpPr>
          <p:cNvPr id="66" name="Shape 66"/>
          <p:cNvSpPr/>
          <p:nvPr>
            <p:ph type="title"/>
          </p:nvPr>
        </p:nvSpPr>
        <p:spPr>
          <a:prstGeom prst="rect">
            <a:avLst/>
          </a:prstGeom>
        </p:spPr>
        <p:txBody>
          <a:bodyPr/>
          <a:lstStyle/>
          <a:p>
            <a:pPr/>
            <a:r>
              <a:t>Title Text</a:t>
            </a:r>
          </a:p>
        </p:txBody>
      </p:sp>
      <p:sp>
        <p:nvSpPr>
          <p:cNvPr id="67" name="Shape 67"/>
          <p:cNvSpPr/>
          <p:nvPr>
            <p:ph type="body" sz="half" idx="1"/>
          </p:nvPr>
        </p:nvSpPr>
        <p:spPr>
          <a:xfrm>
            <a:off x="952500" y="2590800"/>
            <a:ext cx="5334000" cy="6286500"/>
          </a:xfrm>
          <a:prstGeom prst="rect">
            <a:avLst/>
          </a:prstGeom>
        </p:spPr>
        <p:txBody>
          <a:bodyPr/>
          <a:lstStyle>
            <a:lvl1pPr marL="381000" indent="-381000">
              <a:spcBef>
                <a:spcPts val="3800"/>
              </a:spcBef>
              <a:defRPr sz="2800"/>
            </a:lvl1pPr>
            <a:lvl2pPr marL="762000" indent="-381000">
              <a:spcBef>
                <a:spcPts val="3800"/>
              </a:spcBef>
              <a:defRPr sz="2800"/>
            </a:lvl2pPr>
            <a:lvl3pPr marL="1143000" indent="-381000">
              <a:spcBef>
                <a:spcPts val="3800"/>
              </a:spcBef>
              <a:defRPr sz="2800"/>
            </a:lvl3pPr>
            <a:lvl4pPr marL="1524000" indent="-381000">
              <a:spcBef>
                <a:spcPts val="3800"/>
              </a:spcBef>
              <a:defRPr sz="2800"/>
            </a:lvl4pPr>
            <a:lvl5pPr marL="1905000" indent="-381000">
              <a:spcBef>
                <a:spcPts val="3800"/>
              </a:spcBef>
              <a:defRPr sz="2800"/>
            </a:lvl5pPr>
          </a:lstStyle>
          <a:p>
            <a:pPr/>
            <a:r>
              <a:t>Body Level One</a:t>
            </a:r>
          </a:p>
          <a:p>
            <a:pPr lvl="1"/>
            <a:r>
              <a:t>Body Level Two</a:t>
            </a:r>
          </a:p>
          <a:p>
            <a:pPr lvl="2"/>
            <a:r>
              <a:t>Body Level Three</a:t>
            </a:r>
          </a:p>
          <a:p>
            <a:pPr lvl="3"/>
            <a:r>
              <a:t>Body Level Four</a:t>
            </a:r>
          </a:p>
          <a:p>
            <a:pPr lvl="4"/>
            <a:r>
              <a:t>Body Level Five</a:t>
            </a:r>
          </a:p>
        </p:txBody>
      </p:sp>
      <p:sp>
        <p:nvSpPr>
          <p:cNvPr id="68" name="Shape 68"/>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1" showMasterPhAnim="1">
  <p:cSld name="Bullets">
    <p:spTree>
      <p:nvGrpSpPr>
        <p:cNvPr id="1" name=""/>
        <p:cNvGrpSpPr/>
        <p:nvPr/>
      </p:nvGrpSpPr>
      <p:grpSpPr>
        <a:xfrm>
          <a:off x="0" y="0"/>
          <a:ext cx="0" cy="0"/>
          <a:chOff x="0" y="0"/>
          <a:chExt cx="0" cy="0"/>
        </a:xfrm>
      </p:grpSpPr>
      <p:sp>
        <p:nvSpPr>
          <p:cNvPr id="75" name="Shape 75"/>
          <p:cNvSpPr/>
          <p:nvPr>
            <p:ph type="body" idx="1"/>
          </p:nvPr>
        </p:nvSpPr>
        <p:spPr>
          <a:xfrm>
            <a:off x="952500" y="1270000"/>
            <a:ext cx="11099800" cy="7213600"/>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76" name="Shape 76"/>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type="tx" showMasterSp="1" showMasterPhAnim="1">
  <p:cSld name="Photo - 3 Up">
    <p:spTree>
      <p:nvGrpSpPr>
        <p:cNvPr id="1" name=""/>
        <p:cNvGrpSpPr/>
        <p:nvPr/>
      </p:nvGrpSpPr>
      <p:grpSpPr>
        <a:xfrm>
          <a:off x="0" y="0"/>
          <a:ext cx="0" cy="0"/>
          <a:chOff x="0" y="0"/>
          <a:chExt cx="0" cy="0"/>
        </a:xfrm>
      </p:grpSpPr>
      <p:sp>
        <p:nvSpPr>
          <p:cNvPr id="83" name="Shape 83"/>
          <p:cNvSpPr/>
          <p:nvPr>
            <p:ph type="pic" sz="quarter" idx="13"/>
          </p:nvPr>
        </p:nvSpPr>
        <p:spPr>
          <a:xfrm>
            <a:off x="6718300" y="5092700"/>
            <a:ext cx="5334000" cy="3898900"/>
          </a:xfrm>
          <a:prstGeom prst="rect">
            <a:avLst/>
          </a:prstGeom>
        </p:spPr>
        <p:txBody>
          <a:bodyPr lIns="91439" tIns="45719" rIns="91439" bIns="45719" anchor="t">
            <a:noAutofit/>
          </a:bodyPr>
          <a:lstStyle/>
          <a:p>
            <a:pPr/>
          </a:p>
        </p:txBody>
      </p:sp>
      <p:sp>
        <p:nvSpPr>
          <p:cNvPr id="84" name="Shape 84"/>
          <p:cNvSpPr/>
          <p:nvPr>
            <p:ph type="pic" sz="quarter" idx="14"/>
          </p:nvPr>
        </p:nvSpPr>
        <p:spPr>
          <a:xfrm>
            <a:off x="6718300" y="762000"/>
            <a:ext cx="5334000" cy="3898900"/>
          </a:xfrm>
          <a:prstGeom prst="rect">
            <a:avLst/>
          </a:prstGeom>
        </p:spPr>
        <p:txBody>
          <a:bodyPr lIns="91439" tIns="45719" rIns="91439" bIns="45719" anchor="t">
            <a:noAutofit/>
          </a:bodyPr>
          <a:lstStyle/>
          <a:p>
            <a:pPr/>
          </a:p>
        </p:txBody>
      </p:sp>
      <p:sp>
        <p:nvSpPr>
          <p:cNvPr id="85" name="Shape 85"/>
          <p:cNvSpPr/>
          <p:nvPr>
            <p:ph type="pic" sz="half" idx="15"/>
          </p:nvPr>
        </p:nvSpPr>
        <p:spPr>
          <a:xfrm>
            <a:off x="952500" y="762884"/>
            <a:ext cx="5334000" cy="8229601"/>
          </a:xfrm>
          <a:prstGeom prst="rect">
            <a:avLst/>
          </a:prstGeom>
        </p:spPr>
        <p:txBody>
          <a:bodyPr lIns="91439" tIns="45719" rIns="91439" bIns="45719" anchor="t">
            <a:noAutofit/>
          </a:bodyPr>
          <a:lstStyle/>
          <a:p>
            <a:pPr/>
          </a:p>
        </p:txBody>
      </p:sp>
      <p:sp>
        <p:nvSpPr>
          <p:cNvPr id="86" name="Shape 86"/>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jpe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 Id="rId9" Type="http://schemas.openxmlformats.org/officeDocument/2006/relationships/slideLayout" Target="../slideLayouts/slideLayout7.xml"/><Relationship Id="rId10" Type="http://schemas.openxmlformats.org/officeDocument/2006/relationships/slideLayout" Target="../slideLayouts/slideLayout8.xml"/><Relationship Id="rId11" Type="http://schemas.openxmlformats.org/officeDocument/2006/relationships/slideLayout" Target="../slideLayouts/slideLayout9.xml"/><Relationship Id="rId12" Type="http://schemas.openxmlformats.org/officeDocument/2006/relationships/slideLayout" Target="../slideLayouts/slideLayout10.xml"/><Relationship Id="rId13" Type="http://schemas.openxmlformats.org/officeDocument/2006/relationships/slideLayout" Target="../slideLayouts/slideLayout11.xml"/><Relationship Id="rId14"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2" name="Shape 2"/>
          <p:cNvSpPr/>
          <p:nvPr>
            <p:ph type="title"/>
          </p:nvPr>
        </p:nvSpPr>
        <p:spPr>
          <a:xfrm>
            <a:off x="952500" y="406400"/>
            <a:ext cx="11099800" cy="21209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Title Text</a:t>
            </a:r>
          </a:p>
        </p:txBody>
      </p:sp>
      <p:sp>
        <p:nvSpPr>
          <p:cNvPr id="3" name="Shape 3"/>
          <p:cNvSpPr/>
          <p:nvPr>
            <p:ph type="body" idx="1"/>
          </p:nvPr>
        </p:nvSpPr>
        <p:spPr>
          <a:xfrm>
            <a:off x="952500" y="2590800"/>
            <a:ext cx="11099800" cy="62865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hape 4"/>
          <p:cNvSpPr/>
          <p:nvPr>
            <p:ph type="sldNum" sz="quarter" idx="2"/>
          </p:nvPr>
        </p:nvSpPr>
        <p:spPr>
          <a:xfrm>
            <a:off x="6311798" y="9245600"/>
            <a:ext cx="368504" cy="381000"/>
          </a:xfrm>
          <a:prstGeom prst="rect">
            <a:avLst/>
          </a:prstGeom>
          <a:ln w="12700">
            <a:miter lim="400000"/>
          </a:ln>
        </p:spPr>
        <p:txBody>
          <a:bodyPr wrap="none" lIns="50800" tIns="50800" rIns="50800" bIns="50800">
            <a:spAutoFit/>
          </a:bodyPr>
          <a:lstStyle>
            <a:lvl1pPr>
              <a:defRPr sz="1800">
                <a:latin typeface="Helvetica Light"/>
                <a:ea typeface="Helvetica Light"/>
                <a:cs typeface="Helvetica Light"/>
                <a:sym typeface="Helvetica Light"/>
              </a:defRPr>
            </a:lvl1pPr>
          </a:lstStyle>
          <a:p>
            <a:pPr/>
            <a:fld id="{86CB4B4D-7CA3-9044-876B-883B54F8677D}" type="slidenum"/>
          </a:p>
        </p:txBody>
      </p:sp>
    </p:spTree>
  </p:cSld>
  <p:clrMap bg1="dk1" tx1="lt1" bg2="dk2" tx2="lt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Lst>
  <p:transition xmlns:p14="http://schemas.microsoft.com/office/powerpoint/2010/main" spd="med" advClick="1"/>
  <p:txStyles>
    <p:titleStyle>
      <a:lvl1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Helvetica Light"/>
          <a:ea typeface="Helvetica Light"/>
          <a:cs typeface="Helvetica Light"/>
          <a:sym typeface="Helvetica Light"/>
        </a:defRPr>
      </a:lvl1pPr>
      <a:lvl2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Helvetica Light"/>
          <a:ea typeface="Helvetica Light"/>
          <a:cs typeface="Helvetica Light"/>
          <a:sym typeface="Helvetica Light"/>
        </a:defRPr>
      </a:lvl2pPr>
      <a:lvl3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Helvetica Light"/>
          <a:ea typeface="Helvetica Light"/>
          <a:cs typeface="Helvetica Light"/>
          <a:sym typeface="Helvetica Light"/>
        </a:defRPr>
      </a:lvl3pPr>
      <a:lvl4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Helvetica Light"/>
          <a:ea typeface="Helvetica Light"/>
          <a:cs typeface="Helvetica Light"/>
          <a:sym typeface="Helvetica Light"/>
        </a:defRPr>
      </a:lvl4pPr>
      <a:lvl5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Helvetica Light"/>
          <a:ea typeface="Helvetica Light"/>
          <a:cs typeface="Helvetica Light"/>
          <a:sym typeface="Helvetica Light"/>
        </a:defRPr>
      </a:lvl5pPr>
      <a:lvl6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Helvetica Light"/>
          <a:ea typeface="Helvetica Light"/>
          <a:cs typeface="Helvetica Light"/>
          <a:sym typeface="Helvetica Light"/>
        </a:defRPr>
      </a:lvl6pPr>
      <a:lvl7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Helvetica Light"/>
          <a:ea typeface="Helvetica Light"/>
          <a:cs typeface="Helvetica Light"/>
          <a:sym typeface="Helvetica Light"/>
        </a:defRPr>
      </a:lvl7pPr>
      <a:lvl8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Helvetica Light"/>
          <a:ea typeface="Helvetica Light"/>
          <a:cs typeface="Helvetica Light"/>
          <a:sym typeface="Helvetica Light"/>
        </a:defRPr>
      </a:lvl8pPr>
      <a:lvl9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Helvetica Light"/>
          <a:ea typeface="Helvetica Light"/>
          <a:cs typeface="Helvetica Light"/>
          <a:sym typeface="Helvetica Light"/>
        </a:defRPr>
      </a:lvl9pPr>
    </p:titleStyle>
    <p:bodyStyle>
      <a:lvl1pPr marL="457200" marR="0" indent="-457200" algn="l" defTabSz="584200" rtl="0" latinLnBrk="0">
        <a:lnSpc>
          <a:spcPct val="100000"/>
        </a:lnSpc>
        <a:spcBef>
          <a:spcPts val="4200"/>
        </a:spcBef>
        <a:spcAft>
          <a:spcPts val="0"/>
        </a:spcAft>
        <a:buClrTx/>
        <a:buSzPct val="75000"/>
        <a:buFontTx/>
        <a:buChar char="•"/>
        <a:tabLst/>
        <a:defRPr b="0" baseline="0" cap="none" i="0" spc="0" strike="noStrike" sz="3800" u="none">
          <a:ln>
            <a:noFill/>
          </a:ln>
          <a:solidFill>
            <a:srgbClr val="FFFFFF"/>
          </a:solidFill>
          <a:uFillTx/>
          <a:latin typeface="Helvetica Light"/>
          <a:ea typeface="Helvetica Light"/>
          <a:cs typeface="Helvetica Light"/>
          <a:sym typeface="Helvetica Light"/>
        </a:defRPr>
      </a:lvl1pPr>
      <a:lvl2pPr marL="914400" marR="0" indent="-457200" algn="l" defTabSz="584200" rtl="0" latinLnBrk="0">
        <a:lnSpc>
          <a:spcPct val="100000"/>
        </a:lnSpc>
        <a:spcBef>
          <a:spcPts val="4200"/>
        </a:spcBef>
        <a:spcAft>
          <a:spcPts val="0"/>
        </a:spcAft>
        <a:buClrTx/>
        <a:buSzPct val="75000"/>
        <a:buFontTx/>
        <a:buChar char="•"/>
        <a:tabLst/>
        <a:defRPr b="0" baseline="0" cap="none" i="0" spc="0" strike="noStrike" sz="3800" u="none">
          <a:ln>
            <a:noFill/>
          </a:ln>
          <a:solidFill>
            <a:srgbClr val="FFFFFF"/>
          </a:solidFill>
          <a:uFillTx/>
          <a:latin typeface="Helvetica Light"/>
          <a:ea typeface="Helvetica Light"/>
          <a:cs typeface="Helvetica Light"/>
          <a:sym typeface="Helvetica Light"/>
        </a:defRPr>
      </a:lvl2pPr>
      <a:lvl3pPr marL="1371600" marR="0" indent="-457200" algn="l" defTabSz="584200" rtl="0" latinLnBrk="0">
        <a:lnSpc>
          <a:spcPct val="100000"/>
        </a:lnSpc>
        <a:spcBef>
          <a:spcPts val="4200"/>
        </a:spcBef>
        <a:spcAft>
          <a:spcPts val="0"/>
        </a:spcAft>
        <a:buClrTx/>
        <a:buSzPct val="75000"/>
        <a:buFontTx/>
        <a:buChar char="•"/>
        <a:tabLst/>
        <a:defRPr b="0" baseline="0" cap="none" i="0" spc="0" strike="noStrike" sz="3800" u="none">
          <a:ln>
            <a:noFill/>
          </a:ln>
          <a:solidFill>
            <a:srgbClr val="FFFFFF"/>
          </a:solidFill>
          <a:uFillTx/>
          <a:latin typeface="Helvetica Light"/>
          <a:ea typeface="Helvetica Light"/>
          <a:cs typeface="Helvetica Light"/>
          <a:sym typeface="Helvetica Light"/>
        </a:defRPr>
      </a:lvl3pPr>
      <a:lvl4pPr marL="1828800" marR="0" indent="-457200" algn="l" defTabSz="584200" rtl="0" latinLnBrk="0">
        <a:lnSpc>
          <a:spcPct val="100000"/>
        </a:lnSpc>
        <a:spcBef>
          <a:spcPts val="4200"/>
        </a:spcBef>
        <a:spcAft>
          <a:spcPts val="0"/>
        </a:spcAft>
        <a:buClrTx/>
        <a:buSzPct val="75000"/>
        <a:buFontTx/>
        <a:buChar char="•"/>
        <a:tabLst/>
        <a:defRPr b="0" baseline="0" cap="none" i="0" spc="0" strike="noStrike" sz="3800" u="none">
          <a:ln>
            <a:noFill/>
          </a:ln>
          <a:solidFill>
            <a:srgbClr val="FFFFFF"/>
          </a:solidFill>
          <a:uFillTx/>
          <a:latin typeface="Helvetica Light"/>
          <a:ea typeface="Helvetica Light"/>
          <a:cs typeface="Helvetica Light"/>
          <a:sym typeface="Helvetica Light"/>
        </a:defRPr>
      </a:lvl4pPr>
      <a:lvl5pPr marL="2286000" marR="0" indent="-457200" algn="l" defTabSz="584200" rtl="0" latinLnBrk="0">
        <a:lnSpc>
          <a:spcPct val="100000"/>
        </a:lnSpc>
        <a:spcBef>
          <a:spcPts val="4200"/>
        </a:spcBef>
        <a:spcAft>
          <a:spcPts val="0"/>
        </a:spcAft>
        <a:buClrTx/>
        <a:buSzPct val="75000"/>
        <a:buFontTx/>
        <a:buChar char="•"/>
        <a:tabLst/>
        <a:defRPr b="0" baseline="0" cap="none" i="0" spc="0" strike="noStrike" sz="3800" u="none">
          <a:ln>
            <a:noFill/>
          </a:ln>
          <a:solidFill>
            <a:srgbClr val="FFFFFF"/>
          </a:solidFill>
          <a:uFillTx/>
          <a:latin typeface="Helvetica Light"/>
          <a:ea typeface="Helvetica Light"/>
          <a:cs typeface="Helvetica Light"/>
          <a:sym typeface="Helvetica Light"/>
        </a:defRPr>
      </a:lvl5pPr>
      <a:lvl6pPr marL="2743200" marR="0" indent="-457200" algn="l" defTabSz="584200" rtl="0" latinLnBrk="0">
        <a:lnSpc>
          <a:spcPct val="100000"/>
        </a:lnSpc>
        <a:spcBef>
          <a:spcPts val="4200"/>
        </a:spcBef>
        <a:spcAft>
          <a:spcPts val="0"/>
        </a:spcAft>
        <a:buClrTx/>
        <a:buSzPct val="75000"/>
        <a:buFontTx/>
        <a:buChar char="•"/>
        <a:tabLst/>
        <a:defRPr b="0" baseline="0" cap="none" i="0" spc="0" strike="noStrike" sz="3800" u="none">
          <a:ln>
            <a:noFill/>
          </a:ln>
          <a:solidFill>
            <a:srgbClr val="FFFFFF"/>
          </a:solidFill>
          <a:uFillTx/>
          <a:latin typeface="Helvetica Light"/>
          <a:ea typeface="Helvetica Light"/>
          <a:cs typeface="Helvetica Light"/>
          <a:sym typeface="Helvetica Light"/>
        </a:defRPr>
      </a:lvl6pPr>
      <a:lvl7pPr marL="3200400" marR="0" indent="-457200" algn="l" defTabSz="584200" rtl="0" latinLnBrk="0">
        <a:lnSpc>
          <a:spcPct val="100000"/>
        </a:lnSpc>
        <a:spcBef>
          <a:spcPts val="4200"/>
        </a:spcBef>
        <a:spcAft>
          <a:spcPts val="0"/>
        </a:spcAft>
        <a:buClrTx/>
        <a:buSzPct val="75000"/>
        <a:buFontTx/>
        <a:buChar char="•"/>
        <a:tabLst/>
        <a:defRPr b="0" baseline="0" cap="none" i="0" spc="0" strike="noStrike" sz="3800" u="none">
          <a:ln>
            <a:noFill/>
          </a:ln>
          <a:solidFill>
            <a:srgbClr val="FFFFFF"/>
          </a:solidFill>
          <a:uFillTx/>
          <a:latin typeface="Helvetica Light"/>
          <a:ea typeface="Helvetica Light"/>
          <a:cs typeface="Helvetica Light"/>
          <a:sym typeface="Helvetica Light"/>
        </a:defRPr>
      </a:lvl7pPr>
      <a:lvl8pPr marL="3657600" marR="0" indent="-457200" algn="l" defTabSz="584200" rtl="0" latinLnBrk="0">
        <a:lnSpc>
          <a:spcPct val="100000"/>
        </a:lnSpc>
        <a:spcBef>
          <a:spcPts val="4200"/>
        </a:spcBef>
        <a:spcAft>
          <a:spcPts val="0"/>
        </a:spcAft>
        <a:buClrTx/>
        <a:buSzPct val="75000"/>
        <a:buFontTx/>
        <a:buChar char="•"/>
        <a:tabLst/>
        <a:defRPr b="0" baseline="0" cap="none" i="0" spc="0" strike="noStrike" sz="3800" u="none">
          <a:ln>
            <a:noFill/>
          </a:ln>
          <a:solidFill>
            <a:srgbClr val="FFFFFF"/>
          </a:solidFill>
          <a:uFillTx/>
          <a:latin typeface="Helvetica Light"/>
          <a:ea typeface="Helvetica Light"/>
          <a:cs typeface="Helvetica Light"/>
          <a:sym typeface="Helvetica Light"/>
        </a:defRPr>
      </a:lvl8pPr>
      <a:lvl9pPr marL="4114800" marR="0" indent="-457200" algn="l" defTabSz="584200" rtl="0" latinLnBrk="0">
        <a:lnSpc>
          <a:spcPct val="100000"/>
        </a:lnSpc>
        <a:spcBef>
          <a:spcPts val="4200"/>
        </a:spcBef>
        <a:spcAft>
          <a:spcPts val="0"/>
        </a:spcAft>
        <a:buClrTx/>
        <a:buSzPct val="75000"/>
        <a:buFontTx/>
        <a:buChar char="•"/>
        <a:tabLst/>
        <a:defRPr b="0" baseline="0" cap="none" i="0" spc="0" strike="noStrike" sz="3800" u="none">
          <a:ln>
            <a:noFill/>
          </a:ln>
          <a:solidFill>
            <a:srgbClr val="FFFFFF"/>
          </a:solidFill>
          <a:uFillTx/>
          <a:latin typeface="Helvetica Light"/>
          <a:ea typeface="Helvetica Light"/>
          <a:cs typeface="Helvetica Light"/>
          <a:sym typeface="Helvetica Light"/>
        </a:defRPr>
      </a:lvl9pPr>
    </p:bodyStyle>
    <p:otherStyle>
      <a:lvl1pPr marL="0" marR="0" indent="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1pPr>
      <a:lvl2pPr marL="0" marR="0" indent="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2pPr>
      <a:lvl3pPr marL="0" marR="0" indent="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3pPr>
      <a:lvl4pPr marL="0" marR="0" indent="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4pPr>
      <a:lvl5pPr marL="0" marR="0" indent="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5pPr>
      <a:lvl6pPr marL="0" marR="0" indent="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6pPr>
      <a:lvl7pPr marL="0" marR="0" indent="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7pPr>
      <a:lvl8pPr marL="0" marR="0" indent="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8pPr>
      <a:lvl9pPr marL="0" marR="0" indent="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image" Target="../media/image2.jpeg"/></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hyperlink" Target="http://www.nybooks.com/articles/14380" TargetMode="External"/><Relationship Id="rId3" Type="http://schemas.openxmlformats.org/officeDocument/2006/relationships/hyperlink" Target="http://www.nytimes.com/2001/07/26/international/26MIDE.html?scp=1&amp;sq=deborah%20sontag%20camp%20david&amp;st=cse" TargetMode="External"/><Relationship Id="rId4" Type="http://schemas.openxmlformats.org/officeDocument/2006/relationships/hyperlink" Target="http://www.nybooks.com/articles/15501" TargetMode="External"/></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9" name="Shape 119"/>
          <p:cNvSpPr/>
          <p:nvPr>
            <p:ph type="ctrTitle"/>
          </p:nvPr>
        </p:nvSpPr>
        <p:spPr>
          <a:prstGeom prst="rect">
            <a:avLst/>
          </a:prstGeom>
        </p:spPr>
        <p:txBody>
          <a:bodyPr/>
          <a:lstStyle/>
          <a:p>
            <a:pPr/>
            <a:r>
              <a:t>Camp David Redux</a:t>
            </a:r>
          </a:p>
        </p:txBody>
      </p:sp>
      <p:sp>
        <p:nvSpPr>
          <p:cNvPr id="120" name="Shape 120"/>
          <p:cNvSpPr/>
          <p:nvPr>
            <p:ph type="subTitle" sz="quarter" idx="1"/>
          </p:nvPr>
        </p:nvSpPr>
        <p:spPr>
          <a:prstGeom prst="rect">
            <a:avLst/>
          </a:prstGeom>
        </p:spPr>
        <p:txBody>
          <a:bodyPr/>
          <a:lstStyle/>
          <a:p>
            <a:pPr/>
            <a:r>
              <a:t>Clinton, Barak, and Arafat</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4" name="Shape 144"/>
          <p:cNvSpPr/>
          <p:nvPr>
            <p:ph type="title"/>
          </p:nvPr>
        </p:nvSpPr>
        <p:spPr>
          <a:prstGeom prst="rect">
            <a:avLst/>
          </a:prstGeom>
        </p:spPr>
        <p:txBody>
          <a:bodyPr/>
          <a:lstStyle/>
          <a:p>
            <a:pPr/>
            <a:r>
              <a:t>Analysis</a:t>
            </a:r>
          </a:p>
        </p:txBody>
      </p:sp>
      <p:sp>
        <p:nvSpPr>
          <p:cNvPr id="145" name="Shape 145"/>
          <p:cNvSpPr/>
          <p:nvPr>
            <p:ph type="body" idx="1"/>
          </p:nvPr>
        </p:nvSpPr>
        <p:spPr>
          <a:prstGeom prst="rect">
            <a:avLst/>
          </a:prstGeom>
        </p:spPr>
        <p:txBody>
          <a:bodyPr/>
          <a:lstStyle/>
          <a:p>
            <a:pPr marL="315468" indent="-315468" defTabSz="403097">
              <a:spcBef>
                <a:spcPts val="2800"/>
              </a:spcBef>
              <a:defRPr sz="2622"/>
            </a:pPr>
            <a:r>
              <a:t>In Gaza and the West Bank, Barak’s election was greeted with mixed emotions. Palestinians were looking for early reassuring signs from Barak; his first actions were not.</a:t>
            </a:r>
          </a:p>
          <a:p>
            <a:pPr marL="315468" indent="-315468" defTabSz="403097">
              <a:spcBef>
                <a:spcPts val="2800"/>
              </a:spcBef>
              <a:defRPr sz="2622"/>
            </a:pPr>
            <a:r>
              <a:t>Seen from Gaza and the West Bank, Oslo’s legacy read like a litany of promises deferred or unfulfilled. </a:t>
            </a:r>
          </a:p>
          <a:p>
            <a:pPr marL="315468" indent="-315468" defTabSz="403097">
              <a:spcBef>
                <a:spcPts val="2800"/>
              </a:spcBef>
              <a:defRPr sz="2622"/>
            </a:pPr>
            <a:r>
              <a:t>Six years after the agreement, there were more Israeli settlements, less freedom of movement, and worse economic conditions. </a:t>
            </a:r>
          </a:p>
          <a:p>
            <a:pPr marL="315468" indent="-315468" defTabSz="403097">
              <a:spcBef>
                <a:spcPts val="2800"/>
              </a:spcBef>
              <a:defRPr sz="2622"/>
            </a:pPr>
            <a:r>
              <a:t>Powerful Palestinian constituencies—the intellectuals, security establishment, media, business community, “state” bureaucrats, political activists—whose support was vital for any peace effort were disillusioned, doubtful of Israel’s willingness to implement signed agreements, and, now, disenchanted with Barak’s rhetoric and actions. </a:t>
            </a:r>
          </a:p>
        </p:txBody>
      </p:sp>
    </p:spTree>
  </p:cSld>
  <p:clrMapOvr>
    <a:masterClrMapping/>
  </p:clrMapOvr>
  <p:transition xmlns:p14="http://schemas.microsoft.com/office/powerpoint/2010/main" spd="med" advClick="1" p14:dur="1000"/>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7" name="Shape 147"/>
          <p:cNvSpPr/>
          <p:nvPr>
            <p:ph type="body" idx="1"/>
          </p:nvPr>
        </p:nvSpPr>
        <p:spPr>
          <a:prstGeom prst="rect">
            <a:avLst/>
          </a:prstGeom>
        </p:spPr>
        <p:txBody>
          <a:bodyPr/>
          <a:lstStyle/>
          <a:p>
            <a:pPr marL="397763" indent="-397763" defTabSz="508254">
              <a:spcBef>
                <a:spcPts val="3600"/>
              </a:spcBef>
              <a:defRPr sz="3306"/>
            </a:pPr>
            <a:r>
              <a:t>Most disturbing was Barak’s early decision to concentrate on reaching a deal with Syria rather than with the Palestinians, a decision that Arafat experienced as a personal blow. </a:t>
            </a:r>
          </a:p>
          <a:p>
            <a:pPr marL="397763" indent="-397763" defTabSz="508254">
              <a:spcBef>
                <a:spcPts val="3600"/>
              </a:spcBef>
              <a:defRPr sz="3306"/>
            </a:pPr>
            <a:r>
              <a:t>Like Barak, Arafat felt that permanent status negotiations were long overdue; unlike Barak, he did not think that this justified doing away with the interim obligations.</a:t>
            </a:r>
          </a:p>
          <a:p>
            <a:pPr marL="397763" indent="-397763" defTabSz="508254">
              <a:spcBef>
                <a:spcPts val="3600"/>
              </a:spcBef>
              <a:defRPr sz="3306"/>
            </a:pPr>
            <a:r>
              <a:t>Unfulfilled interim obligations did more than cast doubt on Israel’s intent to deliver; in Arafat’s eyes, they directly affected the balance of power that was to prevail once permanent status negotiations commenced.</a:t>
            </a:r>
          </a:p>
        </p:txBody>
      </p:sp>
    </p:spTree>
  </p:cSld>
  <p:clrMapOvr>
    <a:masterClrMapping/>
  </p:clrMapOvr>
  <p:transition xmlns:p14="http://schemas.microsoft.com/office/powerpoint/2010/main" spd="med" advClick="1" p14:dur="1000"/>
</p:sld>
</file>

<file path=ppt/slides/slide1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9" name="Shape 149"/>
          <p:cNvSpPr/>
          <p:nvPr>
            <p:ph type="title"/>
          </p:nvPr>
        </p:nvSpPr>
        <p:spPr>
          <a:prstGeom prst="rect">
            <a:avLst/>
          </a:prstGeom>
        </p:spPr>
        <p:txBody>
          <a:bodyPr/>
          <a:lstStyle/>
          <a:p>
            <a:pPr/>
            <a:r>
              <a:t>Analysis</a:t>
            </a:r>
          </a:p>
        </p:txBody>
      </p:sp>
      <p:sp>
        <p:nvSpPr>
          <p:cNvPr id="150" name="Shape 150"/>
          <p:cNvSpPr/>
          <p:nvPr>
            <p:ph type="body" idx="1"/>
          </p:nvPr>
        </p:nvSpPr>
        <p:spPr>
          <a:prstGeom prst="rect">
            <a:avLst/>
          </a:prstGeom>
        </p:spPr>
        <p:txBody>
          <a:bodyPr/>
          <a:lstStyle/>
          <a:p>
            <a:pPr marL="333756" indent="-333756" defTabSz="426466">
              <a:spcBef>
                <a:spcPts val="3000"/>
              </a:spcBef>
              <a:defRPr sz="2774"/>
            </a:pPr>
            <a:r>
              <a:t>Barak’s actions led to a classic case of misaddressed messages: </a:t>
            </a:r>
          </a:p>
          <a:p>
            <a:pPr marL="333756" indent="-333756" defTabSz="426466">
              <a:spcBef>
                <a:spcPts val="3000"/>
              </a:spcBef>
              <a:defRPr sz="2774"/>
            </a:pPr>
            <a:r>
              <a:t>the intended recipients of his tough statements—the domestic constituency he was seeking to carry with him—barely listened, while their unintended recipients—the Palestinians he would sway with his final offer—listened only too well. </a:t>
            </a:r>
          </a:p>
          <a:p>
            <a:pPr marL="333756" indent="-333756" defTabSz="426466">
              <a:spcBef>
                <a:spcPts val="3000"/>
              </a:spcBef>
              <a:defRPr sz="2774"/>
            </a:pPr>
            <a:r>
              <a:t>Never convinced that Barak was ready to go far at all, the Palestinians were not about to believe that he was holding on to his assets in order to go far enough. </a:t>
            </a:r>
          </a:p>
          <a:p>
            <a:pPr marL="333756" indent="-333756" defTabSz="426466">
              <a:spcBef>
                <a:spcPts val="3000"/>
              </a:spcBef>
              <a:defRPr sz="2774"/>
            </a:pPr>
            <a:r>
              <a:t>For them, his goals were to pressure the Palestinians, lower their expectations, and worsen their alternatives. In short, everything Barak saw as evidence that he was serious, the Palestinians considered to be evidence that he was not.</a:t>
            </a:r>
          </a:p>
        </p:txBody>
      </p:sp>
    </p:spTree>
  </p:cSld>
  <p:clrMapOvr>
    <a:masterClrMapping/>
  </p:clrMapOvr>
  <p:transition xmlns:p14="http://schemas.microsoft.com/office/powerpoint/2010/main" spd="med" advClick="1" p14:dur="1000"/>
</p:sld>
</file>

<file path=ppt/slides/slide1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2" name="Shape 152"/>
          <p:cNvSpPr/>
          <p:nvPr>
            <p:ph type="body" idx="1"/>
          </p:nvPr>
        </p:nvSpPr>
        <p:spPr>
          <a:prstGeom prst="rect">
            <a:avLst/>
          </a:prstGeom>
        </p:spPr>
        <p:txBody>
          <a:bodyPr/>
          <a:lstStyle/>
          <a:p>
            <a:pPr marL="379475" indent="-379475" defTabSz="484886">
              <a:spcBef>
                <a:spcPts val="3400"/>
              </a:spcBef>
              <a:defRPr sz="3154"/>
            </a:pPr>
            <a:r>
              <a:t>For these reasons, Camp David seemed to Arafat to encapsulate his worst nightmares. </a:t>
            </a:r>
          </a:p>
          <a:p>
            <a:pPr marL="379475" indent="-379475" defTabSz="484886">
              <a:spcBef>
                <a:spcPts val="3400"/>
              </a:spcBef>
              <a:defRPr sz="3154"/>
            </a:pPr>
            <a:r>
              <a:t>It was high-wire summitry, designed to increase the pressure on the Palestinians to reach a quick agreement while heightening the political and symbolic costs if they did not. </a:t>
            </a:r>
          </a:p>
          <a:p>
            <a:pPr marL="379475" indent="-379475" defTabSz="484886">
              <a:spcBef>
                <a:spcPts val="3400"/>
              </a:spcBef>
              <a:defRPr sz="3154"/>
            </a:pPr>
            <a:r>
              <a:t>And it clearly was a Clinton/ Barak idea both in concept and timing, and for that reason alone highly suspect. </a:t>
            </a:r>
          </a:p>
          <a:p>
            <a:pPr marL="379475" indent="-379475" defTabSz="484886">
              <a:spcBef>
                <a:spcPts val="3400"/>
              </a:spcBef>
              <a:defRPr sz="3154"/>
            </a:pPr>
            <a:r>
              <a:t>That the US issued the invitations despite Israel’s refusal to carry out its earlier commitments and despite Arafat’s plea for additional time to prepare only reinforced in his mind the sense of a US-Israeli conspiracy.</a:t>
            </a:r>
          </a:p>
        </p:txBody>
      </p:sp>
    </p:spTree>
  </p:cSld>
  <p:clrMapOvr>
    <a:masterClrMapping/>
  </p:clrMapOvr>
  <p:transition xmlns:p14="http://schemas.microsoft.com/office/powerpoint/2010/main" spd="med" advClick="1" p14:dur="1000"/>
</p:sld>
</file>

<file path=ppt/slides/slide1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4" name="Shape 154"/>
          <p:cNvSpPr/>
          <p:nvPr>
            <p:ph type="title"/>
          </p:nvPr>
        </p:nvSpPr>
        <p:spPr>
          <a:prstGeom prst="rect">
            <a:avLst/>
          </a:prstGeom>
        </p:spPr>
        <p:txBody>
          <a:bodyPr/>
          <a:lstStyle/>
          <a:p>
            <a:pPr/>
            <a:r>
              <a:t>Analysis</a:t>
            </a:r>
          </a:p>
        </p:txBody>
      </p:sp>
      <p:sp>
        <p:nvSpPr>
          <p:cNvPr id="155" name="Shape 155"/>
          <p:cNvSpPr/>
          <p:nvPr>
            <p:ph type="body" idx="1"/>
          </p:nvPr>
        </p:nvSpPr>
        <p:spPr>
          <a:prstGeom prst="rect">
            <a:avLst/>
          </a:prstGeom>
        </p:spPr>
        <p:txBody>
          <a:bodyPr/>
          <a:lstStyle/>
          <a:p>
            <a:pPr marL="288036" indent="-288036" defTabSz="368045">
              <a:spcBef>
                <a:spcPts val="2600"/>
              </a:spcBef>
              <a:defRPr sz="2394"/>
            </a:pPr>
            <a:r>
              <a:t>The United States faced a formidable challenge. </a:t>
            </a:r>
          </a:p>
          <a:p>
            <a:pPr marL="288036" indent="-288036" defTabSz="368045">
              <a:spcBef>
                <a:spcPts val="2600"/>
              </a:spcBef>
              <a:defRPr sz="2394"/>
            </a:pPr>
            <a:r>
              <a:t>Again, administration officials believed there was a historic opportunity for an agreement as in 1993, and 1998. </a:t>
            </a:r>
          </a:p>
          <a:p>
            <a:pPr lvl="1" marL="576072" indent="-288036" defTabSz="368045">
              <a:spcBef>
                <a:spcPts val="2600"/>
              </a:spcBef>
              <a:defRPr sz="2394"/>
            </a:pPr>
            <a:r>
              <a:t>Barak was eager for a deal, wanted it achieved during Clinton’s term in office, and had surrounded himself with some of Israel’s most peace-minded politicians. </a:t>
            </a:r>
          </a:p>
          <a:p>
            <a:pPr lvl="1" marL="576072" indent="-288036" defTabSz="368045">
              <a:spcBef>
                <a:spcPts val="2600"/>
              </a:spcBef>
              <a:defRPr sz="2394"/>
            </a:pPr>
            <a:r>
              <a:t>Arafat had the opportunity to preside over the first Palestinian state, and he enjoyed a special bond with Clinton, the first US president to have met and dealt with him. </a:t>
            </a:r>
          </a:p>
          <a:p>
            <a:pPr lvl="1" marL="576072" indent="-288036" defTabSz="368045">
              <a:spcBef>
                <a:spcPts val="2600"/>
              </a:spcBef>
              <a:defRPr sz="2394"/>
            </a:pPr>
            <a:r>
              <a:t>President Clinton, was prepared to devote as much of his presidency as it took to make the Israeli-Palestinian negotiations succeed. A decision </a:t>
            </a:r>
            <a:r>
              <a:rPr i="1"/>
              <a:t>not</a:t>
            </a:r>
            <a:r>
              <a:t> to seize the opportunity would have produced as many regrets as the decision to seize it produced recriminations.</a:t>
            </a:r>
          </a:p>
        </p:txBody>
      </p:sp>
    </p:spTree>
  </p:cSld>
  <p:clrMapOvr>
    <a:masterClrMapping/>
  </p:clrMapOvr>
  <p:transition xmlns:p14="http://schemas.microsoft.com/office/powerpoint/2010/main" spd="med" advClick="1" p14:dur="1000"/>
</p:sld>
</file>

<file path=ppt/slides/slide1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7" name="Shape 157"/>
          <p:cNvSpPr/>
          <p:nvPr>
            <p:ph type="title"/>
          </p:nvPr>
        </p:nvSpPr>
        <p:spPr>
          <a:prstGeom prst="rect">
            <a:avLst/>
          </a:prstGeom>
        </p:spPr>
        <p:txBody>
          <a:bodyPr/>
          <a:lstStyle/>
          <a:p>
            <a:pPr/>
            <a:r>
              <a:t>Definitions</a:t>
            </a:r>
          </a:p>
        </p:txBody>
      </p:sp>
      <p:sp>
        <p:nvSpPr>
          <p:cNvPr id="158" name="Shape 158"/>
          <p:cNvSpPr/>
          <p:nvPr>
            <p:ph type="body" idx="1"/>
          </p:nvPr>
        </p:nvSpPr>
        <p:spPr>
          <a:prstGeom prst="rect">
            <a:avLst/>
          </a:prstGeom>
        </p:spPr>
        <p:txBody>
          <a:bodyPr/>
          <a:lstStyle/>
          <a:p>
            <a:pPr marL="452627" indent="-452627" defTabSz="578358">
              <a:spcBef>
                <a:spcPts val="4100"/>
              </a:spcBef>
              <a:defRPr sz="3762"/>
            </a:pPr>
            <a:r>
              <a:t>Arafat viewed offer as part of larger and future negotiations. </a:t>
            </a:r>
          </a:p>
          <a:p>
            <a:pPr lvl="1" marL="905255" indent="-452627" defTabSz="578358">
              <a:spcBef>
                <a:spcPts val="4100"/>
              </a:spcBef>
              <a:defRPr sz="3762"/>
            </a:pPr>
            <a:r>
              <a:t>Considered important prior interim agreements</a:t>
            </a:r>
          </a:p>
          <a:p>
            <a:pPr marL="452627" indent="-452627" defTabSz="578358">
              <a:spcBef>
                <a:spcPts val="4100"/>
              </a:spcBef>
              <a:defRPr sz="3762"/>
            </a:pPr>
            <a:r>
              <a:t>Barak was giving what was politically available.</a:t>
            </a:r>
          </a:p>
          <a:p>
            <a:pPr lvl="1" marL="905255" indent="-452627" defTabSz="578358">
              <a:spcBef>
                <a:spcPts val="4100"/>
              </a:spcBef>
              <a:defRPr sz="3762"/>
            </a:pPr>
            <a:r>
              <a:t>On ‘own’ timetable and all-inclusive.</a:t>
            </a:r>
          </a:p>
          <a:p>
            <a:pPr lvl="1" marL="905255" indent="-452627" defTabSz="578358">
              <a:spcBef>
                <a:spcPts val="4100"/>
              </a:spcBef>
              <a:defRPr sz="3762"/>
            </a:pPr>
            <a:r>
              <a:t>Selfish and self-interest for both personalities</a:t>
            </a:r>
          </a:p>
        </p:txBody>
      </p:sp>
    </p:spTree>
  </p:cSld>
  <p:clrMapOvr>
    <a:masterClrMapping/>
  </p:clrMapOvr>
  <p:transition xmlns:p14="http://schemas.microsoft.com/office/powerpoint/2010/main" spd="med" advClick="1" p14:dur="1000"/>
</p:sld>
</file>

<file path=ppt/slides/slide1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0" name="Shape 160"/>
          <p:cNvSpPr/>
          <p:nvPr>
            <p:ph type="title"/>
          </p:nvPr>
        </p:nvSpPr>
        <p:spPr>
          <a:prstGeom prst="rect">
            <a:avLst/>
          </a:prstGeom>
        </p:spPr>
        <p:txBody>
          <a:bodyPr/>
          <a:lstStyle/>
          <a:p>
            <a:pPr/>
            <a:r>
              <a:t>Decision-types</a:t>
            </a:r>
          </a:p>
        </p:txBody>
      </p:sp>
      <p:sp>
        <p:nvSpPr>
          <p:cNvPr id="161" name="Shape 161"/>
          <p:cNvSpPr/>
          <p:nvPr>
            <p:ph type="body" idx="1"/>
          </p:nvPr>
        </p:nvSpPr>
        <p:spPr>
          <a:prstGeom prst="rect">
            <a:avLst/>
          </a:prstGeom>
        </p:spPr>
        <p:txBody>
          <a:bodyPr/>
          <a:lstStyle/>
          <a:p>
            <a:pPr/>
            <a:r>
              <a:t>Neoclassical Realism</a:t>
            </a:r>
          </a:p>
          <a:p>
            <a:pPr lvl="1"/>
            <a:r>
              <a:t>self-interest</a:t>
            </a:r>
          </a:p>
          <a:p>
            <a:pPr/>
            <a:r>
              <a:t>PH theory</a:t>
            </a:r>
          </a:p>
          <a:p>
            <a:pPr lvl="1"/>
            <a:r>
              <a:t>mistrust and misjudgments</a:t>
            </a:r>
          </a:p>
        </p:txBody>
      </p:sp>
    </p:spTree>
  </p:cSld>
  <p:clrMapOvr>
    <a:masterClrMapping/>
  </p:clrMapOvr>
  <p:transition xmlns:p14="http://schemas.microsoft.com/office/powerpoint/2010/main" spd="med" advClick="1" p14:dur="1000"/>
</p:sld>
</file>

<file path=ppt/slides/slide1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3" name="Shape 163"/>
          <p:cNvSpPr/>
          <p:nvPr>
            <p:ph type="title"/>
          </p:nvPr>
        </p:nvSpPr>
        <p:spPr>
          <a:prstGeom prst="rect">
            <a:avLst/>
          </a:prstGeom>
        </p:spPr>
        <p:txBody>
          <a:bodyPr/>
          <a:lstStyle/>
          <a:p>
            <a:pPr/>
            <a:r>
              <a:t>Outcomes</a:t>
            </a:r>
          </a:p>
        </p:txBody>
      </p:sp>
      <p:sp>
        <p:nvSpPr>
          <p:cNvPr id="164" name="Shape 164"/>
          <p:cNvSpPr/>
          <p:nvPr>
            <p:ph type="body" idx="1"/>
          </p:nvPr>
        </p:nvSpPr>
        <p:spPr>
          <a:prstGeom prst="rect">
            <a:avLst/>
          </a:prstGeom>
        </p:spPr>
        <p:txBody>
          <a:bodyPr/>
          <a:lstStyle/>
          <a:p>
            <a:pPr/>
            <a:r>
              <a:t>Domestic support is lost</a:t>
            </a:r>
          </a:p>
          <a:p>
            <a:pPr/>
            <a:r>
              <a:t>Increase of terror</a:t>
            </a:r>
          </a:p>
          <a:p>
            <a:pPr/>
            <a:r>
              <a:t>End of Clinton presidency</a:t>
            </a:r>
          </a:p>
          <a:p>
            <a:pPr/>
            <a:r>
              <a:t>End of Barak premiership </a:t>
            </a:r>
          </a:p>
          <a:p>
            <a:pPr/>
            <a:r>
              <a:t>Arafat grip on power remains</a:t>
            </a:r>
          </a:p>
          <a:p>
            <a:pPr lvl="1"/>
            <a:r>
              <a:t>Palestinian discontent continues</a:t>
            </a:r>
          </a:p>
        </p:txBody>
      </p:sp>
    </p:spTree>
  </p:cSld>
  <p:clrMapOvr>
    <a:masterClrMapping/>
  </p:clrMapOvr>
  <p:transition xmlns:p14="http://schemas.microsoft.com/office/powerpoint/2010/main" spd="med" advClick="1" p14:dur="1000"/>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2" name="Shape 122"/>
          <p:cNvSpPr/>
          <p:nvPr>
            <p:ph type="title"/>
          </p:nvPr>
        </p:nvSpPr>
        <p:spPr>
          <a:prstGeom prst="rect">
            <a:avLst/>
          </a:prstGeom>
        </p:spPr>
        <p:txBody>
          <a:bodyPr/>
          <a:lstStyle/>
          <a:p>
            <a:pPr/>
            <a:r>
              <a:t>Crisis </a:t>
            </a:r>
          </a:p>
        </p:txBody>
      </p:sp>
      <p:sp>
        <p:nvSpPr>
          <p:cNvPr id="123" name="Shape 123"/>
          <p:cNvSpPr/>
          <p:nvPr>
            <p:ph type="body" idx="1"/>
          </p:nvPr>
        </p:nvSpPr>
        <p:spPr>
          <a:prstGeom prst="rect">
            <a:avLst/>
          </a:prstGeom>
        </p:spPr>
        <p:txBody>
          <a:bodyPr/>
          <a:lstStyle/>
          <a:p>
            <a:pPr/>
            <a:r>
              <a:t>Clinton = “Holy Grail” with time remaining in office.</a:t>
            </a:r>
          </a:p>
          <a:p>
            <a:pPr/>
            <a:r>
              <a:t>Barak = party support, weaning public approval.</a:t>
            </a:r>
          </a:p>
          <a:p>
            <a:pPr/>
            <a:r>
              <a:t>Arafat = best chance since 1993, risk, eclipse by younger and more radical men. Trust new Israeli leadership?</a:t>
            </a:r>
          </a:p>
        </p:txBody>
      </p:sp>
    </p:spTree>
  </p:cSld>
  <p:clrMapOvr>
    <a:masterClrMapping/>
  </p:clrMapOvr>
  <p:transition xmlns:p14="http://schemas.microsoft.com/office/powerpoint/2010/main" spd="med" advClick="1" p14:dur="1000"/>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125" name="image2.jpeg"/>
          <p:cNvPicPr>
            <a:picLocks noChangeAspect="1"/>
          </p:cNvPicPr>
          <p:nvPr>
            <p:ph type="pic" idx="13"/>
          </p:nvPr>
        </p:nvPicPr>
        <p:blipFill>
          <a:blip r:embed="rId2">
            <a:extLst/>
          </a:blip>
          <a:srcRect l="12448" t="0" r="12448" b="0"/>
          <a:stretch>
            <a:fillRect/>
          </a:stretch>
        </p:blipFill>
        <p:spPr>
          <a:xfrm>
            <a:off x="-1" y="0"/>
            <a:ext cx="13004802" cy="9753600"/>
          </a:xfrm>
          <a:prstGeom prst="rect">
            <a:avLst/>
          </a:prstGeom>
        </p:spPr>
      </p:pic>
    </p:spTree>
  </p:cSld>
  <p:clrMapOvr>
    <a:masterClrMapping/>
  </p:clrMapOvr>
  <p:transition xmlns:p14="http://schemas.microsoft.com/office/powerpoint/2010/main" spd="med" advClick="1" p14:dur="1000"/>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7" name="Shape 127"/>
          <p:cNvSpPr/>
          <p:nvPr>
            <p:ph type="title"/>
          </p:nvPr>
        </p:nvSpPr>
        <p:spPr>
          <a:prstGeom prst="rect">
            <a:avLst/>
          </a:prstGeom>
        </p:spPr>
        <p:txBody>
          <a:bodyPr/>
          <a:lstStyle/>
          <a:p>
            <a:pPr/>
            <a:r>
              <a:t>Life-support </a:t>
            </a:r>
          </a:p>
        </p:txBody>
      </p:sp>
      <p:sp>
        <p:nvSpPr>
          <p:cNvPr id="128" name="Shape 128"/>
          <p:cNvSpPr/>
          <p:nvPr>
            <p:ph type="body" idx="1"/>
          </p:nvPr>
        </p:nvSpPr>
        <p:spPr>
          <a:prstGeom prst="rect">
            <a:avLst/>
          </a:prstGeom>
        </p:spPr>
        <p:txBody>
          <a:bodyPr/>
          <a:lstStyle/>
          <a:p>
            <a:pPr/>
            <a:r>
              <a:t>Hebron Agreement (Oslo II) 1995</a:t>
            </a:r>
          </a:p>
          <a:p>
            <a:pPr/>
            <a:r>
              <a:t>Wye River Memorandum 1998</a:t>
            </a:r>
          </a:p>
          <a:p>
            <a:pPr/>
            <a:r>
              <a:t>Fulfill promise to Rabin’s memory</a:t>
            </a:r>
          </a:p>
          <a:p>
            <a:pPr/>
            <a:r>
              <a:t>Failure is arguably end of Interim Agreement</a:t>
            </a:r>
          </a:p>
        </p:txBody>
      </p:sp>
    </p:spTree>
  </p:cSld>
  <p:clrMapOvr>
    <a:masterClrMapping/>
  </p:clrMapOvr>
  <p:transition xmlns:p14="http://schemas.microsoft.com/office/powerpoint/2010/main" spd="med" advClick="1" p14:dur="1000"/>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0" name="Shape 130"/>
          <p:cNvSpPr/>
          <p:nvPr>
            <p:ph type="title"/>
          </p:nvPr>
        </p:nvSpPr>
        <p:spPr>
          <a:prstGeom prst="rect">
            <a:avLst/>
          </a:prstGeom>
        </p:spPr>
        <p:txBody>
          <a:bodyPr/>
          <a:lstStyle/>
          <a:p>
            <a:pPr/>
            <a:r>
              <a:t>Wye River</a:t>
            </a:r>
          </a:p>
        </p:txBody>
      </p:sp>
      <p:sp>
        <p:nvSpPr>
          <p:cNvPr id="131" name="Shape 131"/>
          <p:cNvSpPr/>
          <p:nvPr>
            <p:ph type="body" idx="1"/>
          </p:nvPr>
        </p:nvSpPr>
        <p:spPr>
          <a:prstGeom prst="rect">
            <a:avLst/>
          </a:prstGeom>
        </p:spPr>
        <p:txBody>
          <a:bodyPr/>
          <a:lstStyle/>
          <a:p>
            <a:pPr marL="269747" indent="-269747" defTabSz="344676">
              <a:spcBef>
                <a:spcPts val="2400"/>
              </a:spcBef>
              <a:defRPr sz="2200"/>
            </a:pPr>
            <a:r>
              <a:t>Wye River, October 1998: Benjamin Netanyahu, Bill Clinton, Yasser Arafat.</a:t>
            </a:r>
          </a:p>
          <a:p>
            <a:pPr marL="269747" indent="-269747" defTabSz="344676">
              <a:spcBef>
                <a:spcPts val="2400"/>
              </a:spcBef>
              <a:defRPr sz="2200"/>
            </a:pPr>
            <a:r>
              <a:t>Netanyahu, found himself then bound by promises made by others that created political pressures for him in Jerusalem, specifically with regard to withdrawals from settlements </a:t>
            </a:r>
          </a:p>
          <a:p>
            <a:pPr lvl="1" marL="539494" indent="-269747" defTabSz="344676">
              <a:spcBef>
                <a:spcPts val="2400"/>
              </a:spcBef>
              <a:defRPr sz="2200"/>
            </a:pPr>
            <a:r>
              <a:t>Clinton used the fifth anniversary of the Oslo Accords, an agreement hallowed by the assassination of Yitzhak Rabin to force both sides back to the negotiating table.</a:t>
            </a:r>
          </a:p>
          <a:p>
            <a:pPr marL="269747" indent="-269747" defTabSz="344676">
              <a:spcBef>
                <a:spcPts val="2400"/>
              </a:spcBef>
              <a:defRPr sz="2200"/>
            </a:pPr>
            <a:r>
              <a:t>Clinton called on King Hussein of Jordan to help in the negotiations after Carter-style shuttling between the camps failed to produce results, eked out an agreement after a marathon 21-hour negotiating session, commemorated with a solemn indoor signing ceremony. </a:t>
            </a:r>
          </a:p>
          <a:p>
            <a:pPr lvl="1" marL="539494" indent="-269747" defTabSz="344676">
              <a:spcBef>
                <a:spcPts val="2400"/>
              </a:spcBef>
              <a:defRPr sz="2200"/>
            </a:pPr>
            <a:r>
              <a:t>The agreement laid out a timeline for land transfers from the Israelis to the Palestinians, based on security assurances, and set a target date of May 1999 for a final-status agreement.</a:t>
            </a:r>
          </a:p>
        </p:txBody>
      </p:sp>
    </p:spTree>
  </p:cSld>
  <p:clrMapOvr>
    <a:masterClrMapping/>
  </p:clrMapOvr>
  <p:transition xmlns:p14="http://schemas.microsoft.com/office/powerpoint/2010/main" spd="med" advClick="1" p14:dur="1000"/>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3" name="Shape 133"/>
          <p:cNvSpPr/>
          <p:nvPr>
            <p:ph type="title"/>
          </p:nvPr>
        </p:nvSpPr>
        <p:spPr>
          <a:prstGeom prst="rect">
            <a:avLst/>
          </a:prstGeom>
        </p:spPr>
        <p:txBody>
          <a:bodyPr/>
          <a:lstStyle>
            <a:lvl1pPr defTabSz="484886">
              <a:defRPr sz="6600"/>
            </a:lvl1pPr>
          </a:lstStyle>
          <a:p>
            <a:pPr/>
            <a:r>
              <a:t>Sharm el-Sheik to Camp David</a:t>
            </a:r>
          </a:p>
        </p:txBody>
      </p:sp>
      <p:sp>
        <p:nvSpPr>
          <p:cNvPr id="134" name="Shape 134"/>
          <p:cNvSpPr/>
          <p:nvPr>
            <p:ph type="body" idx="1"/>
          </p:nvPr>
        </p:nvSpPr>
        <p:spPr>
          <a:prstGeom prst="rect">
            <a:avLst/>
          </a:prstGeom>
        </p:spPr>
        <p:txBody>
          <a:bodyPr/>
          <a:lstStyle/>
          <a:p>
            <a:pPr marL="338326" indent="-338326" defTabSz="432308">
              <a:spcBef>
                <a:spcPts val="3100"/>
              </a:spcBef>
              <a:defRPr sz="2800"/>
            </a:pPr>
            <a:r>
              <a:t>After the Wye River timeline fell apart, the Palestinians and the Israelis—led now by Ehud Barak—set out a new timeline at Sharm el-Sheik, in 1999, which called for a final deal by February 2000. </a:t>
            </a:r>
          </a:p>
          <a:p>
            <a:pPr marL="338326" indent="-338326" defTabSz="432308">
              <a:spcBef>
                <a:spcPts val="3100"/>
              </a:spcBef>
              <a:defRPr sz="2800"/>
            </a:pPr>
            <a:r>
              <a:t>That date passed. A new summit in July 2000 was held at Camp David. Barak, it is widely </a:t>
            </a:r>
            <a:r>
              <a:rPr u="sng">
                <a:solidFill>
                  <a:srgbClr val="0000FF"/>
                </a:solidFill>
                <a:uFill>
                  <a:solidFill>
                    <a:srgbClr val="0000FF"/>
                  </a:solidFill>
                </a:uFill>
                <a:hlinkClick r:id="rId2" invalidUrl="" action="" tgtFrame="" tooltip="" history="1" highlightClick="0" endSnd="0"/>
              </a:rPr>
              <a:t>acknowledged</a:t>
            </a:r>
            <a:r>
              <a:t>, broke every precedent and appeared to offer the Palestinians sovereignty over East Jerusalem and a Palestinian state on the West Bank. </a:t>
            </a:r>
          </a:p>
          <a:p>
            <a:pPr marL="338326" indent="-338326" defTabSz="432308">
              <a:spcBef>
                <a:spcPts val="3100"/>
              </a:spcBef>
              <a:defRPr sz="2800"/>
            </a:pPr>
            <a:r>
              <a:t>But Arafat said no—a decision that has </a:t>
            </a:r>
            <a:r>
              <a:rPr u="sng">
                <a:solidFill>
                  <a:srgbClr val="0000FF"/>
                </a:solidFill>
                <a:uFill>
                  <a:solidFill>
                    <a:srgbClr val="0000FF"/>
                  </a:solidFill>
                </a:uFill>
                <a:hlinkClick r:id="rId3" invalidUrl="" action="" tgtFrame="" tooltip="" history="1" highlightClick="0" endSnd="0"/>
              </a:rPr>
              <a:t>been</a:t>
            </a:r>
            <a:r>
              <a:t> </a:t>
            </a:r>
            <a:r>
              <a:rPr u="sng">
                <a:solidFill>
                  <a:srgbClr val="0000FF"/>
                </a:solidFill>
                <a:uFill>
                  <a:solidFill>
                    <a:srgbClr val="0000FF"/>
                  </a:solidFill>
                </a:uFill>
                <a:hlinkClick r:id="rId4" invalidUrl="" action="" tgtFrame="" tooltip="" history="1" highlightClick="0" endSnd="0"/>
              </a:rPr>
              <a:t>analyzed</a:t>
            </a:r>
            <a:r>
              <a:t> for a decade, but one that was at least in part driven by, ironically, the concern that America’s willingness to usher along an Israeli-led peace effort compromised its role as an honest broker between the two sides.</a:t>
            </a:r>
          </a:p>
        </p:txBody>
      </p:sp>
    </p:spTree>
  </p:cSld>
  <p:clrMapOvr>
    <a:masterClrMapping/>
  </p:clrMapOvr>
  <p:transition xmlns:p14="http://schemas.microsoft.com/office/powerpoint/2010/main" spd="med" advClick="1" p14:dur="1000"/>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6" name="Shape 136"/>
          <p:cNvSpPr/>
          <p:nvPr>
            <p:ph type="title"/>
          </p:nvPr>
        </p:nvSpPr>
        <p:spPr>
          <a:prstGeom prst="rect">
            <a:avLst/>
          </a:prstGeom>
        </p:spPr>
        <p:txBody>
          <a:bodyPr/>
          <a:lstStyle/>
          <a:p>
            <a:pPr/>
            <a:r>
              <a:t>Offer</a:t>
            </a:r>
          </a:p>
        </p:txBody>
      </p:sp>
      <p:sp>
        <p:nvSpPr>
          <p:cNvPr id="137" name="Shape 137"/>
          <p:cNvSpPr/>
          <p:nvPr>
            <p:ph type="body" idx="1"/>
          </p:nvPr>
        </p:nvSpPr>
        <p:spPr>
          <a:prstGeom prst="rect">
            <a:avLst/>
          </a:prstGeom>
        </p:spPr>
        <p:txBody>
          <a:bodyPr/>
          <a:lstStyle/>
          <a:p>
            <a:pPr marL="333756" indent="-333756" defTabSz="426466">
              <a:spcBef>
                <a:spcPts val="3000"/>
              </a:spcBef>
              <a:defRPr sz="2774"/>
            </a:pPr>
            <a:r>
              <a:t>Two-state</a:t>
            </a:r>
          </a:p>
          <a:p>
            <a:pPr lvl="1" marL="667512" indent="-333756" defTabSz="426466">
              <a:spcBef>
                <a:spcPts val="3000"/>
              </a:spcBef>
              <a:defRPr sz="2774"/>
            </a:pPr>
            <a:r>
              <a:t>‘Control’ over Hamas</a:t>
            </a:r>
          </a:p>
          <a:p>
            <a:pPr lvl="1" marL="667512" indent="-333756" defTabSz="426466">
              <a:spcBef>
                <a:spcPts val="3000"/>
              </a:spcBef>
              <a:defRPr sz="2774"/>
            </a:pPr>
            <a:r>
              <a:t>Jerusalem (later), settlements (later)</a:t>
            </a:r>
          </a:p>
          <a:p>
            <a:pPr marL="333756" indent="-333756" defTabSz="426466">
              <a:spcBef>
                <a:spcPts val="3000"/>
              </a:spcBef>
              <a:defRPr sz="2774"/>
            </a:pPr>
            <a:r>
              <a:t>Controversy over blame; played out in press </a:t>
            </a:r>
          </a:p>
          <a:p>
            <a:pPr lvl="2" marL="1001268" indent="-333756" defTabSz="426466">
              <a:spcBef>
                <a:spcPts val="3000"/>
              </a:spcBef>
              <a:defRPr sz="2774"/>
            </a:pPr>
            <a:r>
              <a:t>battle of legacy and memory</a:t>
            </a:r>
          </a:p>
          <a:p>
            <a:pPr lvl="1" marL="667512" indent="-333756" defTabSz="426466">
              <a:spcBef>
                <a:spcPts val="3000"/>
              </a:spcBef>
              <a:defRPr sz="2774"/>
            </a:pPr>
            <a:r>
              <a:t>Clinton says Arafat</a:t>
            </a:r>
          </a:p>
          <a:p>
            <a:pPr lvl="1" marL="667512" indent="-333756" defTabSz="426466">
              <a:spcBef>
                <a:spcPts val="3000"/>
              </a:spcBef>
              <a:defRPr sz="2774"/>
            </a:pPr>
            <a:r>
              <a:t>Barak says Arafat; politically broken </a:t>
            </a:r>
          </a:p>
          <a:p>
            <a:pPr lvl="1" marL="667512" indent="-333756" defTabSz="426466">
              <a:spcBef>
                <a:spcPts val="3000"/>
              </a:spcBef>
              <a:defRPr sz="2774"/>
            </a:pPr>
            <a:r>
              <a:t>Arafat says Barak and Clinton</a:t>
            </a:r>
          </a:p>
        </p:txBody>
      </p:sp>
    </p:spTree>
  </p:cSld>
  <p:clrMapOvr>
    <a:masterClrMapping/>
  </p:clrMapOvr>
  <p:transition xmlns:p14="http://schemas.microsoft.com/office/powerpoint/2010/main" spd="med" advClick="1" p14:dur="1000"/>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9" name="Shape 139"/>
          <p:cNvSpPr/>
          <p:nvPr>
            <p:ph type="title"/>
          </p:nvPr>
        </p:nvSpPr>
        <p:spPr>
          <a:prstGeom prst="rect">
            <a:avLst/>
          </a:prstGeom>
        </p:spPr>
        <p:txBody>
          <a:bodyPr/>
          <a:lstStyle/>
          <a:p>
            <a:pPr/>
            <a:r>
              <a:t>Analysis</a:t>
            </a:r>
          </a:p>
        </p:txBody>
      </p:sp>
      <p:sp>
        <p:nvSpPr>
          <p:cNvPr id="140" name="Shape 140"/>
          <p:cNvSpPr/>
          <p:nvPr>
            <p:ph type="body" idx="1"/>
          </p:nvPr>
        </p:nvSpPr>
        <p:spPr>
          <a:prstGeom prst="rect">
            <a:avLst/>
          </a:prstGeom>
        </p:spPr>
        <p:txBody>
          <a:bodyPr/>
          <a:lstStyle/>
          <a:p>
            <a:pPr/>
            <a:r>
              <a:t>Each side came to Camp David with very different perspectives, which led, in turn, to highly divergent approaches to the talks. </a:t>
            </a:r>
          </a:p>
          <a:p>
            <a:pPr>
              <a:defRPr i="1" sz="2000"/>
            </a:pPr>
            <a:r>
              <a:t>Camp David: The Tragedy of Errors </a:t>
            </a:r>
            <a:r>
              <a:rPr i="0"/>
              <a:t>by Robert Malley and Hussein Agha (August 9, 2001) read full transcript online: http://www.nybooks.com/articles/2001/08/09/camp-david-the-tragedy-of-errors/</a:t>
            </a:r>
          </a:p>
        </p:txBody>
      </p:sp>
    </p:spTree>
  </p:cSld>
  <p:clrMapOvr>
    <a:masterClrMapping/>
  </p:clrMapOvr>
  <p:transition xmlns:p14="http://schemas.microsoft.com/office/powerpoint/2010/main" spd="med" advClick="1" p14:dur="1000"/>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2" name="Shape 142"/>
          <p:cNvSpPr/>
          <p:nvPr>
            <p:ph type="body" idx="1"/>
          </p:nvPr>
        </p:nvSpPr>
        <p:spPr>
          <a:prstGeom prst="rect">
            <a:avLst/>
          </a:prstGeom>
        </p:spPr>
        <p:txBody>
          <a:bodyPr/>
          <a:lstStyle/>
          <a:p>
            <a:pPr marL="242315" indent="-242315" defTabSz="309625">
              <a:spcBef>
                <a:spcPts val="2200"/>
              </a:spcBef>
              <a:defRPr sz="2014"/>
            </a:pPr>
            <a:r>
              <a:t>Ehud Barak was guided by three principles. </a:t>
            </a:r>
          </a:p>
          <a:p>
            <a:pPr marL="242315" indent="-242315" defTabSz="309625">
              <a:spcBef>
                <a:spcPts val="2200"/>
              </a:spcBef>
              <a:defRPr sz="2014"/>
            </a:pPr>
            <a:r>
              <a:t>First, a deep antipathy toward the concept of gradual steps that lay at the heart of the 1993 Oslo agreement between Israel and the PLO. </a:t>
            </a:r>
          </a:p>
          <a:p>
            <a:pPr lvl="1" marL="484631" indent="-242315" defTabSz="309625">
              <a:spcBef>
                <a:spcPts val="2200"/>
              </a:spcBef>
              <a:defRPr sz="2014"/>
            </a:pPr>
            <a:r>
              <a:t>In his view, the withdrawals of Israeli forces from parts of Gaza and the West Bank during the preceding seven years had forced Israel to pay a heavy price without getting anything tangible in return and without knowing the scope of the Palestinians’ final demands. </a:t>
            </a:r>
          </a:p>
          <a:p>
            <a:pPr marL="242315" indent="-242315" defTabSz="309625">
              <a:spcBef>
                <a:spcPts val="2200"/>
              </a:spcBef>
              <a:defRPr sz="2014"/>
            </a:pPr>
            <a:r>
              <a:t>Second, the Palestinian leadership would make a historic compromise—if at all—only after it had explored and found unappealing all other possibilities. </a:t>
            </a:r>
          </a:p>
          <a:p>
            <a:pPr marL="242315" indent="-242315" defTabSz="309625">
              <a:spcBef>
                <a:spcPts val="2200"/>
              </a:spcBef>
              <a:defRPr sz="2014"/>
            </a:pPr>
            <a:r>
              <a:t>Third, an analysis of Israeli politics led to Barak’s third principle. He was convinced that the Israeli public would ratify an agreement with the Palestinians, even one that entailed far-reaching concessions, so long as it was final and brought quiet and normalcy to the country. </a:t>
            </a:r>
          </a:p>
          <a:p>
            <a:pPr lvl="1" marL="484631" indent="-242315" defTabSz="309625">
              <a:spcBef>
                <a:spcPts val="2200"/>
              </a:spcBef>
              <a:defRPr sz="2014"/>
            </a:pPr>
            <a:r>
              <a:t>But the best way to bring the agreement before the Israeli public was to minimize any political friction along the way. </a:t>
            </a:r>
          </a:p>
          <a:p>
            <a:pPr lvl="2" marL="726947" indent="-242315" defTabSz="309625">
              <a:spcBef>
                <a:spcPts val="2200"/>
              </a:spcBef>
              <a:defRPr sz="2014"/>
            </a:pPr>
            <a:r>
              <a:t>Prime Minister Yitzhak Rabin had paid a tremendous political (and physical) price by alienating the Israeli right wing and failing to bring its members along during the Oslo process.</a:t>
            </a:r>
          </a:p>
        </p:txBody>
      </p:sp>
    </p:spTree>
  </p:cSld>
  <p:clrMapOvr>
    <a:masterClrMapping/>
  </p:clrMapOvr>
  <p:transition xmlns:p14="http://schemas.microsoft.com/office/powerpoint/2010/main" spd="med" advClick="1" p14:dur="1000"/>
</p:sld>
</file>

<file path=ppt/theme/theme1.xml><?xml version="1.0" encoding="utf-8"?>
<a:theme xmlns:a="http://schemas.openxmlformats.org/drawingml/2006/main" xmlns:r="http://schemas.openxmlformats.org/officeDocument/2006/relationships" name="Gradient">
  <a:themeElements>
    <a:clrScheme name="Gradient">
      <a:dk1>
        <a:srgbClr val="000000"/>
      </a:dk1>
      <a:lt1>
        <a:srgbClr val="FFFFFF"/>
      </a:lt1>
      <a:dk2>
        <a:srgbClr val="A7A7A7"/>
      </a:dk2>
      <a:lt2>
        <a:srgbClr val="535353"/>
      </a:lt2>
      <a:accent1>
        <a:srgbClr val="0065C1"/>
      </a:accent1>
      <a:accent2>
        <a:srgbClr val="189B1A"/>
      </a:accent2>
      <a:accent3>
        <a:srgbClr val="008C91"/>
      </a:accent3>
      <a:accent4>
        <a:srgbClr val="5747C1"/>
      </a:accent4>
      <a:accent5>
        <a:srgbClr val="971817"/>
      </a:accent5>
      <a:accent6>
        <a:srgbClr val="BC8027"/>
      </a:accent6>
      <a:hlink>
        <a:srgbClr val="0000FF"/>
      </a:hlink>
      <a:folHlink>
        <a:srgbClr val="FF00FF"/>
      </a:folHlink>
    </a:clrScheme>
    <a:fontScheme name="Gradient">
      <a:majorFont>
        <a:latin typeface="Helvetica Neue"/>
        <a:ea typeface="Helvetica Neue"/>
        <a:cs typeface="Helvetica Neue"/>
      </a:majorFont>
      <a:minorFont>
        <a:latin typeface="Helvetica"/>
        <a:ea typeface="Helvetica"/>
        <a:cs typeface="Helvetica"/>
      </a:minorFont>
    </a:fontScheme>
    <a:fmtScheme name="Gradien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76200" dist="0" dir="18900000">
              <a:srgbClr val="000000">
                <a:alpha val="80000"/>
              </a:srgbClr>
            </a:outerShdw>
          </a:effectLst>
        </a:effectStyle>
        <a:effectStyle>
          <a:effectLst>
            <a:outerShdw sx="100000" sy="100000" kx="0" ky="0" algn="b" rotWithShape="0" blurRad="76200" dist="0" dir="18900000">
              <a:srgbClr val="000000">
                <a:alpha val="80000"/>
              </a:srgbClr>
            </a:outerShdw>
          </a:effectLst>
        </a:effectStyle>
        <a:effectStyle>
          <a:effectLst>
            <a:outerShdw sx="100000" sy="100000" kx="0" ky="0" algn="b" rotWithShape="0" blurRad="76200" dist="0" dir="18900000">
              <a:srgbClr val="000000">
                <a:alpha val="8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0000"/>
        </a:solidFill>
        <a:ln w="25400" cap="flat">
          <a:solidFill>
            <a:schemeClr val="accent1"/>
          </a:solidFill>
          <a:prstDash val="solid"/>
          <a:round/>
        </a:ln>
        <a:effectLst>
          <a:outerShdw sx="100000" sy="100000" kx="0" ky="0" algn="b" rotWithShape="0" blurRad="76200" dist="0" dir="18900000">
            <a:srgbClr val="000000">
              <a:alpha val="80000"/>
            </a:srgbClr>
          </a:outerShdw>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76200" dist="0" dir="18900000">
            <a:srgbClr val="000000">
              <a:alpha val="80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Gradient">
  <a:themeElements>
    <a:clrScheme name="Gradient">
      <a:dk1>
        <a:srgbClr val="000000"/>
      </a:dk1>
      <a:lt1>
        <a:srgbClr val="FFFFFF"/>
      </a:lt1>
      <a:dk2>
        <a:srgbClr val="A7A7A7"/>
      </a:dk2>
      <a:lt2>
        <a:srgbClr val="535353"/>
      </a:lt2>
      <a:accent1>
        <a:srgbClr val="0065C1"/>
      </a:accent1>
      <a:accent2>
        <a:srgbClr val="189B1A"/>
      </a:accent2>
      <a:accent3>
        <a:srgbClr val="008C91"/>
      </a:accent3>
      <a:accent4>
        <a:srgbClr val="5747C1"/>
      </a:accent4>
      <a:accent5>
        <a:srgbClr val="971817"/>
      </a:accent5>
      <a:accent6>
        <a:srgbClr val="BC8027"/>
      </a:accent6>
      <a:hlink>
        <a:srgbClr val="0000FF"/>
      </a:hlink>
      <a:folHlink>
        <a:srgbClr val="FF00FF"/>
      </a:folHlink>
    </a:clrScheme>
    <a:fontScheme name="Gradient">
      <a:majorFont>
        <a:latin typeface="Helvetica Neue"/>
        <a:ea typeface="Helvetica Neue"/>
        <a:cs typeface="Helvetica Neue"/>
      </a:majorFont>
      <a:minorFont>
        <a:latin typeface="Helvetica"/>
        <a:ea typeface="Helvetica"/>
        <a:cs typeface="Helvetica"/>
      </a:minorFont>
    </a:fontScheme>
    <a:fmtScheme name="Gradien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76200" dist="0" dir="18900000">
              <a:srgbClr val="000000">
                <a:alpha val="80000"/>
              </a:srgbClr>
            </a:outerShdw>
          </a:effectLst>
        </a:effectStyle>
        <a:effectStyle>
          <a:effectLst>
            <a:outerShdw sx="100000" sy="100000" kx="0" ky="0" algn="b" rotWithShape="0" blurRad="76200" dist="0" dir="18900000">
              <a:srgbClr val="000000">
                <a:alpha val="80000"/>
              </a:srgbClr>
            </a:outerShdw>
          </a:effectLst>
        </a:effectStyle>
        <a:effectStyle>
          <a:effectLst>
            <a:outerShdw sx="100000" sy="100000" kx="0" ky="0" algn="b" rotWithShape="0" blurRad="76200" dist="0" dir="18900000">
              <a:srgbClr val="000000">
                <a:alpha val="8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0000"/>
        </a:solidFill>
        <a:ln w="25400" cap="flat">
          <a:solidFill>
            <a:schemeClr val="accent1"/>
          </a:solidFill>
          <a:prstDash val="solid"/>
          <a:round/>
        </a:ln>
        <a:effectLst>
          <a:outerShdw sx="100000" sy="100000" kx="0" ky="0" algn="b" rotWithShape="0" blurRad="76200" dist="0" dir="18900000">
            <a:srgbClr val="000000">
              <a:alpha val="80000"/>
            </a:srgbClr>
          </a:outerShdw>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76200" dist="0" dir="18900000">
            <a:srgbClr val="000000">
              <a:alpha val="80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