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ppt/charts/chart10.xml" ContentType="application/vnd.openxmlformats-officedocument.drawingml.chart+xml"/>
  <Override PartName="/ppt/theme/themeOverride7.xml" ContentType="application/vnd.openxmlformats-officedocument.themeOverride+xml"/>
  <Override PartName="/ppt/charts/chart11.xml" ContentType="application/vnd.openxmlformats-officedocument.drawingml.chart+xml"/>
  <Override PartName="/ppt/theme/themeOverride8.xml" ContentType="application/vnd.openxmlformats-officedocument.themeOverride+xml"/>
  <Override PartName="/ppt/charts/chart12.xml" ContentType="application/vnd.openxmlformats-officedocument.drawingml.chart+xml"/>
  <Override PartName="/ppt/theme/themeOverride9.xml" ContentType="application/vnd.openxmlformats-officedocument.themeOverride+xml"/>
  <Override PartName="/ppt/charts/chart13.xml" ContentType="application/vnd.openxmlformats-officedocument.drawingml.chart+xml"/>
  <Override PartName="/ppt/theme/themeOverride10.xml" ContentType="application/vnd.openxmlformats-officedocument.themeOverride+xml"/>
  <Override PartName="/ppt/charts/chart14.xml" ContentType="application/vnd.openxmlformats-officedocument.drawingml.chart+xml"/>
  <Override PartName="/ppt/theme/themeOverride11.xml" ContentType="application/vnd.openxmlformats-officedocument.themeOverride+xml"/>
  <Override PartName="/ppt/charts/chart15.xml" ContentType="application/vnd.openxmlformats-officedocument.drawingml.chart+xml"/>
  <Override PartName="/ppt/theme/themeOverride12.xml" ContentType="application/vnd.openxmlformats-officedocument.themeOverride+xml"/>
  <Override PartName="/ppt/charts/chart16.xml" ContentType="application/vnd.openxmlformats-officedocument.drawingml.chart+xml"/>
  <Override PartName="/ppt/theme/themeOverride13.xml" ContentType="application/vnd.openxmlformats-officedocument.themeOverride+xml"/>
  <Override PartName="/ppt/charts/chart17.xml" ContentType="application/vnd.openxmlformats-officedocument.drawingml.chart+xml"/>
  <Override PartName="/ppt/theme/themeOverride14.xml" ContentType="application/vnd.openxmlformats-officedocument.themeOverr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theme/themeOverride15.xml" ContentType="application/vnd.openxmlformats-officedocument.themeOverr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5" r:id="rId27"/>
    <p:sldId id="289" r:id="rId28"/>
    <p:sldId id="286" r:id="rId29"/>
    <p:sldId id="288" r:id="rId30"/>
    <p:sldId id="290" r:id="rId3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8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8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9.bin"/><Relationship Id="rId1" Type="http://schemas.openxmlformats.org/officeDocument/2006/relationships/themeOverride" Target="../theme/themeOverride9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0.bin"/><Relationship Id="rId1" Type="http://schemas.openxmlformats.org/officeDocument/2006/relationships/themeOverride" Target="../theme/themeOverride10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1.bin"/><Relationship Id="rId1" Type="http://schemas.openxmlformats.org/officeDocument/2006/relationships/themeOverride" Target="../theme/themeOverride11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2.bin"/><Relationship Id="rId1" Type="http://schemas.openxmlformats.org/officeDocument/2006/relationships/themeOverride" Target="../theme/themeOverride12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3.bin"/><Relationship Id="rId1" Type="http://schemas.openxmlformats.org/officeDocument/2006/relationships/themeOverride" Target="../theme/themeOverride13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4.bin"/><Relationship Id="rId1" Type="http://schemas.openxmlformats.org/officeDocument/2006/relationships/themeOverride" Target="../theme/themeOverride14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r\AppData\Roaming\Microsoft\Excel\Se&#353;it20%20(version%202).xlsb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8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r\AppData\Roaming\Microsoft\Excel\Se&#353;it20%20(version%202).xlsb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r\AppData\Roaming\Microsoft\Excel\Se&#353;it20%20(version%202).xlsb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r\AppData\Roaming\Microsoft\Excel\Se&#353;it20%20(version%202).xlsb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r\AppData\Roaming\Microsoft\Excel\Se&#353;it20%20(version%202).xlsb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List1!$J$12</c:f>
              <c:strCache>
                <c:ptCount val="1"/>
                <c:pt idx="0">
                  <c:v>vysledek</c:v>
                </c:pt>
              </c:strCache>
            </c:strRef>
          </c:tx>
          <c:invertIfNegative val="0"/>
          <c:cat>
            <c:strRef>
              <c:f>List1!$I$13:$I$25</c:f>
              <c:strCache>
                <c:ptCount val="13"/>
                <c:pt idx="0">
                  <c:v>ODS</c:v>
                </c:pt>
                <c:pt idx="1">
                  <c:v>ANO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SZ</c:v>
                </c:pt>
                <c:pt idx="6">
                  <c:v>TOP09</c:v>
                </c:pt>
                <c:pt idx="7">
                  <c:v>ŽB</c:v>
                </c:pt>
                <c:pt idx="8">
                  <c:v>STAN</c:v>
                </c:pt>
                <c:pt idx="9">
                  <c:v>SPD</c:v>
                </c:pt>
                <c:pt idx="10">
                  <c:v>SLS</c:v>
                </c:pt>
                <c:pt idx="11">
                  <c:v>KSČM</c:v>
                </c:pt>
                <c:pt idx="12">
                  <c:v>Brno+</c:v>
                </c:pt>
              </c:strCache>
            </c:strRef>
          </c:cat>
          <c:val>
            <c:numRef>
              <c:f>List1!$J$13:$J$25</c:f>
              <c:numCache>
                <c:formatCode>General</c:formatCode>
                <c:ptCount val="13"/>
                <c:pt idx="0">
                  <c:v>21.641717960182579</c:v>
                </c:pt>
                <c:pt idx="1">
                  <c:v>20.135696221673179</c:v>
                </c:pt>
                <c:pt idx="2">
                  <c:v>13.19391910153262</c:v>
                </c:pt>
                <c:pt idx="3">
                  <c:v>7.7591456541876243</c:v>
                </c:pt>
                <c:pt idx="4">
                  <c:v>7.4096856001213931</c:v>
                </c:pt>
                <c:pt idx="5">
                  <c:v>4.4948839992845109</c:v>
                </c:pt>
                <c:pt idx="6">
                  <c:v>4.3686358713334643</c:v>
                </c:pt>
                <c:pt idx="7">
                  <c:v>3.9597787612744497</c:v>
                </c:pt>
                <c:pt idx="8">
                  <c:v>3.9153613342934728</c:v>
                </c:pt>
                <c:pt idx="9">
                  <c:v>3.3479292116237005</c:v>
                </c:pt>
                <c:pt idx="10">
                  <c:v>2.35360827013707</c:v>
                </c:pt>
                <c:pt idx="11">
                  <c:v>1.9776337515274411</c:v>
                </c:pt>
                <c:pt idx="12">
                  <c:v>1.886013995864787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1E-49D0-A67D-1E5C3F021B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47936"/>
        <c:axId val="45867776"/>
      </c:barChart>
      <c:catAx>
        <c:axId val="43047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867776"/>
        <c:crosses val="autoZero"/>
        <c:auto val="1"/>
        <c:lblAlgn val="ctr"/>
        <c:lblOffset val="100"/>
        <c:noMultiLvlLbl val="0"/>
      </c:catAx>
      <c:valAx>
        <c:axId val="45867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047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List5!$I$177</c:f>
              <c:strCache>
                <c:ptCount val="1"/>
                <c:pt idx="0">
                  <c:v>splněn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List5!$H$178:$H$191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List5!$I$178:$I$191</c:f>
              <c:numCache>
                <c:formatCode>General</c:formatCode>
                <c:ptCount val="14"/>
                <c:pt idx="0">
                  <c:v>27.86295397569581</c:v>
                </c:pt>
                <c:pt idx="1">
                  <c:v>29.667747622138435</c:v>
                </c:pt>
                <c:pt idx="2">
                  <c:v>31.368561937748161</c:v>
                </c:pt>
                <c:pt idx="3">
                  <c:v>23.711675760624512</c:v>
                </c:pt>
                <c:pt idx="4">
                  <c:v>29.24649619750684</c:v>
                </c:pt>
                <c:pt idx="5">
                  <c:v>6.5497783626497244</c:v>
                </c:pt>
                <c:pt idx="6">
                  <c:v>19.411247741709893</c:v>
                </c:pt>
                <c:pt idx="7">
                  <c:v>50.277229460514981</c:v>
                </c:pt>
                <c:pt idx="8">
                  <c:v>30.394406154825298</c:v>
                </c:pt>
                <c:pt idx="9">
                  <c:v>47.39742328677351</c:v>
                </c:pt>
                <c:pt idx="10">
                  <c:v>30.26638047860618</c:v>
                </c:pt>
                <c:pt idx="11">
                  <c:v>21.102319897248986</c:v>
                </c:pt>
                <c:pt idx="12">
                  <c:v>20.044240939459961</c:v>
                </c:pt>
                <c:pt idx="13">
                  <c:v>28.713478307079534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4B-4702-BAC3-B27E6D5538EE}"/>
            </c:ext>
          </c:extLst>
        </c:ser>
        <c:ser>
          <c:idx val="1"/>
          <c:order val="1"/>
          <c:tx>
            <c:strRef>
              <c:f>List5!$J$177</c:f>
              <c:strCache>
                <c:ptCount val="1"/>
                <c:pt idx="0">
                  <c:v>částečně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List5!$H$178:$H$191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List5!$J$178:$J$191</c:f>
              <c:numCache>
                <c:formatCode>General</c:formatCode>
                <c:ptCount val="14"/>
                <c:pt idx="0">
                  <c:v>12.793393902815334</c:v>
                </c:pt>
                <c:pt idx="1">
                  <c:v>16.055239485388935</c:v>
                </c:pt>
                <c:pt idx="2">
                  <c:v>11.599598039087995</c:v>
                </c:pt>
                <c:pt idx="3">
                  <c:v>21.086671905178051</c:v>
                </c:pt>
                <c:pt idx="4">
                  <c:v>19.251083104992965</c:v>
                </c:pt>
                <c:pt idx="5">
                  <c:v>20.411205488175018</c:v>
                </c:pt>
                <c:pt idx="6">
                  <c:v>13.80019659265303</c:v>
                </c:pt>
                <c:pt idx="7">
                  <c:v>9.1133561943883592</c:v>
                </c:pt>
                <c:pt idx="8">
                  <c:v>20.148647434762143</c:v>
                </c:pt>
                <c:pt idx="9">
                  <c:v>14.977690957619098</c:v>
                </c:pt>
                <c:pt idx="10">
                  <c:v>14.61215318355441</c:v>
                </c:pt>
                <c:pt idx="11">
                  <c:v>19.678468890940788</c:v>
                </c:pt>
                <c:pt idx="12">
                  <c:v>29.838990204068789</c:v>
                </c:pt>
                <c:pt idx="13">
                  <c:v>16.23235886569412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C4B-4702-BAC3-B27E6D5538EE}"/>
            </c:ext>
          </c:extLst>
        </c:ser>
        <c:ser>
          <c:idx val="2"/>
          <c:order val="2"/>
          <c:tx>
            <c:strRef>
              <c:f>List5!$K$177</c:f>
              <c:strCache>
                <c:ptCount val="1"/>
                <c:pt idx="0">
                  <c:v>nesplněn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List5!$H$178:$H$191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List5!$K$178:$K$191</c:f>
              <c:numCache>
                <c:formatCode>General</c:formatCode>
                <c:ptCount val="14"/>
                <c:pt idx="0">
                  <c:v>7.7141934097216769</c:v>
                </c:pt>
                <c:pt idx="1">
                  <c:v>9.2376078944315374</c:v>
                </c:pt>
                <c:pt idx="2">
                  <c:v>8.8151270354781612</c:v>
                </c:pt>
                <c:pt idx="3">
                  <c:v>5.6023712831660193</c:v>
                </c:pt>
                <c:pt idx="4">
                  <c:v>10.112203442837915</c:v>
                </c:pt>
                <c:pt idx="5">
                  <c:v>4.8131960783196712</c:v>
                </c:pt>
                <c:pt idx="6">
                  <c:v>4.1304442760844653</c:v>
                </c:pt>
                <c:pt idx="7">
                  <c:v>6.2074267993495829</c:v>
                </c:pt>
                <c:pt idx="8">
                  <c:v>7.6417765230239842</c:v>
                </c:pt>
                <c:pt idx="9">
                  <c:v>4.328332421052103</c:v>
                </c:pt>
                <c:pt idx="10">
                  <c:v>8.1639998716320061</c:v>
                </c:pt>
                <c:pt idx="11">
                  <c:v>7.263164029971092</c:v>
                </c:pt>
                <c:pt idx="12">
                  <c:v>6.5284619697705493</c:v>
                </c:pt>
                <c:pt idx="13">
                  <c:v>7.4691808257001657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C4B-4702-BAC3-B27E6D5538EE}"/>
            </c:ext>
          </c:extLst>
        </c:ser>
        <c:ser>
          <c:idx val="3"/>
          <c:order val="3"/>
          <c:tx>
            <c:strRef>
              <c:f>List5!$L$177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List5!$H$178:$H$191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List5!$L$178:$L$191</c:f>
              <c:numCache>
                <c:formatCode>General</c:formatCode>
                <c:ptCount val="14"/>
                <c:pt idx="0">
                  <c:v>40.124121490196984</c:v>
                </c:pt>
                <c:pt idx="1">
                  <c:v>36.930836945889219</c:v>
                </c:pt>
                <c:pt idx="2">
                  <c:v>33.306124117955292</c:v>
                </c:pt>
                <c:pt idx="3">
                  <c:v>40.164783250471835</c:v>
                </c:pt>
                <c:pt idx="4">
                  <c:v>32.30837856704111</c:v>
                </c:pt>
                <c:pt idx="5">
                  <c:v>49.544516414076682</c:v>
                </c:pt>
                <c:pt idx="6">
                  <c:v>49.904589622549885</c:v>
                </c:pt>
                <c:pt idx="7">
                  <c:v>28.177195565112473</c:v>
                </c:pt>
                <c:pt idx="8">
                  <c:v>35.626397557768975</c:v>
                </c:pt>
                <c:pt idx="9">
                  <c:v>31.289119288721945</c:v>
                </c:pt>
                <c:pt idx="10">
                  <c:v>32.648516983704958</c:v>
                </c:pt>
                <c:pt idx="11">
                  <c:v>40.022249662975071</c:v>
                </c:pt>
                <c:pt idx="12">
                  <c:v>31.363137313790723</c:v>
                </c:pt>
                <c:pt idx="13">
                  <c:v>37.064750550803808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C4B-4702-BAC3-B27E6D5538EE}"/>
            </c:ext>
          </c:extLst>
        </c:ser>
        <c:ser>
          <c:idx val="4"/>
          <c:order val="4"/>
          <c:tx>
            <c:strRef>
              <c:f>List5!$M$177</c:f>
              <c:strCache>
                <c:ptCount val="1"/>
                <c:pt idx="0">
                  <c:v>bez odpovědi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List5!$H$178:$H$191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List5!$M$178:$M$191</c:f>
              <c:numCache>
                <c:formatCode>General</c:formatCode>
                <c:ptCount val="14"/>
                <c:pt idx="0">
                  <c:v>11.505336664175484</c:v>
                </c:pt>
                <c:pt idx="1">
                  <c:v>8.1085694361734717</c:v>
                </c:pt>
                <c:pt idx="2">
                  <c:v>14.910587617359663</c:v>
                </c:pt>
                <c:pt idx="3">
                  <c:v>9.4345029411548715</c:v>
                </c:pt>
                <c:pt idx="4">
                  <c:v>9.0818366435447562</c:v>
                </c:pt>
                <c:pt idx="5">
                  <c:v>18.681299858909139</c:v>
                </c:pt>
                <c:pt idx="6">
                  <c:v>12.753526429279097</c:v>
                </c:pt>
                <c:pt idx="7">
                  <c:v>6.2247976606350273</c:v>
                </c:pt>
                <c:pt idx="8">
                  <c:v>6.1887648314892676</c:v>
                </c:pt>
                <c:pt idx="9">
                  <c:v>2.0074434615799874</c:v>
                </c:pt>
                <c:pt idx="10">
                  <c:v>14.308941975602199</c:v>
                </c:pt>
                <c:pt idx="11">
                  <c:v>11.933778641220233</c:v>
                </c:pt>
                <c:pt idx="12">
                  <c:v>12.225164728834722</c:v>
                </c:pt>
                <c:pt idx="13">
                  <c:v>11.068024921852023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C4B-4702-BAC3-B27E6D5538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5584384"/>
        <c:axId val="115606656"/>
      </c:barChart>
      <c:catAx>
        <c:axId val="115584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606656"/>
        <c:crosses val="autoZero"/>
        <c:auto val="1"/>
        <c:lblAlgn val="ctr"/>
        <c:lblOffset val="100"/>
        <c:noMultiLvlLbl val="0"/>
      </c:catAx>
      <c:valAx>
        <c:axId val="1156066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55843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List5!$B$177</c:f>
              <c:strCache>
                <c:ptCount val="1"/>
                <c:pt idx="0">
                  <c:v>splněn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List5!$A$178:$A$191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List5!$B$178:$B$191</c:f>
              <c:numCache>
                <c:formatCode>General</c:formatCode>
                <c:ptCount val="14"/>
                <c:pt idx="0">
                  <c:v>7.5542978253579811</c:v>
                </c:pt>
                <c:pt idx="1">
                  <c:v>2.5503807218523828</c:v>
                </c:pt>
                <c:pt idx="2">
                  <c:v>3.5447208440578017</c:v>
                </c:pt>
                <c:pt idx="3">
                  <c:v>2.605327419200858</c:v>
                </c:pt>
                <c:pt idx="4">
                  <c:v>0</c:v>
                </c:pt>
                <c:pt idx="5">
                  <c:v>0</c:v>
                </c:pt>
                <c:pt idx="6">
                  <c:v>11.649373351205393</c:v>
                </c:pt>
                <c:pt idx="7">
                  <c:v>4.2327844512260491</c:v>
                </c:pt>
                <c:pt idx="8">
                  <c:v>1.6277400230252586</c:v>
                </c:pt>
                <c:pt idx="9">
                  <c:v>6.9704886960822954</c:v>
                </c:pt>
                <c:pt idx="10">
                  <c:v>1.4842654432421103</c:v>
                </c:pt>
                <c:pt idx="11">
                  <c:v>7.9622104965835012</c:v>
                </c:pt>
                <c:pt idx="12">
                  <c:v>0</c:v>
                </c:pt>
                <c:pt idx="13">
                  <c:v>3.9797088068977833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26-48E9-9C66-EE211BE7A7E8}"/>
            </c:ext>
          </c:extLst>
        </c:ser>
        <c:ser>
          <c:idx val="1"/>
          <c:order val="1"/>
          <c:tx>
            <c:strRef>
              <c:f>List5!$C$177</c:f>
              <c:strCache>
                <c:ptCount val="1"/>
                <c:pt idx="0">
                  <c:v>částečně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List5!$A$178:$A$191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List5!$C$178:$C$191</c:f>
              <c:numCache>
                <c:formatCode>General</c:formatCode>
                <c:ptCount val="14"/>
                <c:pt idx="0">
                  <c:v>40.101553804642521</c:v>
                </c:pt>
                <c:pt idx="1">
                  <c:v>26.792644395752259</c:v>
                </c:pt>
                <c:pt idx="2">
                  <c:v>30.86996559487109</c:v>
                </c:pt>
                <c:pt idx="3">
                  <c:v>39.646103722525353</c:v>
                </c:pt>
                <c:pt idx="4">
                  <c:v>41.900076039642819</c:v>
                </c:pt>
                <c:pt idx="5">
                  <c:v>25.342230476259203</c:v>
                </c:pt>
                <c:pt idx="6">
                  <c:v>32.360439186432778</c:v>
                </c:pt>
                <c:pt idx="7">
                  <c:v>37.515798140169068</c:v>
                </c:pt>
                <c:pt idx="8">
                  <c:v>33.276519499862708</c:v>
                </c:pt>
                <c:pt idx="9">
                  <c:v>42.078523089921639</c:v>
                </c:pt>
                <c:pt idx="10">
                  <c:v>33.979298784201198</c:v>
                </c:pt>
                <c:pt idx="11">
                  <c:v>30.122369606804639</c:v>
                </c:pt>
                <c:pt idx="12">
                  <c:v>30.334606194845666</c:v>
                </c:pt>
                <c:pt idx="13">
                  <c:v>35.2481942501405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026-48E9-9C66-EE211BE7A7E8}"/>
            </c:ext>
          </c:extLst>
        </c:ser>
        <c:ser>
          <c:idx val="2"/>
          <c:order val="2"/>
          <c:tx>
            <c:strRef>
              <c:f>List5!$D$177</c:f>
              <c:strCache>
                <c:ptCount val="1"/>
                <c:pt idx="0">
                  <c:v>nesplněn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List5!$A$178:$A$191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List5!$D$178:$D$191</c:f>
              <c:numCache>
                <c:formatCode>General</c:formatCode>
                <c:ptCount val="14"/>
                <c:pt idx="0">
                  <c:v>27.650904779815715</c:v>
                </c:pt>
                <c:pt idx="1">
                  <c:v>54.091050490734268</c:v>
                </c:pt>
                <c:pt idx="2">
                  <c:v>37.662903125616801</c:v>
                </c:pt>
                <c:pt idx="3">
                  <c:v>34.544423922861696</c:v>
                </c:pt>
                <c:pt idx="4">
                  <c:v>38.01620247394569</c:v>
                </c:pt>
                <c:pt idx="5">
                  <c:v>45.828666827443158</c:v>
                </c:pt>
                <c:pt idx="6">
                  <c:v>27.818395322182727</c:v>
                </c:pt>
                <c:pt idx="7">
                  <c:v>36.020132903489838</c:v>
                </c:pt>
                <c:pt idx="8">
                  <c:v>47.728683002893227</c:v>
                </c:pt>
                <c:pt idx="9">
                  <c:v>28.858954940002867</c:v>
                </c:pt>
                <c:pt idx="10">
                  <c:v>36.225583103168638</c:v>
                </c:pt>
                <c:pt idx="11">
                  <c:v>40.071138513059914</c:v>
                </c:pt>
                <c:pt idx="12">
                  <c:v>48.496643419142096</c:v>
                </c:pt>
                <c:pt idx="13">
                  <c:v>37.655904960161209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026-48E9-9C66-EE211BE7A7E8}"/>
            </c:ext>
          </c:extLst>
        </c:ser>
        <c:ser>
          <c:idx val="3"/>
          <c:order val="3"/>
          <c:tx>
            <c:strRef>
              <c:f>List5!$E$177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List5!$A$178:$A$191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List5!$E$178:$E$191</c:f>
              <c:numCache>
                <c:formatCode>General</c:formatCode>
                <c:ptCount val="14"/>
                <c:pt idx="0">
                  <c:v>16.040690594209515</c:v>
                </c:pt>
                <c:pt idx="1">
                  <c:v>10.606883438358082</c:v>
                </c:pt>
                <c:pt idx="2">
                  <c:v>15.526251944931758</c:v>
                </c:pt>
                <c:pt idx="3">
                  <c:v>16.094376041888509</c:v>
                </c:pt>
                <c:pt idx="4">
                  <c:v>13.260395201735012</c:v>
                </c:pt>
                <c:pt idx="5">
                  <c:v>11.91987963284727</c:v>
                </c:pt>
                <c:pt idx="6">
                  <c:v>15.418269751539523</c:v>
                </c:pt>
                <c:pt idx="7">
                  <c:v>18.461273544134244</c:v>
                </c:pt>
                <c:pt idx="8">
                  <c:v>12.15327378118266</c:v>
                </c:pt>
                <c:pt idx="9">
                  <c:v>21.088320488162523</c:v>
                </c:pt>
                <c:pt idx="10">
                  <c:v>16.526915333988558</c:v>
                </c:pt>
                <c:pt idx="11">
                  <c:v>16.189769402501337</c:v>
                </c:pt>
                <c:pt idx="12">
                  <c:v>8.9435808131022565</c:v>
                </c:pt>
                <c:pt idx="13">
                  <c:v>15.066828403484104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026-48E9-9C66-EE211BE7A7E8}"/>
            </c:ext>
          </c:extLst>
        </c:ser>
        <c:ser>
          <c:idx val="4"/>
          <c:order val="4"/>
          <c:tx>
            <c:strRef>
              <c:f>List5!$F$177</c:f>
              <c:strCache>
                <c:ptCount val="1"/>
                <c:pt idx="0">
                  <c:v>bez odpovědi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List5!$A$178:$A$191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List5!$F$178:$F$191</c:f>
              <c:numCache>
                <c:formatCode>General</c:formatCode>
                <c:ptCount val="14"/>
                <c:pt idx="0">
                  <c:v>8.6525526615374471</c:v>
                </c:pt>
                <c:pt idx="1">
                  <c:v>5.9590420951208287</c:v>
                </c:pt>
                <c:pt idx="2">
                  <c:v>12.396157238151822</c:v>
                </c:pt>
                <c:pt idx="3">
                  <c:v>7.1097736669334886</c:v>
                </c:pt>
                <c:pt idx="4">
                  <c:v>6.8233244450077013</c:v>
                </c:pt>
                <c:pt idx="5">
                  <c:v>16.909219898558899</c:v>
                </c:pt>
                <c:pt idx="6">
                  <c:v>12.753526584688307</c:v>
                </c:pt>
                <c:pt idx="7">
                  <c:v>3.7700160729811896</c:v>
                </c:pt>
                <c:pt idx="8">
                  <c:v>5.2137757450179798</c:v>
                </c:pt>
                <c:pt idx="9">
                  <c:v>1.0037214169317723</c:v>
                </c:pt>
                <c:pt idx="10">
                  <c:v>11.783931705224296</c:v>
                </c:pt>
                <c:pt idx="11">
                  <c:v>5.6544931034067787</c:v>
                </c:pt>
                <c:pt idx="12">
                  <c:v>12.225164002223432</c:v>
                </c:pt>
                <c:pt idx="13">
                  <c:v>8.5971570449681298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026-48E9-9C66-EE211BE7A7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5963776"/>
        <c:axId val="115965312"/>
      </c:barChart>
      <c:catAx>
        <c:axId val="115963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15965312"/>
        <c:crosses val="autoZero"/>
        <c:auto val="1"/>
        <c:lblAlgn val="ctr"/>
        <c:lblOffset val="100"/>
        <c:noMultiLvlLbl val="0"/>
      </c:catAx>
      <c:valAx>
        <c:axId val="1159653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159637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864976831493768E-2"/>
          <c:y val="3.0118734484265639E-2"/>
          <c:w val="0.83578789988333135"/>
          <c:h val="0.7310559051320314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List5!$AS$177</c:f>
              <c:strCache>
                <c:ptCount val="1"/>
                <c:pt idx="0">
                  <c:v>splněn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List5!$AR$178:$AR$205</c:f>
              <c:strCache>
                <c:ptCount val="28"/>
                <c:pt idx="0">
                  <c:v>ANO Kamechy</c:v>
                </c:pt>
                <c:pt idx="1">
                  <c:v>ANO Bohunice</c:v>
                </c:pt>
                <c:pt idx="2">
                  <c:v>ODS Kamechy</c:v>
                </c:pt>
                <c:pt idx="3">
                  <c:v>ODS Bohunice</c:v>
                </c:pt>
                <c:pt idx="4">
                  <c:v>KDU-ČSL Kamechy</c:v>
                </c:pt>
                <c:pt idx="5">
                  <c:v>KDU-ČSL Bohunice</c:v>
                </c:pt>
                <c:pt idx="6">
                  <c:v>ČPS Kamechy</c:v>
                </c:pt>
                <c:pt idx="7">
                  <c:v>ČPS Bohunice</c:v>
                </c:pt>
                <c:pt idx="8">
                  <c:v>ČSSD Kamechy</c:v>
                </c:pt>
                <c:pt idx="9">
                  <c:v>ČSSD Bohunice</c:v>
                </c:pt>
                <c:pt idx="10">
                  <c:v>SPD Kamechy</c:v>
                </c:pt>
                <c:pt idx="11">
                  <c:v>SPD Bohunice</c:v>
                </c:pt>
                <c:pt idx="12">
                  <c:v>KSČM Kamechy</c:v>
                </c:pt>
                <c:pt idx="13">
                  <c:v>KSČM Bohunice</c:v>
                </c:pt>
                <c:pt idx="14">
                  <c:v>SZ Kamechy</c:v>
                </c:pt>
                <c:pt idx="15">
                  <c:v>SZ Bohunice</c:v>
                </c:pt>
                <c:pt idx="16">
                  <c:v>STAN Kamechy</c:v>
                </c:pt>
                <c:pt idx="17">
                  <c:v>STAN Bohunice</c:v>
                </c:pt>
                <c:pt idx="18">
                  <c:v>ŽB Kamechy</c:v>
                </c:pt>
                <c:pt idx="19">
                  <c:v>ŽB Bohunice</c:v>
                </c:pt>
                <c:pt idx="20">
                  <c:v>TOP09 Kamechy</c:v>
                </c:pt>
                <c:pt idx="21">
                  <c:v>TOP09 Bohunice</c:v>
                </c:pt>
                <c:pt idx="22">
                  <c:v>SLS Kamechy</c:v>
                </c:pt>
                <c:pt idx="23">
                  <c:v>SLS Bohunice</c:v>
                </c:pt>
                <c:pt idx="24">
                  <c:v>Brno+ Kamechy</c:v>
                </c:pt>
                <c:pt idx="25">
                  <c:v>Brno+ Bohunice</c:v>
                </c:pt>
                <c:pt idx="26">
                  <c:v>celkem Kamechy</c:v>
                </c:pt>
                <c:pt idx="27">
                  <c:v>celkem Bohunice</c:v>
                </c:pt>
              </c:strCache>
            </c:strRef>
          </c:cat>
          <c:val>
            <c:numRef>
              <c:f>List5!$AS$178:$AS$205</c:f>
              <c:numCache>
                <c:formatCode>General</c:formatCode>
                <c:ptCount val="28"/>
                <c:pt idx="0">
                  <c:v>4.6263917050627681</c:v>
                </c:pt>
                <c:pt idx="1">
                  <c:v>6.7142070944051957</c:v>
                </c:pt>
                <c:pt idx="2">
                  <c:v>1.4847777208290189</c:v>
                </c:pt>
                <c:pt idx="3">
                  <c:v>2.212691369225162</c:v>
                </c:pt>
                <c:pt idx="4">
                  <c:v>0.91895411449127384</c:v>
                </c:pt>
                <c:pt idx="5">
                  <c:v>5.5449307203820002</c:v>
                </c:pt>
                <c:pt idx="6">
                  <c:v>1.0854770731935974</c:v>
                </c:pt>
                <c:pt idx="7">
                  <c:v>1.1048184455847554</c:v>
                </c:pt>
                <c:pt idx="8">
                  <c:v>0</c:v>
                </c:pt>
                <c:pt idx="9">
                  <c:v>6.5532614004855851</c:v>
                </c:pt>
                <c:pt idx="10">
                  <c:v>5.164068590923911</c:v>
                </c:pt>
                <c:pt idx="11">
                  <c:v>3.2188775817472273</c:v>
                </c:pt>
                <c:pt idx="12">
                  <c:v>0</c:v>
                </c:pt>
                <c:pt idx="13">
                  <c:v>7.851510118265165</c:v>
                </c:pt>
                <c:pt idx="14">
                  <c:v>6.9337342678804177</c:v>
                </c:pt>
                <c:pt idx="15">
                  <c:v>1.8694687804839067</c:v>
                </c:pt>
                <c:pt idx="16">
                  <c:v>0</c:v>
                </c:pt>
                <c:pt idx="17">
                  <c:v>2.9847344906098727</c:v>
                </c:pt>
                <c:pt idx="18">
                  <c:v>3.5101584184087784</c:v>
                </c:pt>
                <c:pt idx="19">
                  <c:v>2.8680697802104227</c:v>
                </c:pt>
                <c:pt idx="20">
                  <c:v>2.3754513084393105</c:v>
                </c:pt>
                <c:pt idx="21">
                  <c:v>0</c:v>
                </c:pt>
                <c:pt idx="22">
                  <c:v>23.596555002624793</c:v>
                </c:pt>
                <c:pt idx="23">
                  <c:v>6.7984431216261809</c:v>
                </c:pt>
                <c:pt idx="24">
                  <c:v>0</c:v>
                </c:pt>
                <c:pt idx="25">
                  <c:v>0</c:v>
                </c:pt>
                <c:pt idx="26">
                  <c:v>2.9672081359034088</c:v>
                </c:pt>
                <c:pt idx="27">
                  <c:v>4.3987656599238285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84-4301-A75F-9D1CC9F224B0}"/>
            </c:ext>
          </c:extLst>
        </c:ser>
        <c:ser>
          <c:idx val="1"/>
          <c:order val="1"/>
          <c:tx>
            <c:strRef>
              <c:f>List5!$AT$177</c:f>
              <c:strCache>
                <c:ptCount val="1"/>
                <c:pt idx="0">
                  <c:v>částečně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List5!$AR$178:$AR$205</c:f>
              <c:strCache>
                <c:ptCount val="28"/>
                <c:pt idx="0">
                  <c:v>ANO Kamechy</c:v>
                </c:pt>
                <c:pt idx="1">
                  <c:v>ANO Bohunice</c:v>
                </c:pt>
                <c:pt idx="2">
                  <c:v>ODS Kamechy</c:v>
                </c:pt>
                <c:pt idx="3">
                  <c:v>ODS Bohunice</c:v>
                </c:pt>
                <c:pt idx="4">
                  <c:v>KDU-ČSL Kamechy</c:v>
                </c:pt>
                <c:pt idx="5">
                  <c:v>KDU-ČSL Bohunice</c:v>
                </c:pt>
                <c:pt idx="6">
                  <c:v>ČPS Kamechy</c:v>
                </c:pt>
                <c:pt idx="7">
                  <c:v>ČPS Bohunice</c:v>
                </c:pt>
                <c:pt idx="8">
                  <c:v>ČSSD Kamechy</c:v>
                </c:pt>
                <c:pt idx="9">
                  <c:v>ČSSD Bohunice</c:v>
                </c:pt>
                <c:pt idx="10">
                  <c:v>SPD Kamechy</c:v>
                </c:pt>
                <c:pt idx="11">
                  <c:v>SPD Bohunice</c:v>
                </c:pt>
                <c:pt idx="12">
                  <c:v>KSČM Kamechy</c:v>
                </c:pt>
                <c:pt idx="13">
                  <c:v>KSČM Bohunice</c:v>
                </c:pt>
                <c:pt idx="14">
                  <c:v>SZ Kamechy</c:v>
                </c:pt>
                <c:pt idx="15">
                  <c:v>SZ Bohunice</c:v>
                </c:pt>
                <c:pt idx="16">
                  <c:v>STAN Kamechy</c:v>
                </c:pt>
                <c:pt idx="17">
                  <c:v>STAN Bohunice</c:v>
                </c:pt>
                <c:pt idx="18">
                  <c:v>ŽB Kamechy</c:v>
                </c:pt>
                <c:pt idx="19">
                  <c:v>ŽB Bohunice</c:v>
                </c:pt>
                <c:pt idx="20">
                  <c:v>TOP09 Kamechy</c:v>
                </c:pt>
                <c:pt idx="21">
                  <c:v>TOP09 Bohunice</c:v>
                </c:pt>
                <c:pt idx="22">
                  <c:v>SLS Kamechy</c:v>
                </c:pt>
                <c:pt idx="23">
                  <c:v>SLS Bohunice</c:v>
                </c:pt>
                <c:pt idx="24">
                  <c:v>Brno+ Kamechy</c:v>
                </c:pt>
                <c:pt idx="25">
                  <c:v>Brno+ Bohunice</c:v>
                </c:pt>
                <c:pt idx="26">
                  <c:v>celkem Kamechy</c:v>
                </c:pt>
                <c:pt idx="27">
                  <c:v>celkem Bohunice</c:v>
                </c:pt>
              </c:strCache>
            </c:strRef>
          </c:cat>
          <c:val>
            <c:numRef>
              <c:f>List5!$AT$178:$AT$205</c:f>
              <c:numCache>
                <c:formatCode>General</c:formatCode>
                <c:ptCount val="28"/>
                <c:pt idx="0">
                  <c:v>10.948462488422463</c:v>
                </c:pt>
                <c:pt idx="1">
                  <c:v>10.188931595110438</c:v>
                </c:pt>
                <c:pt idx="2">
                  <c:v>7.1112331661772847</c:v>
                </c:pt>
                <c:pt idx="3">
                  <c:v>4.7198377635655033</c:v>
                </c:pt>
                <c:pt idx="4">
                  <c:v>6.6341159146812458</c:v>
                </c:pt>
                <c:pt idx="5">
                  <c:v>7.8335524274694768</c:v>
                </c:pt>
                <c:pt idx="6">
                  <c:v>10.430550483933608</c:v>
                </c:pt>
                <c:pt idx="7">
                  <c:v>10.683356074627035</c:v>
                </c:pt>
                <c:pt idx="8">
                  <c:v>5.7521561724587515</c:v>
                </c:pt>
                <c:pt idx="9">
                  <c:v>12.040374877368109</c:v>
                </c:pt>
                <c:pt idx="10">
                  <c:v>3.8257978529263132</c:v>
                </c:pt>
                <c:pt idx="11">
                  <c:v>5.1283416958689303</c:v>
                </c:pt>
                <c:pt idx="12">
                  <c:v>0</c:v>
                </c:pt>
                <c:pt idx="13">
                  <c:v>5.911330999305429</c:v>
                </c:pt>
                <c:pt idx="14">
                  <c:v>0</c:v>
                </c:pt>
                <c:pt idx="15">
                  <c:v>1.9731270647189487</c:v>
                </c:pt>
                <c:pt idx="16">
                  <c:v>7.1070729217024047</c:v>
                </c:pt>
                <c:pt idx="17">
                  <c:v>9.9688843828273068</c:v>
                </c:pt>
                <c:pt idx="18">
                  <c:v>17.047983230647734</c:v>
                </c:pt>
                <c:pt idx="19">
                  <c:v>19.303692462639663</c:v>
                </c:pt>
                <c:pt idx="20">
                  <c:v>0</c:v>
                </c:pt>
                <c:pt idx="21">
                  <c:v>2.1511928628153743</c:v>
                </c:pt>
                <c:pt idx="22">
                  <c:v>10.616731181876487</c:v>
                </c:pt>
                <c:pt idx="23">
                  <c:v>9.1216490318844681</c:v>
                </c:pt>
                <c:pt idx="24">
                  <c:v>7.2224184742017332</c:v>
                </c:pt>
                <c:pt idx="25">
                  <c:v>24.228407436678008</c:v>
                </c:pt>
                <c:pt idx="26">
                  <c:v>7.5826484377258963</c:v>
                </c:pt>
                <c:pt idx="27">
                  <c:v>9.7971380358725924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84-4301-A75F-9D1CC9F224B0}"/>
            </c:ext>
          </c:extLst>
        </c:ser>
        <c:ser>
          <c:idx val="2"/>
          <c:order val="2"/>
          <c:tx>
            <c:strRef>
              <c:f>List5!$AU$177</c:f>
              <c:strCache>
                <c:ptCount val="1"/>
                <c:pt idx="0">
                  <c:v>nesplněn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List5!$AR$178:$AR$205</c:f>
              <c:strCache>
                <c:ptCount val="28"/>
                <c:pt idx="0">
                  <c:v>ANO Kamechy</c:v>
                </c:pt>
                <c:pt idx="1">
                  <c:v>ANO Bohunice</c:v>
                </c:pt>
                <c:pt idx="2">
                  <c:v>ODS Kamechy</c:v>
                </c:pt>
                <c:pt idx="3">
                  <c:v>ODS Bohunice</c:v>
                </c:pt>
                <c:pt idx="4">
                  <c:v>KDU-ČSL Kamechy</c:v>
                </c:pt>
                <c:pt idx="5">
                  <c:v>KDU-ČSL Bohunice</c:v>
                </c:pt>
                <c:pt idx="6">
                  <c:v>ČPS Kamechy</c:v>
                </c:pt>
                <c:pt idx="7">
                  <c:v>ČPS Bohunice</c:v>
                </c:pt>
                <c:pt idx="8">
                  <c:v>ČSSD Kamechy</c:v>
                </c:pt>
                <c:pt idx="9">
                  <c:v>ČSSD Bohunice</c:v>
                </c:pt>
                <c:pt idx="10">
                  <c:v>SPD Kamechy</c:v>
                </c:pt>
                <c:pt idx="11">
                  <c:v>SPD Bohunice</c:v>
                </c:pt>
                <c:pt idx="12">
                  <c:v>KSČM Kamechy</c:v>
                </c:pt>
                <c:pt idx="13">
                  <c:v>KSČM Bohunice</c:v>
                </c:pt>
                <c:pt idx="14">
                  <c:v>SZ Kamechy</c:v>
                </c:pt>
                <c:pt idx="15">
                  <c:v>SZ Bohunice</c:v>
                </c:pt>
                <c:pt idx="16">
                  <c:v>STAN Kamechy</c:v>
                </c:pt>
                <c:pt idx="17">
                  <c:v>STAN Bohunice</c:v>
                </c:pt>
                <c:pt idx="18">
                  <c:v>ŽB Kamechy</c:v>
                </c:pt>
                <c:pt idx="19">
                  <c:v>ŽB Bohunice</c:v>
                </c:pt>
                <c:pt idx="20">
                  <c:v>TOP09 Kamechy</c:v>
                </c:pt>
                <c:pt idx="21">
                  <c:v>TOP09 Bohunice</c:v>
                </c:pt>
                <c:pt idx="22">
                  <c:v>SLS Kamechy</c:v>
                </c:pt>
                <c:pt idx="23">
                  <c:v>SLS Bohunice</c:v>
                </c:pt>
                <c:pt idx="24">
                  <c:v>Brno+ Kamechy</c:v>
                </c:pt>
                <c:pt idx="25">
                  <c:v>Brno+ Bohunice</c:v>
                </c:pt>
                <c:pt idx="26">
                  <c:v>celkem Kamechy</c:v>
                </c:pt>
                <c:pt idx="27">
                  <c:v>celkem Bohunice</c:v>
                </c:pt>
              </c:strCache>
            </c:strRef>
          </c:cat>
          <c:val>
            <c:numRef>
              <c:f>List5!$AU$178:$AU$205</c:f>
              <c:numCache>
                <c:formatCode>General</c:formatCode>
                <c:ptCount val="28"/>
                <c:pt idx="0">
                  <c:v>33.996768433473825</c:v>
                </c:pt>
                <c:pt idx="1">
                  <c:v>53.267966447527485</c:v>
                </c:pt>
                <c:pt idx="2">
                  <c:v>48.921146018601391</c:v>
                </c:pt>
                <c:pt idx="3">
                  <c:v>55.688895969767096</c:v>
                </c:pt>
                <c:pt idx="4">
                  <c:v>42.806041417257532</c:v>
                </c:pt>
                <c:pt idx="5">
                  <c:v>41.365638072780136</c:v>
                </c:pt>
                <c:pt idx="6">
                  <c:v>39.032483908710169</c:v>
                </c:pt>
                <c:pt idx="7">
                  <c:v>51.264064153048984</c:v>
                </c:pt>
                <c:pt idx="8">
                  <c:v>34.149938638638069</c:v>
                </c:pt>
                <c:pt idx="9">
                  <c:v>59.83851886718039</c:v>
                </c:pt>
                <c:pt idx="10">
                  <c:v>25.486841778763509</c:v>
                </c:pt>
                <c:pt idx="11">
                  <c:v>37.712723062616313</c:v>
                </c:pt>
                <c:pt idx="12">
                  <c:v>31.359630774375567</c:v>
                </c:pt>
                <c:pt idx="13">
                  <c:v>62.50160847514077</c:v>
                </c:pt>
                <c:pt idx="14">
                  <c:v>54.127124835026862</c:v>
                </c:pt>
                <c:pt idx="15">
                  <c:v>58.313718341108725</c:v>
                </c:pt>
                <c:pt idx="16">
                  <c:v>50.57542627146475</c:v>
                </c:pt>
                <c:pt idx="17">
                  <c:v>56.977137203265372</c:v>
                </c:pt>
                <c:pt idx="18">
                  <c:v>26.448827135585784</c:v>
                </c:pt>
                <c:pt idx="19">
                  <c:v>47.878642820643805</c:v>
                </c:pt>
                <c:pt idx="20">
                  <c:v>38.220988317430546</c:v>
                </c:pt>
                <c:pt idx="21">
                  <c:v>53.664922155701802</c:v>
                </c:pt>
                <c:pt idx="22">
                  <c:v>28.272370692320532</c:v>
                </c:pt>
                <c:pt idx="23">
                  <c:v>35.776663866914014</c:v>
                </c:pt>
                <c:pt idx="24">
                  <c:v>28.969068835262586</c:v>
                </c:pt>
                <c:pt idx="25">
                  <c:v>66.323865040873088</c:v>
                </c:pt>
                <c:pt idx="26">
                  <c:v>39.39381227621535</c:v>
                </c:pt>
                <c:pt idx="27">
                  <c:v>52.021013740597041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84-4301-A75F-9D1CC9F224B0}"/>
            </c:ext>
          </c:extLst>
        </c:ser>
        <c:ser>
          <c:idx val="3"/>
          <c:order val="3"/>
          <c:tx>
            <c:strRef>
              <c:f>List5!$AV$177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List5!$AR$178:$AR$205</c:f>
              <c:strCache>
                <c:ptCount val="28"/>
                <c:pt idx="0">
                  <c:v>ANO Kamechy</c:v>
                </c:pt>
                <c:pt idx="1">
                  <c:v>ANO Bohunice</c:v>
                </c:pt>
                <c:pt idx="2">
                  <c:v>ODS Kamechy</c:v>
                </c:pt>
                <c:pt idx="3">
                  <c:v>ODS Bohunice</c:v>
                </c:pt>
                <c:pt idx="4">
                  <c:v>KDU-ČSL Kamechy</c:v>
                </c:pt>
                <c:pt idx="5">
                  <c:v>KDU-ČSL Bohunice</c:v>
                </c:pt>
                <c:pt idx="6">
                  <c:v>ČPS Kamechy</c:v>
                </c:pt>
                <c:pt idx="7">
                  <c:v>ČPS Bohunice</c:v>
                </c:pt>
                <c:pt idx="8">
                  <c:v>ČSSD Kamechy</c:v>
                </c:pt>
                <c:pt idx="9">
                  <c:v>ČSSD Bohunice</c:v>
                </c:pt>
                <c:pt idx="10">
                  <c:v>SPD Kamechy</c:v>
                </c:pt>
                <c:pt idx="11">
                  <c:v>SPD Bohunice</c:v>
                </c:pt>
                <c:pt idx="12">
                  <c:v>KSČM Kamechy</c:v>
                </c:pt>
                <c:pt idx="13">
                  <c:v>KSČM Bohunice</c:v>
                </c:pt>
                <c:pt idx="14">
                  <c:v>SZ Kamechy</c:v>
                </c:pt>
                <c:pt idx="15">
                  <c:v>SZ Bohunice</c:v>
                </c:pt>
                <c:pt idx="16">
                  <c:v>STAN Kamechy</c:v>
                </c:pt>
                <c:pt idx="17">
                  <c:v>STAN Bohunice</c:v>
                </c:pt>
                <c:pt idx="18">
                  <c:v>ŽB Kamechy</c:v>
                </c:pt>
                <c:pt idx="19">
                  <c:v>ŽB Bohunice</c:v>
                </c:pt>
                <c:pt idx="20">
                  <c:v>TOP09 Kamechy</c:v>
                </c:pt>
                <c:pt idx="21">
                  <c:v>TOP09 Bohunice</c:v>
                </c:pt>
                <c:pt idx="22">
                  <c:v>SLS Kamechy</c:v>
                </c:pt>
                <c:pt idx="23">
                  <c:v>SLS Bohunice</c:v>
                </c:pt>
                <c:pt idx="24">
                  <c:v>Brno+ Kamechy</c:v>
                </c:pt>
                <c:pt idx="25">
                  <c:v>Brno+ Bohunice</c:v>
                </c:pt>
                <c:pt idx="26">
                  <c:v>celkem Kamechy</c:v>
                </c:pt>
                <c:pt idx="27">
                  <c:v>celkem Bohunice</c:v>
                </c:pt>
              </c:strCache>
            </c:strRef>
          </c:cat>
          <c:val>
            <c:numRef>
              <c:f>List5!$AV$178:$AV$205</c:f>
              <c:numCache>
                <c:formatCode>General</c:formatCode>
                <c:ptCount val="28"/>
                <c:pt idx="0">
                  <c:v>36.79389724996782</c:v>
                </c:pt>
                <c:pt idx="1">
                  <c:v>20.95339066311131</c:v>
                </c:pt>
                <c:pt idx="2">
                  <c:v>37.838920691925502</c:v>
                </c:pt>
                <c:pt idx="3">
                  <c:v>28.230082191997074</c:v>
                </c:pt>
                <c:pt idx="4">
                  <c:v>37.612942345306365</c:v>
                </c:pt>
                <c:pt idx="5">
                  <c:v>22.528832562018085</c:v>
                </c:pt>
                <c:pt idx="6">
                  <c:v>41.583084024932297</c:v>
                </c:pt>
                <c:pt idx="7">
                  <c:v>29.334385866708203</c:v>
                </c:pt>
                <c:pt idx="8">
                  <c:v>49.729904692326073</c:v>
                </c:pt>
                <c:pt idx="9">
                  <c:v>16.254020361538377</c:v>
                </c:pt>
                <c:pt idx="10">
                  <c:v>49.446963170191722</c:v>
                </c:pt>
                <c:pt idx="11">
                  <c:v>32.097471307498822</c:v>
                </c:pt>
                <c:pt idx="12">
                  <c:v>47.69190031319787</c:v>
                </c:pt>
                <c:pt idx="13">
                  <c:v>17.030390416335941</c:v>
                </c:pt>
                <c:pt idx="14">
                  <c:v>32.446169269411776</c:v>
                </c:pt>
                <c:pt idx="15">
                  <c:v>28.329872591796569</c:v>
                </c:pt>
                <c:pt idx="16">
                  <c:v>35.648550814351267</c:v>
                </c:pt>
                <c:pt idx="17">
                  <c:v>22.572619952890516</c:v>
                </c:pt>
                <c:pt idx="18">
                  <c:v>51.291268306225305</c:v>
                </c:pt>
                <c:pt idx="19">
                  <c:v>29.949594936506109</c:v>
                </c:pt>
                <c:pt idx="20">
                  <c:v>51.350854197637865</c:v>
                </c:pt>
                <c:pt idx="21">
                  <c:v>24.72529397372827</c:v>
                </c:pt>
                <c:pt idx="22">
                  <c:v>25.212961918942963</c:v>
                </c:pt>
                <c:pt idx="23">
                  <c:v>28.283311680578276</c:v>
                </c:pt>
                <c:pt idx="24">
                  <c:v>43.180019053648635</c:v>
                </c:pt>
                <c:pt idx="25">
                  <c:v>9.447727522448913</c:v>
                </c:pt>
                <c:pt idx="26">
                  <c:v>41.278290866243843</c:v>
                </c:pt>
                <c:pt idx="27">
                  <c:v>23.68871678461305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484-4301-A75F-9D1CC9F224B0}"/>
            </c:ext>
          </c:extLst>
        </c:ser>
        <c:ser>
          <c:idx val="4"/>
          <c:order val="4"/>
          <c:tx>
            <c:strRef>
              <c:f>List5!$AW$177</c:f>
              <c:strCache>
                <c:ptCount val="1"/>
                <c:pt idx="0">
                  <c:v>bez odpovědi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List5!$AR$178:$AR$205</c:f>
              <c:strCache>
                <c:ptCount val="28"/>
                <c:pt idx="0">
                  <c:v>ANO Kamechy</c:v>
                </c:pt>
                <c:pt idx="1">
                  <c:v>ANO Bohunice</c:v>
                </c:pt>
                <c:pt idx="2">
                  <c:v>ODS Kamechy</c:v>
                </c:pt>
                <c:pt idx="3">
                  <c:v>ODS Bohunice</c:v>
                </c:pt>
                <c:pt idx="4">
                  <c:v>KDU-ČSL Kamechy</c:v>
                </c:pt>
                <c:pt idx="5">
                  <c:v>KDU-ČSL Bohunice</c:v>
                </c:pt>
                <c:pt idx="6">
                  <c:v>ČPS Kamechy</c:v>
                </c:pt>
                <c:pt idx="7">
                  <c:v>ČPS Bohunice</c:v>
                </c:pt>
                <c:pt idx="8">
                  <c:v>ČSSD Kamechy</c:v>
                </c:pt>
                <c:pt idx="9">
                  <c:v>ČSSD Bohunice</c:v>
                </c:pt>
                <c:pt idx="10">
                  <c:v>SPD Kamechy</c:v>
                </c:pt>
                <c:pt idx="11">
                  <c:v>SPD Bohunice</c:v>
                </c:pt>
                <c:pt idx="12">
                  <c:v>KSČM Kamechy</c:v>
                </c:pt>
                <c:pt idx="13">
                  <c:v>KSČM Bohunice</c:v>
                </c:pt>
                <c:pt idx="14">
                  <c:v>SZ Kamechy</c:v>
                </c:pt>
                <c:pt idx="15">
                  <c:v>SZ Bohunice</c:v>
                </c:pt>
                <c:pt idx="16">
                  <c:v>STAN Kamechy</c:v>
                </c:pt>
                <c:pt idx="17">
                  <c:v>STAN Bohunice</c:v>
                </c:pt>
                <c:pt idx="18">
                  <c:v>ŽB Kamechy</c:v>
                </c:pt>
                <c:pt idx="19">
                  <c:v>ŽB Bohunice</c:v>
                </c:pt>
                <c:pt idx="20">
                  <c:v>TOP09 Kamechy</c:v>
                </c:pt>
                <c:pt idx="21">
                  <c:v>TOP09 Bohunice</c:v>
                </c:pt>
                <c:pt idx="22">
                  <c:v>SLS Kamechy</c:v>
                </c:pt>
                <c:pt idx="23">
                  <c:v>SLS Bohunice</c:v>
                </c:pt>
                <c:pt idx="24">
                  <c:v>Brno+ Kamechy</c:v>
                </c:pt>
                <c:pt idx="25">
                  <c:v>Brno+ Bohunice</c:v>
                </c:pt>
                <c:pt idx="26">
                  <c:v>celkem Kamechy</c:v>
                </c:pt>
                <c:pt idx="27">
                  <c:v>celkem Bohunice</c:v>
                </c:pt>
              </c:strCache>
            </c:strRef>
          </c:cat>
          <c:val>
            <c:numRef>
              <c:f>List5!$AW$178:$AW$205</c:f>
              <c:numCache>
                <c:formatCode>General</c:formatCode>
                <c:ptCount val="28"/>
                <c:pt idx="0">
                  <c:v>13.63448012307312</c:v>
                </c:pt>
                <c:pt idx="1">
                  <c:v>8.8755041998455724</c:v>
                </c:pt>
                <c:pt idx="2">
                  <c:v>4.6439224024668029</c:v>
                </c:pt>
                <c:pt idx="3">
                  <c:v>9.1484927054451486</c:v>
                </c:pt>
                <c:pt idx="4">
                  <c:v>12.027946208263579</c:v>
                </c:pt>
                <c:pt idx="5">
                  <c:v>22.727046217350299</c:v>
                </c:pt>
                <c:pt idx="6">
                  <c:v>7.8684045092303228</c:v>
                </c:pt>
                <c:pt idx="7">
                  <c:v>7.6133754600310226</c:v>
                </c:pt>
                <c:pt idx="8">
                  <c:v>10.368000496577119</c:v>
                </c:pt>
                <c:pt idx="9">
                  <c:v>5.3138244934275392</c:v>
                </c:pt>
                <c:pt idx="10">
                  <c:v>16.076328607194544</c:v>
                </c:pt>
                <c:pt idx="11">
                  <c:v>21.842586352268704</c:v>
                </c:pt>
                <c:pt idx="12">
                  <c:v>20.948468912426559</c:v>
                </c:pt>
                <c:pt idx="13">
                  <c:v>6.7051599909526987</c:v>
                </c:pt>
                <c:pt idx="14">
                  <c:v>6.4929716276809391</c:v>
                </c:pt>
                <c:pt idx="15">
                  <c:v>9.5138132218918514</c:v>
                </c:pt>
                <c:pt idx="16">
                  <c:v>6.6689499924815783</c:v>
                </c:pt>
                <c:pt idx="17">
                  <c:v>7.4966239704069269</c:v>
                </c:pt>
                <c:pt idx="18">
                  <c:v>1.7017629091324118</c:v>
                </c:pt>
                <c:pt idx="19">
                  <c:v>0</c:v>
                </c:pt>
                <c:pt idx="20">
                  <c:v>8.0527061764922827</c:v>
                </c:pt>
                <c:pt idx="21">
                  <c:v>19.458591007754546</c:v>
                </c:pt>
                <c:pt idx="22">
                  <c:v>12.30138120423524</c:v>
                </c:pt>
                <c:pt idx="23">
                  <c:v>20.019932298997066</c:v>
                </c:pt>
                <c:pt idx="24">
                  <c:v>20.628493636887029</c:v>
                </c:pt>
                <c:pt idx="25">
                  <c:v>0</c:v>
                </c:pt>
                <c:pt idx="26">
                  <c:v>9.8635100874507469</c:v>
                </c:pt>
                <c:pt idx="27">
                  <c:v>11.254595093857638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484-4301-A75F-9D1CC9F22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324608"/>
        <c:axId val="116731904"/>
      </c:barChart>
      <c:catAx>
        <c:axId val="116324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6731904"/>
        <c:crosses val="autoZero"/>
        <c:auto val="1"/>
        <c:lblAlgn val="ctr"/>
        <c:lblOffset val="100"/>
        <c:noMultiLvlLbl val="0"/>
      </c:catAx>
      <c:valAx>
        <c:axId val="1167319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6324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055655560586489"/>
          <c:y val="0.36649740102284878"/>
          <c:w val="9.8223248040698985E-2"/>
          <c:h val="0.26700496542525609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8153252148680742E-2"/>
          <c:y val="4.2084353579052471E-2"/>
          <c:w val="0.80269019245942386"/>
          <c:h val="0.747834543506037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List5!$AL$25</c:f>
              <c:strCache>
                <c:ptCount val="1"/>
                <c:pt idx="0">
                  <c:v>Vokřál primátorem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List5!$AK$26:$AK$39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List5!$AL$26:$AL$39</c:f>
              <c:numCache>
                <c:formatCode>0</c:formatCode>
                <c:ptCount val="14"/>
                <c:pt idx="0">
                  <c:v>55.483030452479639</c:v>
                </c:pt>
                <c:pt idx="1">
                  <c:v>69.925867996932865</c:v>
                </c:pt>
                <c:pt idx="2">
                  <c:v>61.775534837447296</c:v>
                </c:pt>
                <c:pt idx="3">
                  <c:v>63.187881413810587</c:v>
                </c:pt>
                <c:pt idx="4">
                  <c:v>61.502242862851674</c:v>
                </c:pt>
                <c:pt idx="5">
                  <c:v>46.669603685959224</c:v>
                </c:pt>
                <c:pt idx="6">
                  <c:v>50.423389086388092</c:v>
                </c:pt>
                <c:pt idx="7">
                  <c:v>71.164185666149748</c:v>
                </c:pt>
                <c:pt idx="8">
                  <c:v>75.235190105347229</c:v>
                </c:pt>
                <c:pt idx="9">
                  <c:v>82.218896022537535</c:v>
                </c:pt>
                <c:pt idx="10">
                  <c:v>64.909557804164123</c:v>
                </c:pt>
                <c:pt idx="11">
                  <c:v>49.880728686491182</c:v>
                </c:pt>
                <c:pt idx="12">
                  <c:v>61.191884720696677</c:v>
                </c:pt>
                <c:pt idx="13">
                  <c:v>62.663224031656597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79-4BEF-B256-457F4713B46F}"/>
            </c:ext>
          </c:extLst>
        </c:ser>
        <c:ser>
          <c:idx val="1"/>
          <c:order val="1"/>
          <c:tx>
            <c:strRef>
              <c:f>List5!$AM$25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List5!$AK$26:$AK$39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List5!$AM$26:$AM$39</c:f>
              <c:numCache>
                <c:formatCode>0</c:formatCode>
                <c:ptCount val="14"/>
                <c:pt idx="0">
                  <c:v>83.224400756094767</c:v>
                </c:pt>
                <c:pt idx="1">
                  <c:v>81.639538286241475</c:v>
                </c:pt>
                <c:pt idx="2">
                  <c:v>73.918371226732205</c:v>
                </c:pt>
                <c:pt idx="3">
                  <c:v>72.45931953205897</c:v>
                </c:pt>
                <c:pt idx="4">
                  <c:v>71.870319703772452</c:v>
                </c:pt>
                <c:pt idx="5">
                  <c:v>53.535228090564004</c:v>
                </c:pt>
                <c:pt idx="6">
                  <c:v>61.421419274627496</c:v>
                </c:pt>
                <c:pt idx="7">
                  <c:v>77.779753155701741</c:v>
                </c:pt>
                <c:pt idx="8">
                  <c:v>81.217348454162959</c:v>
                </c:pt>
                <c:pt idx="9">
                  <c:v>83.429133324461617</c:v>
                </c:pt>
                <c:pt idx="10">
                  <c:v>74.830733474825905</c:v>
                </c:pt>
                <c:pt idx="11">
                  <c:v>69.550148106914492</c:v>
                </c:pt>
                <c:pt idx="12">
                  <c:v>70.127677713983999</c:v>
                </c:pt>
                <c:pt idx="13">
                  <c:v>76.193278442141349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79-4BEF-B256-457F4713B46F}"/>
            </c:ext>
          </c:extLst>
        </c:ser>
        <c:ser>
          <c:idx val="2"/>
          <c:order val="2"/>
          <c:tx>
            <c:strRef>
              <c:f>List5!$AN$25</c:f>
              <c:strCache>
                <c:ptCount val="1"/>
                <c:pt idx="0">
                  <c:v>ČSSD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List5!$AK$26:$AK$39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List5!$AN$26:$AN$39</c:f>
              <c:numCache>
                <c:formatCode>0</c:formatCode>
                <c:ptCount val="14"/>
                <c:pt idx="0">
                  <c:v>36.854528564472282</c:v>
                </c:pt>
                <c:pt idx="1">
                  <c:v>38.796474883139268</c:v>
                </c:pt>
                <c:pt idx="2">
                  <c:v>41.26787633991146</c:v>
                </c:pt>
                <c:pt idx="3">
                  <c:v>32.5864391096489</c:v>
                </c:pt>
                <c:pt idx="4">
                  <c:v>40.169556139025815</c:v>
                </c:pt>
                <c:pt idx="5">
                  <c:v>16.051645965111504</c:v>
                </c:pt>
                <c:pt idx="6">
                  <c:v>38.276247644579129</c:v>
                </c:pt>
                <c:pt idx="7">
                  <c:v>20.33221470458389</c:v>
                </c:pt>
                <c:pt idx="8">
                  <c:v>36.846577305948756</c:v>
                </c:pt>
                <c:pt idx="9">
                  <c:v>25.483231810660634</c:v>
                </c:pt>
                <c:pt idx="10">
                  <c:v>34.576219528788123</c:v>
                </c:pt>
                <c:pt idx="11">
                  <c:v>27.490521653011445</c:v>
                </c:pt>
                <c:pt idx="12">
                  <c:v>25.574125856341684</c:v>
                </c:pt>
                <c:pt idx="13">
                  <c:v>35.735949702635118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79-4BEF-B256-457F4713B46F}"/>
            </c:ext>
          </c:extLst>
        </c:ser>
        <c:ser>
          <c:idx val="3"/>
          <c:order val="3"/>
          <c:tx>
            <c:strRef>
              <c:f>List5!$AO$25</c:f>
              <c:strCache>
                <c:ptCount val="1"/>
                <c:pt idx="0">
                  <c:v>KDU-ČSL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ysClr val="windowText" lastClr="000000"/>
              </a:solidFill>
            </a:ln>
          </c:spPr>
          <c:invertIfNegative val="0"/>
          <c:cat>
            <c:strRef>
              <c:f>List5!$AK$26:$AK$39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List5!$AO$26:$AO$39</c:f>
              <c:numCache>
                <c:formatCode>0</c:formatCode>
                <c:ptCount val="14"/>
                <c:pt idx="0">
                  <c:v>27.29484558159902</c:v>
                </c:pt>
                <c:pt idx="1">
                  <c:v>24.226123110174726</c:v>
                </c:pt>
                <c:pt idx="2">
                  <c:v>53.880779440480829</c:v>
                </c:pt>
                <c:pt idx="3">
                  <c:v>30.776767446813203</c:v>
                </c:pt>
                <c:pt idx="4">
                  <c:v>23.18901370246628</c:v>
                </c:pt>
                <c:pt idx="5">
                  <c:v>30.8367428709237</c:v>
                </c:pt>
                <c:pt idx="6">
                  <c:v>16.232546574198185</c:v>
                </c:pt>
                <c:pt idx="7">
                  <c:v>37.703350050047909</c:v>
                </c:pt>
                <c:pt idx="8">
                  <c:v>22.82425927095079</c:v>
                </c:pt>
                <c:pt idx="9">
                  <c:v>30.956415450361437</c:v>
                </c:pt>
                <c:pt idx="10">
                  <c:v>25.835999377677972</c:v>
                </c:pt>
                <c:pt idx="11">
                  <c:v>29.356468200490966</c:v>
                </c:pt>
                <c:pt idx="12">
                  <c:v>14.84937226839568</c:v>
                </c:pt>
                <c:pt idx="13">
                  <c:v>30.490567984160517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079-4BEF-B256-457F4713B46F}"/>
            </c:ext>
          </c:extLst>
        </c:ser>
        <c:ser>
          <c:idx val="4"/>
          <c:order val="4"/>
          <c:tx>
            <c:strRef>
              <c:f>List5!$AP$25</c:f>
              <c:strCache>
                <c:ptCount val="1"/>
                <c:pt idx="0">
                  <c:v>KSČM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List5!$AK$26:$AK$39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List5!$AP$26:$AP$39</c:f>
              <c:numCache>
                <c:formatCode>0</c:formatCode>
                <c:ptCount val="14"/>
                <c:pt idx="0">
                  <c:v>8.2944660236709922</c:v>
                </c:pt>
                <c:pt idx="1">
                  <c:v>3.2909829643203032</c:v>
                </c:pt>
                <c:pt idx="2">
                  <c:v>7.7905091838850957</c:v>
                </c:pt>
                <c:pt idx="3">
                  <c:v>3.0502139222007623</c:v>
                </c:pt>
                <c:pt idx="4">
                  <c:v>5.3801706190587639</c:v>
                </c:pt>
                <c:pt idx="5">
                  <c:v>4.5996283151447024</c:v>
                </c:pt>
                <c:pt idx="6">
                  <c:v>16.598083804417506</c:v>
                </c:pt>
                <c:pt idx="7">
                  <c:v>5.1488601730156534</c:v>
                </c:pt>
                <c:pt idx="8">
                  <c:v>3.4973040472358221</c:v>
                </c:pt>
                <c:pt idx="9">
                  <c:v>2.0978672706135804</c:v>
                </c:pt>
                <c:pt idx="10">
                  <c:v>2.6861273046418357</c:v>
                </c:pt>
                <c:pt idx="11">
                  <c:v>1.9801043792122219</c:v>
                </c:pt>
                <c:pt idx="12">
                  <c:v>2.1018973031821946</c:v>
                </c:pt>
                <c:pt idx="13">
                  <c:v>6.2961967648203041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079-4BEF-B256-457F4713B46F}"/>
            </c:ext>
          </c:extLst>
        </c:ser>
        <c:ser>
          <c:idx val="5"/>
          <c:order val="5"/>
          <c:tx>
            <c:strRef>
              <c:f>List5!$AQ$25</c:f>
              <c:strCache>
                <c:ptCount val="1"/>
                <c:pt idx="0">
                  <c:v>ODS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List5!$AK$26:$AK$39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List5!$AQ$26:$AQ$39</c:f>
              <c:numCache>
                <c:formatCode>0</c:formatCode>
                <c:ptCount val="14"/>
                <c:pt idx="0">
                  <c:v>13.717501380109304</c:v>
                </c:pt>
                <c:pt idx="1">
                  <c:v>15.732716433384637</c:v>
                </c:pt>
                <c:pt idx="2">
                  <c:v>14.1710370230847</c:v>
                </c:pt>
                <c:pt idx="3">
                  <c:v>14.71923904502427</c:v>
                </c:pt>
                <c:pt idx="4">
                  <c:v>15.665342786505414</c:v>
                </c:pt>
                <c:pt idx="5">
                  <c:v>10.43866028877736</c:v>
                </c:pt>
                <c:pt idx="6">
                  <c:v>7.2335279833712143</c:v>
                </c:pt>
                <c:pt idx="7">
                  <c:v>10.501163477086099</c:v>
                </c:pt>
                <c:pt idx="8">
                  <c:v>21.669556196162489</c:v>
                </c:pt>
                <c:pt idx="9">
                  <c:v>11.241641955562699</c:v>
                </c:pt>
                <c:pt idx="10">
                  <c:v>10.844235385613514</c:v>
                </c:pt>
                <c:pt idx="11">
                  <c:v>19.166106039972938</c:v>
                </c:pt>
                <c:pt idx="12">
                  <c:v>13.23134213582545</c:v>
                </c:pt>
                <c:pt idx="13">
                  <c:v>15.181526558369237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079-4BEF-B256-457F4713B46F}"/>
            </c:ext>
          </c:extLst>
        </c:ser>
        <c:ser>
          <c:idx val="6"/>
          <c:order val="6"/>
          <c:tx>
            <c:strRef>
              <c:f>List5!$AS$25</c:f>
              <c:strCache>
                <c:ptCount val="1"/>
                <c:pt idx="0">
                  <c:v>Piráti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List5!$AK$26:$AK$39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List5!$AS$26:$AS$39</c:f>
              <c:numCache>
                <c:formatCode>0</c:formatCode>
                <c:ptCount val="14"/>
                <c:pt idx="0">
                  <c:v>12.720893572837664</c:v>
                </c:pt>
                <c:pt idx="1">
                  <c:v>12.880918815957063</c:v>
                </c:pt>
                <c:pt idx="2">
                  <c:v>10.606596412007931</c:v>
                </c:pt>
                <c:pt idx="3">
                  <c:v>26.680718361471971</c:v>
                </c:pt>
                <c:pt idx="4">
                  <c:v>11.811795751795977</c:v>
                </c:pt>
                <c:pt idx="5">
                  <c:v>15.660526144219041</c:v>
                </c:pt>
                <c:pt idx="6">
                  <c:v>11.45498455620957</c:v>
                </c:pt>
                <c:pt idx="7">
                  <c:v>18.345111997538289</c:v>
                </c:pt>
                <c:pt idx="8">
                  <c:v>7.1654203024475853</c:v>
                </c:pt>
                <c:pt idx="9">
                  <c:v>25.049379313981252</c:v>
                </c:pt>
                <c:pt idx="10">
                  <c:v>7.9844554616546599</c:v>
                </c:pt>
                <c:pt idx="11">
                  <c:v>12.218715437688791</c:v>
                </c:pt>
                <c:pt idx="12">
                  <c:v>7.7129013467740277</c:v>
                </c:pt>
                <c:pt idx="13">
                  <c:v>14.95933908209213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079-4BEF-B256-457F4713B46F}"/>
            </c:ext>
          </c:extLst>
        </c:ser>
        <c:ser>
          <c:idx val="7"/>
          <c:order val="7"/>
          <c:tx>
            <c:strRef>
              <c:f>List5!$AT$25</c:f>
              <c:strCache>
                <c:ptCount val="1"/>
                <c:pt idx="0">
                  <c:v>SZ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List5!$AK$26:$AK$39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List5!$AT$26:$AT$39</c:f>
              <c:numCache>
                <c:formatCode>0</c:formatCode>
                <c:ptCount val="14"/>
                <c:pt idx="0">
                  <c:v>14.007429123918207</c:v>
                </c:pt>
                <c:pt idx="1">
                  <c:v>25.723175680470657</c:v>
                </c:pt>
                <c:pt idx="2">
                  <c:v>22.977803231517267</c:v>
                </c:pt>
                <c:pt idx="3">
                  <c:v>18.796889939855035</c:v>
                </c:pt>
                <c:pt idx="4">
                  <c:v>13.545980988045219</c:v>
                </c:pt>
                <c:pt idx="5">
                  <c:v>15.276067786911657</c:v>
                </c:pt>
                <c:pt idx="6">
                  <c:v>22.743841327194673</c:v>
                </c:pt>
                <c:pt idx="7">
                  <c:v>47.230651895068249</c:v>
                </c:pt>
                <c:pt idx="8">
                  <c:v>18.523600140305014</c:v>
                </c:pt>
                <c:pt idx="9">
                  <c:v>39.360302019489339</c:v>
                </c:pt>
                <c:pt idx="10">
                  <c:v>12.434842451746116</c:v>
                </c:pt>
                <c:pt idx="11">
                  <c:v>12.104838410908258</c:v>
                </c:pt>
                <c:pt idx="12">
                  <c:v>19.944106637473038</c:v>
                </c:pt>
                <c:pt idx="13">
                  <c:v>22.037043255509854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079-4BEF-B256-457F4713B46F}"/>
            </c:ext>
          </c:extLst>
        </c:ser>
        <c:ser>
          <c:idx val="8"/>
          <c:order val="8"/>
          <c:tx>
            <c:strRef>
              <c:f>List5!$AU$25</c:f>
              <c:strCache>
                <c:ptCount val="1"/>
                <c:pt idx="0">
                  <c:v>TOP09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List5!$AK$26:$AK$39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List5!$AU$26:$AU$39</c:f>
              <c:numCache>
                <c:formatCode>0</c:formatCode>
                <c:ptCount val="14"/>
                <c:pt idx="0">
                  <c:v>7.4203502467697868</c:v>
                </c:pt>
                <c:pt idx="1">
                  <c:v>11.991630959774346</c:v>
                </c:pt>
                <c:pt idx="2">
                  <c:v>17.463892899258298</c:v>
                </c:pt>
                <c:pt idx="3">
                  <c:v>12.119017999427191</c:v>
                </c:pt>
                <c:pt idx="4">
                  <c:v>6.4797273610871216</c:v>
                </c:pt>
                <c:pt idx="5">
                  <c:v>8.4521085456500789</c:v>
                </c:pt>
                <c:pt idx="6">
                  <c:v>2.8071441614701711</c:v>
                </c:pt>
                <c:pt idx="7">
                  <c:v>15.848893812818144</c:v>
                </c:pt>
                <c:pt idx="8">
                  <c:v>12.176285843125017</c:v>
                </c:pt>
                <c:pt idx="9">
                  <c:v>19.778605979877923</c:v>
                </c:pt>
                <c:pt idx="10">
                  <c:v>10.490012913745153</c:v>
                </c:pt>
                <c:pt idx="11">
                  <c:v>12.359542660761425</c:v>
                </c:pt>
                <c:pt idx="12">
                  <c:v>10.302049891553267</c:v>
                </c:pt>
                <c:pt idx="13">
                  <c:v>12.292457322407008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079-4BEF-B256-457F4713B46F}"/>
            </c:ext>
          </c:extLst>
        </c:ser>
        <c:ser>
          <c:idx val="9"/>
          <c:order val="9"/>
          <c:tx>
            <c:strRef>
              <c:f>List5!$AV$25</c:f>
              <c:strCache>
                <c:ptCount val="1"/>
                <c:pt idx="0">
                  <c:v>ŽB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List5!$AK$26:$AK$39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List5!$AV$26:$AV$39</c:f>
              <c:numCache>
                <c:formatCode>0</c:formatCode>
                <c:ptCount val="14"/>
                <c:pt idx="0">
                  <c:v>27.225479203380399</c:v>
                </c:pt>
                <c:pt idx="1">
                  <c:v>51.827450013205301</c:v>
                </c:pt>
                <c:pt idx="2">
                  <c:v>35.623886016228731</c:v>
                </c:pt>
                <c:pt idx="3">
                  <c:v>43.813616702528442</c:v>
                </c:pt>
                <c:pt idx="4">
                  <c:v>35.691802333722045</c:v>
                </c:pt>
                <c:pt idx="5">
                  <c:v>30.843184058061833</c:v>
                </c:pt>
                <c:pt idx="6">
                  <c:v>48.142510247294915</c:v>
                </c:pt>
                <c:pt idx="7">
                  <c:v>61.708120966400962</c:v>
                </c:pt>
                <c:pt idx="8">
                  <c:v>51.411215613386808</c:v>
                </c:pt>
                <c:pt idx="9">
                  <c:v>68.202584183052167</c:v>
                </c:pt>
                <c:pt idx="10">
                  <c:v>47.11259280640023</c:v>
                </c:pt>
                <c:pt idx="11">
                  <c:v>34.011426165877388</c:v>
                </c:pt>
                <c:pt idx="12">
                  <c:v>28.264355719823538</c:v>
                </c:pt>
                <c:pt idx="13">
                  <c:v>40.912110895705226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079-4BEF-B256-457F4713B4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147328"/>
        <c:axId val="118149120"/>
      </c:barChart>
      <c:catAx>
        <c:axId val="118147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18149120"/>
        <c:crosses val="autoZero"/>
        <c:auto val="1"/>
        <c:lblAlgn val="ctr"/>
        <c:lblOffset val="100"/>
        <c:noMultiLvlLbl val="0"/>
      </c:catAx>
      <c:valAx>
        <c:axId val="11814912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18147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340679748027325"/>
          <c:y val="6.9913736078039038E-2"/>
          <c:w val="0.15021893355301419"/>
          <c:h val="0.79902980770434362"/>
        </c:manualLayout>
      </c:layout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List2!$CM$3</c:f>
              <c:strCache>
                <c:ptCount val="1"/>
                <c:pt idx="0">
                  <c:v>zš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List2!$CL$4:$CL$18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List2!$CM$4:$CM$18</c:f>
              <c:numCache>
                <c:formatCode>General</c:formatCode>
                <c:ptCount val="15"/>
                <c:pt idx="0">
                  <c:v>3.3633237266160179</c:v>
                </c:pt>
                <c:pt idx="1">
                  <c:v>3.1124529978142763</c:v>
                </c:pt>
                <c:pt idx="2">
                  <c:v>2.5580580047185735</c:v>
                </c:pt>
                <c:pt idx="3">
                  <c:v>3.041686368347396</c:v>
                </c:pt>
                <c:pt idx="4">
                  <c:v>1.4577610170310535</c:v>
                </c:pt>
                <c:pt idx="5">
                  <c:v>5.0463757628341277</c:v>
                </c:pt>
                <c:pt idx="6">
                  <c:v>0.86266976664705797</c:v>
                </c:pt>
                <c:pt idx="7">
                  <c:v>6.5544799495044783</c:v>
                </c:pt>
                <c:pt idx="8">
                  <c:v>2.6450239354628478</c:v>
                </c:pt>
                <c:pt idx="9">
                  <c:v>0</c:v>
                </c:pt>
                <c:pt idx="10">
                  <c:v>2.3227787548570817</c:v>
                </c:pt>
                <c:pt idx="11">
                  <c:v>1.7991510587201911</c:v>
                </c:pt>
                <c:pt idx="12">
                  <c:v>1.2796552925095306</c:v>
                </c:pt>
                <c:pt idx="13">
                  <c:v>0.8748132017710023</c:v>
                </c:pt>
                <c:pt idx="14">
                  <c:v>1.9711467123759048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86-415C-B2F5-34AF160C004B}"/>
            </c:ext>
          </c:extLst>
        </c:ser>
        <c:ser>
          <c:idx val="1"/>
          <c:order val="1"/>
          <c:tx>
            <c:strRef>
              <c:f>List2!$CN$3</c:f>
              <c:strCache>
                <c:ptCount val="1"/>
                <c:pt idx="0">
                  <c:v>učeň</c:v>
                </c:pt>
              </c:strCache>
            </c:strRef>
          </c:tx>
          <c:invertIfNegative val="0"/>
          <c:cat>
            <c:strRef>
              <c:f>List2!$CL$4:$CL$18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List2!$CN$4:$CN$18</c:f>
              <c:numCache>
                <c:formatCode>General</c:formatCode>
                <c:ptCount val="15"/>
                <c:pt idx="0">
                  <c:v>10.685536851825683</c:v>
                </c:pt>
                <c:pt idx="1">
                  <c:v>1.7730303273636661</c:v>
                </c:pt>
                <c:pt idx="2">
                  <c:v>6.089368801611549</c:v>
                </c:pt>
                <c:pt idx="3">
                  <c:v>6.744764509425444</c:v>
                </c:pt>
                <c:pt idx="4">
                  <c:v>10.325089359193097</c:v>
                </c:pt>
                <c:pt idx="5">
                  <c:v>17.800741790968505</c:v>
                </c:pt>
                <c:pt idx="6">
                  <c:v>2.6510643265579761</c:v>
                </c:pt>
                <c:pt idx="7">
                  <c:v>17.212948877936306</c:v>
                </c:pt>
                <c:pt idx="8">
                  <c:v>18.079292153284921</c:v>
                </c:pt>
                <c:pt idx="9">
                  <c:v>5.6972176788621027</c:v>
                </c:pt>
                <c:pt idx="10">
                  <c:v>0.72413704376341159</c:v>
                </c:pt>
                <c:pt idx="11">
                  <c:v>3.5551500817575863</c:v>
                </c:pt>
                <c:pt idx="12">
                  <c:v>2.6655079338423504</c:v>
                </c:pt>
                <c:pt idx="13">
                  <c:v>10.195315166799142</c:v>
                </c:pt>
                <c:pt idx="14">
                  <c:v>7.76885168327202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D86-415C-B2F5-34AF160C004B}"/>
            </c:ext>
          </c:extLst>
        </c:ser>
        <c:ser>
          <c:idx val="2"/>
          <c:order val="2"/>
          <c:tx>
            <c:strRef>
              <c:f>List2!$CO$3</c:f>
              <c:strCache>
                <c:ptCount val="1"/>
                <c:pt idx="0">
                  <c:v>sš</c:v>
                </c:pt>
              </c:strCache>
            </c:strRef>
          </c:tx>
          <c:invertIfNegative val="0"/>
          <c:cat>
            <c:strRef>
              <c:f>List2!$CL$4:$CL$18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List2!$CO$4:$CO$18</c:f>
              <c:numCache>
                <c:formatCode>General</c:formatCode>
                <c:ptCount val="15"/>
                <c:pt idx="0">
                  <c:v>49.024780618207807</c:v>
                </c:pt>
                <c:pt idx="1">
                  <c:v>61.203790732148747</c:v>
                </c:pt>
                <c:pt idx="2">
                  <c:v>39.758038544520893</c:v>
                </c:pt>
                <c:pt idx="3">
                  <c:v>41.358711478794064</c:v>
                </c:pt>
                <c:pt idx="4">
                  <c:v>32.535401704671443</c:v>
                </c:pt>
                <c:pt idx="5">
                  <c:v>48.447508580541239</c:v>
                </c:pt>
                <c:pt idx="6">
                  <c:v>36.038122518564677</c:v>
                </c:pt>
                <c:pt idx="7">
                  <c:v>36.103795981553723</c:v>
                </c:pt>
                <c:pt idx="8">
                  <c:v>43.350633314393342</c:v>
                </c:pt>
                <c:pt idx="9">
                  <c:v>28.272964180708758</c:v>
                </c:pt>
                <c:pt idx="10">
                  <c:v>28.58325471440088</c:v>
                </c:pt>
                <c:pt idx="11">
                  <c:v>31.117193978640078</c:v>
                </c:pt>
                <c:pt idx="12">
                  <c:v>27.3470734671561</c:v>
                </c:pt>
                <c:pt idx="13">
                  <c:v>31.992751278355026</c:v>
                </c:pt>
                <c:pt idx="14">
                  <c:v>37.605390731071289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D86-415C-B2F5-34AF160C004B}"/>
            </c:ext>
          </c:extLst>
        </c:ser>
        <c:ser>
          <c:idx val="3"/>
          <c:order val="3"/>
          <c:tx>
            <c:strRef>
              <c:f>List2!$CP$3</c:f>
              <c:strCache>
                <c:ptCount val="1"/>
                <c:pt idx="0">
                  <c:v>vš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List2!$CL$4:$CL$18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List2!$CP$4:$CP$18</c:f>
              <c:numCache>
                <c:formatCode>General</c:formatCode>
                <c:ptCount val="15"/>
                <c:pt idx="0">
                  <c:v>36.483263428339384</c:v>
                </c:pt>
                <c:pt idx="1">
                  <c:v>32.735167739972212</c:v>
                </c:pt>
                <c:pt idx="2">
                  <c:v>51.229652631444992</c:v>
                </c:pt>
                <c:pt idx="3">
                  <c:v>48.854837514828723</c:v>
                </c:pt>
                <c:pt idx="4">
                  <c:v>54.621032905650679</c:v>
                </c:pt>
                <c:pt idx="5">
                  <c:v>28.705373625285809</c:v>
                </c:pt>
                <c:pt idx="6">
                  <c:v>60.028607275715508</c:v>
                </c:pt>
                <c:pt idx="7">
                  <c:v>40.128775191005495</c:v>
                </c:pt>
                <c:pt idx="8">
                  <c:v>34.958447124304897</c:v>
                </c:pt>
                <c:pt idx="9">
                  <c:v>66.029818264283705</c:v>
                </c:pt>
                <c:pt idx="10">
                  <c:v>68.36982937712564</c:v>
                </c:pt>
                <c:pt idx="11">
                  <c:v>60.898385217946291</c:v>
                </c:pt>
                <c:pt idx="12">
                  <c:v>67.350304295612574</c:v>
                </c:pt>
                <c:pt idx="13">
                  <c:v>56.306845199378508</c:v>
                </c:pt>
                <c:pt idx="14">
                  <c:v>52.054974291733146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D86-415C-B2F5-34AF160C00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8194560"/>
        <c:axId val="118196096"/>
      </c:barChart>
      <c:catAx>
        <c:axId val="118194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196096"/>
        <c:crosses val="autoZero"/>
        <c:auto val="1"/>
        <c:lblAlgn val="ctr"/>
        <c:lblOffset val="100"/>
        <c:noMultiLvlLbl val="0"/>
      </c:catAx>
      <c:valAx>
        <c:axId val="1181960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8194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List2!$DC$3</c:f>
              <c:strCache>
                <c:ptCount val="1"/>
                <c:pt idx="0">
                  <c:v>zaměstnavatel</c:v>
                </c:pt>
              </c:strCache>
            </c:strRef>
          </c:tx>
          <c:invertIfNegative val="0"/>
          <c:cat>
            <c:strRef>
              <c:f>List2!$DB$4:$DB$18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List2!$DC$4:$DC$18</c:f>
              <c:numCache>
                <c:formatCode>General</c:formatCode>
                <c:ptCount val="15"/>
                <c:pt idx="0">
                  <c:v>1.199353629041497</c:v>
                </c:pt>
                <c:pt idx="1">
                  <c:v>0</c:v>
                </c:pt>
                <c:pt idx="2">
                  <c:v>2.1787600397735671</c:v>
                </c:pt>
                <c:pt idx="3">
                  <c:v>0.94741760565932487</c:v>
                </c:pt>
                <c:pt idx="4">
                  <c:v>2.1132638124833143</c:v>
                </c:pt>
                <c:pt idx="5">
                  <c:v>0</c:v>
                </c:pt>
                <c:pt idx="6">
                  <c:v>3.2494697191182871</c:v>
                </c:pt>
                <c:pt idx="7">
                  <c:v>1.4511352898848597</c:v>
                </c:pt>
                <c:pt idx="8">
                  <c:v>0.72528986621878566</c:v>
                </c:pt>
                <c:pt idx="9">
                  <c:v>1.0280866970844622</c:v>
                </c:pt>
                <c:pt idx="10">
                  <c:v>0.78473853295465434</c:v>
                </c:pt>
                <c:pt idx="11">
                  <c:v>4.3924163409325692</c:v>
                </c:pt>
                <c:pt idx="12">
                  <c:v>1.2257897084218399</c:v>
                </c:pt>
                <c:pt idx="13">
                  <c:v>1.9403539240813821</c:v>
                </c:pt>
                <c:pt idx="14">
                  <c:v>1.8969330686626069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BD-463F-90EA-87484C1E17D6}"/>
            </c:ext>
          </c:extLst>
        </c:ser>
        <c:ser>
          <c:idx val="1"/>
          <c:order val="1"/>
          <c:tx>
            <c:strRef>
              <c:f>List2!$DD$3</c:f>
              <c:strCache>
                <c:ptCount val="1"/>
                <c:pt idx="0">
                  <c:v>podnikatel</c:v>
                </c:pt>
              </c:strCache>
            </c:strRef>
          </c:tx>
          <c:invertIfNegative val="0"/>
          <c:cat>
            <c:strRef>
              <c:f>List2!$DB$4:$DB$18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List2!$DD$4:$DD$18</c:f>
              <c:numCache>
                <c:formatCode>General</c:formatCode>
                <c:ptCount val="15"/>
                <c:pt idx="0">
                  <c:v>9.0997622462666641</c:v>
                </c:pt>
                <c:pt idx="1">
                  <c:v>9.1667389880999632</c:v>
                </c:pt>
                <c:pt idx="2">
                  <c:v>17.219155949580351</c:v>
                </c:pt>
                <c:pt idx="3">
                  <c:v>2.1527140483724372</c:v>
                </c:pt>
                <c:pt idx="4">
                  <c:v>10.789276319517475</c:v>
                </c:pt>
                <c:pt idx="5">
                  <c:v>0</c:v>
                </c:pt>
                <c:pt idx="6">
                  <c:v>22.943371530624308</c:v>
                </c:pt>
                <c:pt idx="7">
                  <c:v>14.536237725906586</c:v>
                </c:pt>
                <c:pt idx="8">
                  <c:v>20.672682333111869</c:v>
                </c:pt>
                <c:pt idx="9">
                  <c:v>17.124988242641813</c:v>
                </c:pt>
                <c:pt idx="10">
                  <c:v>12.429450788881253</c:v>
                </c:pt>
                <c:pt idx="11">
                  <c:v>18.88012564398009</c:v>
                </c:pt>
                <c:pt idx="12">
                  <c:v>17.4058649375112</c:v>
                </c:pt>
                <c:pt idx="13">
                  <c:v>14.760240396177949</c:v>
                </c:pt>
                <c:pt idx="14">
                  <c:v>14.181779021275476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8BD-463F-90EA-87484C1E17D6}"/>
            </c:ext>
          </c:extLst>
        </c:ser>
        <c:ser>
          <c:idx val="2"/>
          <c:order val="2"/>
          <c:tx>
            <c:strRef>
              <c:f>List2!$DE$3</c:f>
              <c:strCache>
                <c:ptCount val="1"/>
                <c:pt idx="0">
                  <c:v>zaměstnanec (nemanuální)</c:v>
                </c:pt>
              </c:strCache>
            </c:strRef>
          </c:tx>
          <c:invertIfNegative val="0"/>
          <c:cat>
            <c:strRef>
              <c:f>List2!$DB$4:$DB$18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List2!$DE$4:$DE$18</c:f>
              <c:numCache>
                <c:formatCode>General</c:formatCode>
                <c:ptCount val="15"/>
                <c:pt idx="0">
                  <c:v>22.730511151464881</c:v>
                </c:pt>
                <c:pt idx="1">
                  <c:v>40.490455748971904</c:v>
                </c:pt>
                <c:pt idx="2">
                  <c:v>39.47349096662095</c:v>
                </c:pt>
                <c:pt idx="3">
                  <c:v>24.075772865190366</c:v>
                </c:pt>
                <c:pt idx="4">
                  <c:v>31.063041721938657</c:v>
                </c:pt>
                <c:pt idx="5">
                  <c:v>23.205843088944896</c:v>
                </c:pt>
                <c:pt idx="6">
                  <c:v>34.544370303139544</c:v>
                </c:pt>
                <c:pt idx="7">
                  <c:v>31.789606731874258</c:v>
                </c:pt>
                <c:pt idx="8">
                  <c:v>27.165565920635586</c:v>
                </c:pt>
                <c:pt idx="9">
                  <c:v>43.743439354497106</c:v>
                </c:pt>
                <c:pt idx="10">
                  <c:v>54.203957525072475</c:v>
                </c:pt>
                <c:pt idx="11">
                  <c:v>40.046627239771745</c:v>
                </c:pt>
                <c:pt idx="12">
                  <c:v>48.114672848412248</c:v>
                </c:pt>
                <c:pt idx="13">
                  <c:v>35.815293327447158</c:v>
                </c:pt>
                <c:pt idx="14">
                  <c:v>33.354021739387022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8BD-463F-90EA-87484C1E17D6}"/>
            </c:ext>
          </c:extLst>
        </c:ser>
        <c:ser>
          <c:idx val="3"/>
          <c:order val="3"/>
          <c:tx>
            <c:strRef>
              <c:f>List2!$DF$3</c:f>
              <c:strCache>
                <c:ptCount val="1"/>
                <c:pt idx="0">
                  <c:v>zaměstnanec (manuální)</c:v>
                </c:pt>
              </c:strCache>
            </c:strRef>
          </c:tx>
          <c:invertIfNegative val="0"/>
          <c:cat>
            <c:strRef>
              <c:f>List2!$DB$4:$DB$18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List2!$DF$4:$DF$18</c:f>
              <c:numCache>
                <c:formatCode>General</c:formatCode>
                <c:ptCount val="15"/>
                <c:pt idx="0">
                  <c:v>5.4585577371779426</c:v>
                </c:pt>
                <c:pt idx="1">
                  <c:v>7.2827728238056295</c:v>
                </c:pt>
                <c:pt idx="2">
                  <c:v>5.7872607820022051</c:v>
                </c:pt>
                <c:pt idx="3">
                  <c:v>12.413123993082827</c:v>
                </c:pt>
                <c:pt idx="4">
                  <c:v>4.7215696936897356</c:v>
                </c:pt>
                <c:pt idx="5">
                  <c:v>12.956496792244909</c:v>
                </c:pt>
                <c:pt idx="6">
                  <c:v>2.3231443401028322</c:v>
                </c:pt>
                <c:pt idx="7">
                  <c:v>10.437633537021336</c:v>
                </c:pt>
                <c:pt idx="8">
                  <c:v>9.0932347043351633</c:v>
                </c:pt>
                <c:pt idx="9">
                  <c:v>2.5591652006735672</c:v>
                </c:pt>
                <c:pt idx="10">
                  <c:v>5.0878379785758208</c:v>
                </c:pt>
                <c:pt idx="11">
                  <c:v>3.3806052624119003</c:v>
                </c:pt>
                <c:pt idx="12">
                  <c:v>1.354551712012112</c:v>
                </c:pt>
                <c:pt idx="13">
                  <c:v>5.490683334492787</c:v>
                </c:pt>
                <c:pt idx="14">
                  <c:v>5.341427315981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8BD-463F-90EA-87484C1E17D6}"/>
            </c:ext>
          </c:extLst>
        </c:ser>
        <c:ser>
          <c:idx val="4"/>
          <c:order val="4"/>
          <c:tx>
            <c:strRef>
              <c:f>List2!$DG$3</c:f>
              <c:strCache>
                <c:ptCount val="1"/>
                <c:pt idx="0">
                  <c:v>nezaměstnaný</c:v>
                </c:pt>
              </c:strCache>
            </c:strRef>
          </c:tx>
          <c:invertIfNegative val="0"/>
          <c:cat>
            <c:strRef>
              <c:f>List2!$DB$4:$DB$18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List2!$DG$4:$DG$18</c:f>
              <c:numCache>
                <c:formatCode>General</c:formatCode>
                <c:ptCount val="15"/>
                <c:pt idx="0">
                  <c:v>0.52152313368003489</c:v>
                </c:pt>
                <c:pt idx="1">
                  <c:v>0</c:v>
                </c:pt>
                <c:pt idx="2">
                  <c:v>2.5085884572207244</c:v>
                </c:pt>
                <c:pt idx="3">
                  <c:v>0.60394522859913558</c:v>
                </c:pt>
                <c:pt idx="4">
                  <c:v>0.87554453664035603</c:v>
                </c:pt>
                <c:pt idx="5">
                  <c:v>1.8360357298648871</c:v>
                </c:pt>
                <c:pt idx="6">
                  <c:v>0.270315596433293</c:v>
                </c:pt>
                <c:pt idx="7">
                  <c:v>0</c:v>
                </c:pt>
                <c:pt idx="8">
                  <c:v>1.727894130012422</c:v>
                </c:pt>
                <c:pt idx="9">
                  <c:v>0.66387837941351802</c:v>
                </c:pt>
                <c:pt idx="10">
                  <c:v>0.84352843682477041</c:v>
                </c:pt>
                <c:pt idx="11">
                  <c:v>0.98570841911495988</c:v>
                </c:pt>
                <c:pt idx="12">
                  <c:v>0</c:v>
                </c:pt>
                <c:pt idx="13">
                  <c:v>0.6417981763129017</c:v>
                </c:pt>
                <c:pt idx="14">
                  <c:v>0.72718220406009082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8BD-463F-90EA-87484C1E17D6}"/>
            </c:ext>
          </c:extLst>
        </c:ser>
        <c:ser>
          <c:idx val="5"/>
          <c:order val="5"/>
          <c:tx>
            <c:strRef>
              <c:f>List2!$DH$3</c:f>
              <c:strCache>
                <c:ptCount val="1"/>
                <c:pt idx="0">
                  <c:v>rodičovská dovolená</c:v>
                </c:pt>
              </c:strCache>
            </c:strRef>
          </c:tx>
          <c:invertIfNegative val="0"/>
          <c:cat>
            <c:strRef>
              <c:f>List2!$DB$4:$DB$18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List2!$DH$4:$DH$18</c:f>
              <c:numCache>
                <c:formatCode>General</c:formatCode>
                <c:ptCount val="15"/>
                <c:pt idx="0">
                  <c:v>0.92922972680259708</c:v>
                </c:pt>
                <c:pt idx="1">
                  <c:v>4.4720564419395625</c:v>
                </c:pt>
                <c:pt idx="2">
                  <c:v>3.8182932835521286</c:v>
                </c:pt>
                <c:pt idx="3">
                  <c:v>1.9097082426367342</c:v>
                </c:pt>
                <c:pt idx="4">
                  <c:v>4.2530988107029186</c:v>
                </c:pt>
                <c:pt idx="5">
                  <c:v>0</c:v>
                </c:pt>
                <c:pt idx="6">
                  <c:v>1.7367981153260845</c:v>
                </c:pt>
                <c:pt idx="7">
                  <c:v>0</c:v>
                </c:pt>
                <c:pt idx="8">
                  <c:v>1.341083435565573</c:v>
                </c:pt>
                <c:pt idx="9">
                  <c:v>4.4401453344535557</c:v>
                </c:pt>
                <c:pt idx="10">
                  <c:v>7.2915990601740104</c:v>
                </c:pt>
                <c:pt idx="11">
                  <c:v>5.0779569416454189</c:v>
                </c:pt>
                <c:pt idx="12">
                  <c:v>11.370668856743665</c:v>
                </c:pt>
                <c:pt idx="13">
                  <c:v>3.7418199777182601</c:v>
                </c:pt>
                <c:pt idx="14">
                  <c:v>3.1076733140595061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8BD-463F-90EA-87484C1E17D6}"/>
            </c:ext>
          </c:extLst>
        </c:ser>
        <c:ser>
          <c:idx val="6"/>
          <c:order val="6"/>
          <c:tx>
            <c:strRef>
              <c:f>List2!$DI$3</c:f>
              <c:strCache>
                <c:ptCount val="1"/>
                <c:pt idx="0">
                  <c:v>student</c:v>
                </c:pt>
              </c:strCache>
            </c:strRef>
          </c:tx>
          <c:invertIfNegative val="0"/>
          <c:cat>
            <c:strRef>
              <c:f>List2!$DB$4:$DB$18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List2!$DI$4:$DI$18</c:f>
              <c:numCache>
                <c:formatCode>General</c:formatCode>
                <c:ptCount val="15"/>
                <c:pt idx="0">
                  <c:v>1.7600022434972031</c:v>
                </c:pt>
                <c:pt idx="1">
                  <c:v>4.3461082992458895</c:v>
                </c:pt>
                <c:pt idx="2">
                  <c:v>11.888123084065606</c:v>
                </c:pt>
                <c:pt idx="3">
                  <c:v>2.7142853581434645</c:v>
                </c:pt>
                <c:pt idx="4">
                  <c:v>3.5200207657484115</c:v>
                </c:pt>
                <c:pt idx="5">
                  <c:v>1.4941822679601315</c:v>
                </c:pt>
                <c:pt idx="6">
                  <c:v>4.6352878985954948</c:v>
                </c:pt>
                <c:pt idx="7">
                  <c:v>1.7050887433065498</c:v>
                </c:pt>
                <c:pt idx="8">
                  <c:v>0</c:v>
                </c:pt>
                <c:pt idx="9">
                  <c:v>4.8588250097359902</c:v>
                </c:pt>
                <c:pt idx="10">
                  <c:v>4.9406697128946382</c:v>
                </c:pt>
                <c:pt idx="11">
                  <c:v>8.2135985877805862</c:v>
                </c:pt>
                <c:pt idx="12">
                  <c:v>7.7719839710177876</c:v>
                </c:pt>
                <c:pt idx="13">
                  <c:v>5.0030145308450402</c:v>
                </c:pt>
                <c:pt idx="14">
                  <c:v>4.4288346598760224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8BD-463F-90EA-87484C1E17D6}"/>
            </c:ext>
          </c:extLst>
        </c:ser>
        <c:ser>
          <c:idx val="7"/>
          <c:order val="7"/>
          <c:tx>
            <c:strRef>
              <c:f>List2!$DJ$3</c:f>
              <c:strCache>
                <c:ptCount val="1"/>
                <c:pt idx="0">
                  <c:v>důchodce</c:v>
                </c:pt>
              </c:strCache>
            </c:strRef>
          </c:tx>
          <c:invertIfNegative val="0"/>
          <c:cat>
            <c:strRef>
              <c:f>List2!$DB$4:$DB$18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List2!$DJ$4:$DJ$18</c:f>
              <c:numCache>
                <c:formatCode>General</c:formatCode>
                <c:ptCount val="15"/>
                <c:pt idx="0">
                  <c:v>57.740227555062482</c:v>
                </c:pt>
                <c:pt idx="1">
                  <c:v>31.517995215867145</c:v>
                </c:pt>
                <c:pt idx="2">
                  <c:v>15.308722351772625</c:v>
                </c:pt>
                <c:pt idx="3">
                  <c:v>54.634883336733644</c:v>
                </c:pt>
                <c:pt idx="4">
                  <c:v>41.266057438601685</c:v>
                </c:pt>
                <c:pt idx="5">
                  <c:v>60.507442120985168</c:v>
                </c:pt>
                <c:pt idx="6">
                  <c:v>29.66212616064119</c:v>
                </c:pt>
                <c:pt idx="7">
                  <c:v>38.671172808895797</c:v>
                </c:pt>
                <c:pt idx="8">
                  <c:v>38.307645990931036</c:v>
                </c:pt>
                <c:pt idx="9">
                  <c:v>24.933690035610777</c:v>
                </c:pt>
                <c:pt idx="10">
                  <c:v>14.418217854769393</c:v>
                </c:pt>
                <c:pt idx="11">
                  <c:v>12.871727250077647</c:v>
                </c:pt>
                <c:pt idx="12">
                  <c:v>10.855685414790853</c:v>
                </c:pt>
                <c:pt idx="13">
                  <c:v>31.455138050793863</c:v>
                </c:pt>
                <c:pt idx="14">
                  <c:v>35.812754328107012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8BD-463F-90EA-87484C1E17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251712"/>
        <c:axId val="123269888"/>
      </c:barChart>
      <c:catAx>
        <c:axId val="123251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3269888"/>
        <c:crosses val="autoZero"/>
        <c:auto val="1"/>
        <c:lblAlgn val="ctr"/>
        <c:lblOffset val="100"/>
        <c:noMultiLvlLbl val="0"/>
      </c:catAx>
      <c:valAx>
        <c:axId val="1232698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32517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List2!$DY$3</c:f>
              <c:strCache>
                <c:ptCount val="1"/>
                <c:pt idx="0">
                  <c:v>18-21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cat>
            <c:strRef>
              <c:f>List2!$DX$4:$DX$18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List2!$DY$4:$DY$18</c:f>
              <c:numCache>
                <c:formatCode>General</c:formatCode>
                <c:ptCount val="15"/>
                <c:pt idx="0">
                  <c:v>1.4345918225296741</c:v>
                </c:pt>
                <c:pt idx="1">
                  <c:v>3.1124529978142763</c:v>
                </c:pt>
                <c:pt idx="2">
                  <c:v>7.4413066594553241</c:v>
                </c:pt>
                <c:pt idx="3">
                  <c:v>0.74829405512857761</c:v>
                </c:pt>
                <c:pt idx="4">
                  <c:v>2.7168942822823761</c:v>
                </c:pt>
                <c:pt idx="5">
                  <c:v>1.4941822679601315</c:v>
                </c:pt>
                <c:pt idx="6">
                  <c:v>2.9624364233638394</c:v>
                </c:pt>
                <c:pt idx="7">
                  <c:v>2.8208255769412407</c:v>
                </c:pt>
                <c:pt idx="8">
                  <c:v>1.2171863529639004</c:v>
                </c:pt>
                <c:pt idx="9">
                  <c:v>0</c:v>
                </c:pt>
                <c:pt idx="10">
                  <c:v>3.4541526209254809</c:v>
                </c:pt>
                <c:pt idx="11">
                  <c:v>6.4882053428738349</c:v>
                </c:pt>
                <c:pt idx="12">
                  <c:v>4.4752838272503377</c:v>
                </c:pt>
                <c:pt idx="13">
                  <c:v>3.7364297892160869</c:v>
                </c:pt>
                <c:pt idx="14">
                  <c:v>2.9764370317546152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54-42DB-993C-3238655F9E95}"/>
            </c:ext>
          </c:extLst>
        </c:ser>
        <c:ser>
          <c:idx val="1"/>
          <c:order val="1"/>
          <c:tx>
            <c:strRef>
              <c:f>List2!$DZ$3</c:f>
              <c:strCache>
                <c:ptCount val="1"/>
                <c:pt idx="0">
                  <c:v>22-30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List2!$DX$4:$DX$18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List2!$DZ$4:$DZ$18</c:f>
              <c:numCache>
                <c:formatCode>General</c:formatCode>
                <c:ptCount val="15"/>
                <c:pt idx="0">
                  <c:v>2.3794432640207019</c:v>
                </c:pt>
                <c:pt idx="1">
                  <c:v>8.356965057616053</c:v>
                </c:pt>
                <c:pt idx="2">
                  <c:v>20.950138999595591</c:v>
                </c:pt>
                <c:pt idx="3">
                  <c:v>5.9613851239489222</c:v>
                </c:pt>
                <c:pt idx="4">
                  <c:v>6.5932258919153286</c:v>
                </c:pt>
                <c:pt idx="5">
                  <c:v>0</c:v>
                </c:pt>
                <c:pt idx="6">
                  <c:v>8.6430654017481174</c:v>
                </c:pt>
                <c:pt idx="7">
                  <c:v>4.7184399101638315</c:v>
                </c:pt>
                <c:pt idx="8">
                  <c:v>4.877190007503474</c:v>
                </c:pt>
                <c:pt idx="9">
                  <c:v>9.5710960196453847</c:v>
                </c:pt>
                <c:pt idx="10">
                  <c:v>16.177737152587277</c:v>
                </c:pt>
                <c:pt idx="11">
                  <c:v>11.389030175807383</c:v>
                </c:pt>
                <c:pt idx="12">
                  <c:v>18.417901231846677</c:v>
                </c:pt>
                <c:pt idx="13">
                  <c:v>9.2894803265270962</c:v>
                </c:pt>
                <c:pt idx="14">
                  <c:v>8.4773041072551774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54-42DB-993C-3238655F9E95}"/>
            </c:ext>
          </c:extLst>
        </c:ser>
        <c:ser>
          <c:idx val="2"/>
          <c:order val="2"/>
          <c:tx>
            <c:strRef>
              <c:f>List2!$EA$3</c:f>
              <c:strCache>
                <c:ptCount val="1"/>
                <c:pt idx="0">
                  <c:v>31-40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List2!$DX$4:$DX$18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List2!$EA$4:$EA$18</c:f>
              <c:numCache>
                <c:formatCode>General</c:formatCode>
                <c:ptCount val="15"/>
                <c:pt idx="0">
                  <c:v>5.2599402327665725</c:v>
                </c:pt>
                <c:pt idx="1">
                  <c:v>15.649351861224167</c:v>
                </c:pt>
                <c:pt idx="2">
                  <c:v>24.55206062736325</c:v>
                </c:pt>
                <c:pt idx="3">
                  <c:v>7.2572513242380925</c:v>
                </c:pt>
                <c:pt idx="4">
                  <c:v>10.752089613594402</c:v>
                </c:pt>
                <c:pt idx="5">
                  <c:v>2.9836285195793892</c:v>
                </c:pt>
                <c:pt idx="6">
                  <c:v>11.006136415932479</c:v>
                </c:pt>
                <c:pt idx="7">
                  <c:v>13.735872589685464</c:v>
                </c:pt>
                <c:pt idx="8">
                  <c:v>7.4400150299109642</c:v>
                </c:pt>
                <c:pt idx="9">
                  <c:v>24.535180446347031</c:v>
                </c:pt>
                <c:pt idx="10">
                  <c:v>24.119083352152334</c:v>
                </c:pt>
                <c:pt idx="11">
                  <c:v>21.146534941501198</c:v>
                </c:pt>
                <c:pt idx="12">
                  <c:v>29.071690036131564</c:v>
                </c:pt>
                <c:pt idx="13">
                  <c:v>17.790408472608004</c:v>
                </c:pt>
                <c:pt idx="14">
                  <c:v>13.669292405247221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54-42DB-993C-3238655F9E95}"/>
            </c:ext>
          </c:extLst>
        </c:ser>
        <c:ser>
          <c:idx val="3"/>
          <c:order val="3"/>
          <c:tx>
            <c:strRef>
              <c:f>List2!$EB$3</c:f>
              <c:strCache>
                <c:ptCount val="1"/>
                <c:pt idx="0">
                  <c:v>41-50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List2!$DX$4:$DX$18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List2!$EB$4:$EB$18</c:f>
              <c:numCache>
                <c:formatCode>General</c:formatCode>
                <c:ptCount val="15"/>
                <c:pt idx="0">
                  <c:v>7.3561732739306942</c:v>
                </c:pt>
                <c:pt idx="1">
                  <c:v>22.790887643900227</c:v>
                </c:pt>
                <c:pt idx="2">
                  <c:v>13.444327257543723</c:v>
                </c:pt>
                <c:pt idx="3">
                  <c:v>9.8274504016775257</c:v>
                </c:pt>
                <c:pt idx="4">
                  <c:v>12.478064130488679</c:v>
                </c:pt>
                <c:pt idx="5">
                  <c:v>6.2166191281885448</c:v>
                </c:pt>
                <c:pt idx="6">
                  <c:v>13.376345557740537</c:v>
                </c:pt>
                <c:pt idx="7">
                  <c:v>14.660664853934138</c:v>
                </c:pt>
                <c:pt idx="8">
                  <c:v>8.4828062371010091</c:v>
                </c:pt>
                <c:pt idx="9">
                  <c:v>18.784348978819622</c:v>
                </c:pt>
                <c:pt idx="10">
                  <c:v>16.005031806482769</c:v>
                </c:pt>
                <c:pt idx="11">
                  <c:v>16.34928451482476</c:v>
                </c:pt>
                <c:pt idx="12">
                  <c:v>24.119876085368791</c:v>
                </c:pt>
                <c:pt idx="13">
                  <c:v>14.080208180067538</c:v>
                </c:pt>
                <c:pt idx="14">
                  <c:v>12.820312212195512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654-42DB-993C-3238655F9E95}"/>
            </c:ext>
          </c:extLst>
        </c:ser>
        <c:ser>
          <c:idx val="4"/>
          <c:order val="4"/>
          <c:tx>
            <c:strRef>
              <c:f>List2!$EC$3</c:f>
              <c:strCache>
                <c:ptCount val="1"/>
                <c:pt idx="0">
                  <c:v>51-65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List2!$DX$4:$DX$18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List2!$EC$4:$EC$18</c:f>
              <c:numCache>
                <c:formatCode>General</c:formatCode>
                <c:ptCount val="15"/>
                <c:pt idx="0">
                  <c:v>25.52264026331374</c:v>
                </c:pt>
                <c:pt idx="1">
                  <c:v>14.629286667520464</c:v>
                </c:pt>
                <c:pt idx="2">
                  <c:v>21.703163208193821</c:v>
                </c:pt>
                <c:pt idx="3">
                  <c:v>21.379654417842499</c:v>
                </c:pt>
                <c:pt idx="4">
                  <c:v>24.164638897044878</c:v>
                </c:pt>
                <c:pt idx="5">
                  <c:v>30.787532454169124</c:v>
                </c:pt>
                <c:pt idx="6">
                  <c:v>34.568889685637458</c:v>
                </c:pt>
                <c:pt idx="7">
                  <c:v>18.71393099181428</c:v>
                </c:pt>
                <c:pt idx="8">
                  <c:v>42.463471566334974</c:v>
                </c:pt>
                <c:pt idx="9">
                  <c:v>18.477636547019248</c:v>
                </c:pt>
                <c:pt idx="10">
                  <c:v>23.324418175308715</c:v>
                </c:pt>
                <c:pt idx="11">
                  <c:v>30.575501672264295</c:v>
                </c:pt>
                <c:pt idx="12">
                  <c:v>17.819276237992288</c:v>
                </c:pt>
                <c:pt idx="13">
                  <c:v>25.355333890751947</c:v>
                </c:pt>
                <c:pt idx="14">
                  <c:v>26.312775359998042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654-42DB-993C-3238655F9E95}"/>
            </c:ext>
          </c:extLst>
        </c:ser>
        <c:ser>
          <c:idx val="5"/>
          <c:order val="5"/>
          <c:tx>
            <c:strRef>
              <c:f>List2!$ED$3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List2!$DX$4:$DX$18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List2!$ED$4:$ED$18</c:f>
              <c:numCache>
                <c:formatCode>General</c:formatCode>
                <c:ptCount val="15"/>
                <c:pt idx="0">
                  <c:v>58.047211218078566</c:v>
                </c:pt>
                <c:pt idx="1">
                  <c:v>35.461056010366768</c:v>
                </c:pt>
                <c:pt idx="2">
                  <c:v>11.909003115401124</c:v>
                </c:pt>
                <c:pt idx="3">
                  <c:v>54.825964612862201</c:v>
                </c:pt>
                <c:pt idx="4">
                  <c:v>43.295087184674337</c:v>
                </c:pt>
                <c:pt idx="5">
                  <c:v>58.518037389732491</c:v>
                </c:pt>
                <c:pt idx="6">
                  <c:v>29.443126515577571</c:v>
                </c:pt>
                <c:pt idx="7">
                  <c:v>45.350266077461043</c:v>
                </c:pt>
                <c:pt idx="8">
                  <c:v>35.519330806185671</c:v>
                </c:pt>
                <c:pt idx="9">
                  <c:v>28.631738132023287</c:v>
                </c:pt>
                <c:pt idx="10">
                  <c:v>16.919576672837479</c:v>
                </c:pt>
                <c:pt idx="11">
                  <c:v>14.051443241245885</c:v>
                </c:pt>
                <c:pt idx="12">
                  <c:v>6.0959725814103445</c:v>
                </c:pt>
                <c:pt idx="13">
                  <c:v>29.74813943763197</c:v>
                </c:pt>
                <c:pt idx="14">
                  <c:v>35.7438788920877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654-42DB-993C-3238655F9E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305344"/>
        <c:axId val="123319424"/>
      </c:barChart>
      <c:catAx>
        <c:axId val="123305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3319424"/>
        <c:crosses val="autoZero"/>
        <c:auto val="1"/>
        <c:lblAlgn val="ctr"/>
        <c:lblOffset val="100"/>
        <c:noMultiLvlLbl val="0"/>
      </c:catAx>
      <c:valAx>
        <c:axId val="123319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33053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List2!$EQ$3</c:f>
              <c:strCache>
                <c:ptCount val="1"/>
                <c:pt idx="0">
                  <c:v>muž</c:v>
                </c:pt>
              </c:strCache>
            </c:strRef>
          </c:tx>
          <c:invertIfNegative val="0"/>
          <c:cat>
            <c:strRef>
              <c:f>List2!$EP$4:$EP$18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List2!$EQ$4:$EQ$18</c:f>
              <c:numCache>
                <c:formatCode>General</c:formatCode>
                <c:ptCount val="15"/>
                <c:pt idx="0">
                  <c:v>45.085690780064432</c:v>
                </c:pt>
                <c:pt idx="1">
                  <c:v>47.03759077786426</c:v>
                </c:pt>
                <c:pt idx="2">
                  <c:v>50.899946462735038</c:v>
                </c:pt>
                <c:pt idx="3">
                  <c:v>47.879976122000528</c:v>
                </c:pt>
                <c:pt idx="4">
                  <c:v>42.115867106088928</c:v>
                </c:pt>
                <c:pt idx="5">
                  <c:v>58.515915640951043</c:v>
                </c:pt>
                <c:pt idx="6">
                  <c:v>47.631085760742884</c:v>
                </c:pt>
                <c:pt idx="7">
                  <c:v>49.611201485136633</c:v>
                </c:pt>
                <c:pt idx="8">
                  <c:v>51.346829423562568</c:v>
                </c:pt>
                <c:pt idx="9">
                  <c:v>36.60811843404656</c:v>
                </c:pt>
                <c:pt idx="10">
                  <c:v>36.68777750363725</c:v>
                </c:pt>
                <c:pt idx="11">
                  <c:v>44.732650087677314</c:v>
                </c:pt>
                <c:pt idx="12">
                  <c:v>49.462003876033904</c:v>
                </c:pt>
                <c:pt idx="13">
                  <c:v>51.360556431611336</c:v>
                </c:pt>
                <c:pt idx="14">
                  <c:v>46.939126992116272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8C-41EA-8EE6-0A5992C7BF07}"/>
            </c:ext>
          </c:extLst>
        </c:ser>
        <c:ser>
          <c:idx val="1"/>
          <c:order val="1"/>
          <c:tx>
            <c:strRef>
              <c:f>List2!$ER$3</c:f>
              <c:strCache>
                <c:ptCount val="1"/>
                <c:pt idx="0">
                  <c:v>žena</c:v>
                </c:pt>
              </c:strCache>
            </c:strRef>
          </c:tx>
          <c:invertIfNegative val="0"/>
          <c:cat>
            <c:strRef>
              <c:f>List2!$EP$4:$EP$18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List2!$ER$4:$ER$18</c:f>
              <c:numCache>
                <c:formatCode>General</c:formatCode>
                <c:ptCount val="15"/>
                <c:pt idx="0">
                  <c:v>54.914309294575503</c:v>
                </c:pt>
                <c:pt idx="1">
                  <c:v>52.962408506809858</c:v>
                </c:pt>
                <c:pt idx="2">
                  <c:v>49.100053007476276</c:v>
                </c:pt>
                <c:pt idx="3">
                  <c:v>52.12002368509291</c:v>
                </c:pt>
                <c:pt idx="4">
                  <c:v>57.884132702621827</c:v>
                </c:pt>
                <c:pt idx="5">
                  <c:v>41.484082676456744</c:v>
                </c:pt>
                <c:pt idx="6">
                  <c:v>52.368914405341762</c:v>
                </c:pt>
                <c:pt idx="7">
                  <c:v>50.388798087329413</c:v>
                </c:pt>
                <c:pt idx="8">
                  <c:v>48.653170723072975</c:v>
                </c:pt>
                <c:pt idx="9">
                  <c:v>63.391881689808002</c:v>
                </c:pt>
                <c:pt idx="10">
                  <c:v>63.312222166803835</c:v>
                </c:pt>
                <c:pt idx="11">
                  <c:v>55.267349243426779</c:v>
                </c:pt>
                <c:pt idx="12">
                  <c:v>50.537995867216956</c:v>
                </c:pt>
                <c:pt idx="13">
                  <c:v>48.639443810395264</c:v>
                </c:pt>
                <c:pt idx="14">
                  <c:v>53.060872935308666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8C-41EA-8EE6-0A5992C7B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329536"/>
        <c:axId val="118559488"/>
      </c:barChart>
      <c:catAx>
        <c:axId val="123329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559488"/>
        <c:crosses val="autoZero"/>
        <c:auto val="1"/>
        <c:lblAlgn val="ctr"/>
        <c:lblOffset val="100"/>
        <c:noMultiLvlLbl val="0"/>
      </c:catAx>
      <c:valAx>
        <c:axId val="1185594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3329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List6!$AF$42</c:f>
              <c:strCache>
                <c:ptCount val="1"/>
                <c:pt idx="0">
                  <c:v>ANO</c:v>
                </c:pt>
              </c:strCache>
            </c:strRef>
          </c:tx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List6!$AF$43:$AF$49</c:f>
              <c:numCache>
                <c:formatCode>General</c:formatCode>
                <c:ptCount val="7"/>
                <c:pt idx="0">
                  <c:v>19.327731092436977</c:v>
                </c:pt>
                <c:pt idx="1">
                  <c:v>10.714285714285714</c:v>
                </c:pt>
                <c:pt idx="2">
                  <c:v>7.9136690647482011</c:v>
                </c:pt>
                <c:pt idx="3">
                  <c:v>5.1282051282051277</c:v>
                </c:pt>
                <c:pt idx="4">
                  <c:v>0</c:v>
                </c:pt>
                <c:pt idx="5">
                  <c:v>12.643678160919542</c:v>
                </c:pt>
                <c:pt idx="6">
                  <c:v>20.357321542142294</c:v>
                </c:pt>
              </c:numCache>
            </c:numRef>
          </c:val>
        </c:ser>
        <c:ser>
          <c:idx val="1"/>
          <c:order val="1"/>
          <c:tx>
            <c:strRef>
              <c:f>List6!$AG$42</c:f>
              <c:strCache>
                <c:ptCount val="1"/>
                <c:pt idx="0">
                  <c:v>ČSSD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List6!$AG$43:$AG$49</c:f>
              <c:numCache>
                <c:formatCode>General</c:formatCode>
                <c:ptCount val="7"/>
                <c:pt idx="0">
                  <c:v>13.445378151260504</c:v>
                </c:pt>
                <c:pt idx="1">
                  <c:v>5.9523809523809517</c:v>
                </c:pt>
                <c:pt idx="2">
                  <c:v>2.877697841726619</c:v>
                </c:pt>
                <c:pt idx="3">
                  <c:v>7.6923076923076925</c:v>
                </c:pt>
                <c:pt idx="4">
                  <c:v>0</c:v>
                </c:pt>
                <c:pt idx="5">
                  <c:v>22.988505747126435</c:v>
                </c:pt>
                <c:pt idx="6">
                  <c:v>7.1475474806392585</c:v>
                </c:pt>
              </c:numCache>
            </c:numRef>
          </c:val>
        </c:ser>
        <c:ser>
          <c:idx val="2"/>
          <c:order val="2"/>
          <c:tx>
            <c:strRef>
              <c:f>List6!$AH$42</c:f>
              <c:strCache>
                <c:ptCount val="1"/>
                <c:pt idx="0">
                  <c:v>ODS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List6!$AH$43:$AH$49</c:f>
              <c:numCache>
                <c:formatCode>General</c:formatCode>
                <c:ptCount val="7"/>
                <c:pt idx="0">
                  <c:v>22.689075630252102</c:v>
                </c:pt>
                <c:pt idx="1">
                  <c:v>8.3333333333333321</c:v>
                </c:pt>
                <c:pt idx="2">
                  <c:v>2.1582733812949639</c:v>
                </c:pt>
                <c:pt idx="3">
                  <c:v>5.1282051282051277</c:v>
                </c:pt>
                <c:pt idx="4">
                  <c:v>29.411764705882355</c:v>
                </c:pt>
                <c:pt idx="5">
                  <c:v>14.942528735632186</c:v>
                </c:pt>
                <c:pt idx="6">
                  <c:v>18.371329482093849</c:v>
                </c:pt>
              </c:numCache>
            </c:numRef>
          </c:val>
        </c:ser>
        <c:ser>
          <c:idx val="3"/>
          <c:order val="3"/>
          <c:tx>
            <c:strRef>
              <c:f>List6!$AI$42</c:f>
              <c:strCache>
                <c:ptCount val="1"/>
                <c:pt idx="0">
                  <c:v>KDU-ČSL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List6!$AI$43:$AI$49</c:f>
              <c:numCache>
                <c:formatCode>General</c:formatCode>
                <c:ptCount val="7"/>
                <c:pt idx="0">
                  <c:v>14.285714285714285</c:v>
                </c:pt>
                <c:pt idx="1">
                  <c:v>8.3333333333333321</c:v>
                </c:pt>
                <c:pt idx="2">
                  <c:v>0</c:v>
                </c:pt>
                <c:pt idx="3">
                  <c:v>7.6923076923076925</c:v>
                </c:pt>
                <c:pt idx="4">
                  <c:v>3.9215686274509802</c:v>
                </c:pt>
                <c:pt idx="5">
                  <c:v>6.8965517241379306</c:v>
                </c:pt>
                <c:pt idx="6">
                  <c:v>10.426251219819285</c:v>
                </c:pt>
              </c:numCache>
            </c:numRef>
          </c:val>
        </c:ser>
        <c:ser>
          <c:idx val="4"/>
          <c:order val="4"/>
          <c:tx>
            <c:strRef>
              <c:f>List6!$AJ$42</c:f>
              <c:strCache>
                <c:ptCount val="1"/>
                <c:pt idx="0">
                  <c:v>KSČM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List6!$AJ$43:$AJ$49</c:f>
              <c:numCache>
                <c:formatCode>General</c:formatCode>
                <c:ptCount val="7"/>
                <c:pt idx="0">
                  <c:v>4.2016806722689077</c:v>
                </c:pt>
                <c:pt idx="1">
                  <c:v>4.7619047619047619</c:v>
                </c:pt>
                <c:pt idx="2">
                  <c:v>6.4748201438848918</c:v>
                </c:pt>
                <c:pt idx="3">
                  <c:v>0</c:v>
                </c:pt>
                <c:pt idx="4">
                  <c:v>0</c:v>
                </c:pt>
                <c:pt idx="5">
                  <c:v>1.1494252873563218</c:v>
                </c:pt>
                <c:pt idx="6">
                  <c:v>4.7408438205453542</c:v>
                </c:pt>
              </c:numCache>
            </c:numRef>
          </c:val>
        </c:ser>
        <c:ser>
          <c:idx val="5"/>
          <c:order val="5"/>
          <c:tx>
            <c:strRef>
              <c:f>List6!$AK$42</c:f>
              <c:strCache>
                <c:ptCount val="1"/>
                <c:pt idx="0">
                  <c:v>SPD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List6!$AK$43:$AK$49</c:f>
              <c:numCache>
                <c:formatCode>General</c:formatCode>
                <c:ptCount val="7"/>
                <c:pt idx="0">
                  <c:v>2.5210084033613445</c:v>
                </c:pt>
                <c:pt idx="1">
                  <c:v>7.1428571428571423</c:v>
                </c:pt>
                <c:pt idx="2">
                  <c:v>5.0359712230215825</c:v>
                </c:pt>
                <c:pt idx="3">
                  <c:v>0</c:v>
                </c:pt>
                <c:pt idx="4">
                  <c:v>0</c:v>
                </c:pt>
                <c:pt idx="5">
                  <c:v>3.4482758620689653</c:v>
                </c:pt>
                <c:pt idx="6">
                  <c:v>6.2000592843466027</c:v>
                </c:pt>
              </c:numCache>
            </c:numRef>
          </c:val>
        </c:ser>
        <c:ser>
          <c:idx val="6"/>
          <c:order val="6"/>
          <c:tx>
            <c:strRef>
              <c:f>List6!$AL$42</c:f>
              <c:strCache>
                <c:ptCount val="1"/>
                <c:pt idx="0">
                  <c:v>Piráti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List6!$AL$43:$AL$49</c:f>
              <c:numCache>
                <c:formatCode>General</c:formatCode>
                <c:ptCount val="7"/>
                <c:pt idx="0">
                  <c:v>4.2016806722689077</c:v>
                </c:pt>
                <c:pt idx="1">
                  <c:v>0</c:v>
                </c:pt>
                <c:pt idx="2">
                  <c:v>7.9136690647482011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7.9882661073276919</c:v>
                </c:pt>
              </c:numCache>
            </c:numRef>
          </c:val>
        </c:ser>
        <c:ser>
          <c:idx val="7"/>
          <c:order val="7"/>
          <c:tx>
            <c:strRef>
              <c:f>List6!$AM$42</c:f>
              <c:strCache>
                <c:ptCount val="1"/>
                <c:pt idx="0">
                  <c:v>Volba pro město/Mladí a neklidní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List6!$AM$43:$AM$49</c:f>
              <c:numCache>
                <c:formatCode>General</c:formatCode>
                <c:ptCount val="7"/>
                <c:pt idx="0">
                  <c:v>17.647058823529413</c:v>
                </c:pt>
                <c:pt idx="1">
                  <c:v>29.761904761904763</c:v>
                </c:pt>
                <c:pt idx="2">
                  <c:v>4.3165467625899279</c:v>
                </c:pt>
                <c:pt idx="3">
                  <c:v>0</c:v>
                </c:pt>
                <c:pt idx="4">
                  <c:v>0</c:v>
                </c:pt>
                <c:pt idx="5">
                  <c:v>13.793103448275861</c:v>
                </c:pt>
              </c:numCache>
            </c:numRef>
          </c:val>
        </c:ser>
        <c:ser>
          <c:idx val="8"/>
          <c:order val="8"/>
          <c:tx>
            <c:strRef>
              <c:f>List6!$AN$42</c:f>
              <c:strCache>
                <c:ptCount val="1"/>
                <c:pt idx="0">
                  <c:v>Náš Vyškov/Břeclav/Změna Hodonín/most</c:v>
                </c:pt>
              </c:strCache>
            </c:strRef>
          </c:tx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List6!$AN$43:$AN$49</c:f>
              <c:numCache>
                <c:formatCode>General</c:formatCode>
                <c:ptCount val="7"/>
                <c:pt idx="0">
                  <c:v>0</c:v>
                </c:pt>
                <c:pt idx="1">
                  <c:v>4.7619047619047619</c:v>
                </c:pt>
                <c:pt idx="2">
                  <c:v>8.6330935251798557</c:v>
                </c:pt>
                <c:pt idx="3">
                  <c:v>66.666666666666657</c:v>
                </c:pt>
                <c:pt idx="4">
                  <c:v>0</c:v>
                </c:pt>
                <c:pt idx="5">
                  <c:v>24.137931034482758</c:v>
                </c:pt>
              </c:numCache>
            </c:numRef>
          </c:val>
        </c:ser>
        <c:ser>
          <c:idx val="9"/>
          <c:order val="9"/>
          <c:tx>
            <c:strRef>
              <c:f>List6!$AO$42</c:f>
              <c:strCache>
                <c:ptCount val="1"/>
                <c:pt idx="0">
                  <c:v>Pro region/Hodonín/Vranovice pro všechny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List6!$AO$43:$AO$49</c:f>
              <c:numCache>
                <c:formatCode>General</c:formatCode>
                <c:ptCount val="7"/>
                <c:pt idx="0">
                  <c:v>0</c:v>
                </c:pt>
                <c:pt idx="1">
                  <c:v>20.238095238095237</c:v>
                </c:pt>
                <c:pt idx="2">
                  <c:v>22.302158273381295</c:v>
                </c:pt>
                <c:pt idx="3">
                  <c:v>0</c:v>
                </c:pt>
                <c:pt idx="4">
                  <c:v>37.254901960784316</c:v>
                </c:pt>
                <c:pt idx="5">
                  <c:v>0</c:v>
                </c:pt>
              </c:numCache>
            </c:numRef>
          </c:val>
        </c:ser>
        <c:ser>
          <c:idx val="10"/>
          <c:order val="10"/>
          <c:tx>
            <c:strRef>
              <c:f>List6!$AP$42</c:f>
              <c:strCache>
                <c:ptCount val="1"/>
                <c:pt idx="0">
                  <c:v>Pozitivně pro Hodonín/společně pro Vranovice</c:v>
                </c:pt>
              </c:strCache>
            </c:strRef>
          </c:tx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List6!$AP$43:$AP$49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17.985611510791365</c:v>
                </c:pt>
                <c:pt idx="3">
                  <c:v>0</c:v>
                </c:pt>
                <c:pt idx="4">
                  <c:v>15.686274509803921</c:v>
                </c:pt>
                <c:pt idx="5">
                  <c:v>0</c:v>
                </c:pt>
              </c:numCache>
            </c:numRef>
          </c:val>
        </c:ser>
        <c:ser>
          <c:idx val="11"/>
          <c:order val="11"/>
          <c:tx>
            <c:strRef>
              <c:f>List6!$AQ$42</c:f>
              <c:strCache>
                <c:ptCount val="1"/>
                <c:pt idx="0">
                  <c:v>ostatní lokální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List6!$AQ$43:$AQ$49</c:f>
              <c:numCache>
                <c:formatCode>General</c:formatCode>
                <c:ptCount val="7"/>
                <c:pt idx="0">
                  <c:v>1.680672268907563</c:v>
                </c:pt>
                <c:pt idx="1">
                  <c:v>0</c:v>
                </c:pt>
                <c:pt idx="2">
                  <c:v>14.388489208633093</c:v>
                </c:pt>
                <c:pt idx="3">
                  <c:v>7.6923076923076925</c:v>
                </c:pt>
                <c:pt idx="4">
                  <c:v>13.725490196078432</c:v>
                </c:pt>
                <c:pt idx="5">
                  <c:v>0</c:v>
                </c:pt>
                <c:pt idx="6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817216"/>
        <c:axId val="88571904"/>
      </c:barChart>
      <c:catAx>
        <c:axId val="83817216"/>
        <c:scaling>
          <c:orientation val="minMax"/>
        </c:scaling>
        <c:delete val="0"/>
        <c:axPos val="b"/>
        <c:majorTickMark val="out"/>
        <c:minorTickMark val="none"/>
        <c:tickLblPos val="nextTo"/>
        <c:crossAx val="88571904"/>
        <c:crosses val="autoZero"/>
        <c:auto val="1"/>
        <c:lblAlgn val="ctr"/>
        <c:lblOffset val="100"/>
        <c:noMultiLvlLbl val="0"/>
      </c:catAx>
      <c:valAx>
        <c:axId val="885719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3817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75880522042518"/>
          <c:y val="5.195350259357838E-2"/>
          <c:w val="0.33679343419946917"/>
          <c:h val="0.8862993590566646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List6!$AF$42</c:f>
              <c:strCache>
                <c:ptCount val="1"/>
                <c:pt idx="0">
                  <c:v>ANO</c:v>
                </c:pt>
              </c:strCache>
            </c:strRef>
          </c:tx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List6!$AF$43:$AF$49</c:f>
              <c:numCache>
                <c:formatCode>General</c:formatCode>
                <c:ptCount val="7"/>
                <c:pt idx="0">
                  <c:v>19.327731092436977</c:v>
                </c:pt>
                <c:pt idx="1">
                  <c:v>10.714285714285714</c:v>
                </c:pt>
                <c:pt idx="2">
                  <c:v>7.9136690647482011</c:v>
                </c:pt>
                <c:pt idx="3">
                  <c:v>5.1282051282051277</c:v>
                </c:pt>
                <c:pt idx="4">
                  <c:v>0</c:v>
                </c:pt>
                <c:pt idx="5">
                  <c:v>12.643678160919542</c:v>
                </c:pt>
                <c:pt idx="6">
                  <c:v>20.357321542142294</c:v>
                </c:pt>
              </c:numCache>
            </c:numRef>
          </c:val>
        </c:ser>
        <c:ser>
          <c:idx val="1"/>
          <c:order val="1"/>
          <c:tx>
            <c:strRef>
              <c:f>List6!$AG$42</c:f>
              <c:strCache>
                <c:ptCount val="1"/>
                <c:pt idx="0">
                  <c:v>ČSSD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List6!$AG$43:$AG$49</c:f>
              <c:numCache>
                <c:formatCode>General</c:formatCode>
                <c:ptCount val="7"/>
                <c:pt idx="0">
                  <c:v>13.445378151260504</c:v>
                </c:pt>
                <c:pt idx="1">
                  <c:v>5.9523809523809517</c:v>
                </c:pt>
                <c:pt idx="2">
                  <c:v>2.877697841726619</c:v>
                </c:pt>
                <c:pt idx="3">
                  <c:v>7.6923076923076925</c:v>
                </c:pt>
                <c:pt idx="4">
                  <c:v>0</c:v>
                </c:pt>
                <c:pt idx="5">
                  <c:v>22.988505747126435</c:v>
                </c:pt>
                <c:pt idx="6">
                  <c:v>7.1475474806392585</c:v>
                </c:pt>
              </c:numCache>
            </c:numRef>
          </c:val>
        </c:ser>
        <c:ser>
          <c:idx val="2"/>
          <c:order val="2"/>
          <c:tx>
            <c:strRef>
              <c:f>List6!$AH$42</c:f>
              <c:strCache>
                <c:ptCount val="1"/>
                <c:pt idx="0">
                  <c:v>ODS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List6!$AH$43:$AH$49</c:f>
              <c:numCache>
                <c:formatCode>General</c:formatCode>
                <c:ptCount val="7"/>
                <c:pt idx="0">
                  <c:v>22.689075630252102</c:v>
                </c:pt>
                <c:pt idx="1">
                  <c:v>8.3333333333333321</c:v>
                </c:pt>
                <c:pt idx="2">
                  <c:v>2.1582733812949639</c:v>
                </c:pt>
                <c:pt idx="3">
                  <c:v>5.1282051282051277</c:v>
                </c:pt>
                <c:pt idx="4">
                  <c:v>29.411764705882355</c:v>
                </c:pt>
                <c:pt idx="5">
                  <c:v>14.942528735632186</c:v>
                </c:pt>
                <c:pt idx="6">
                  <c:v>18.371329482093849</c:v>
                </c:pt>
              </c:numCache>
            </c:numRef>
          </c:val>
        </c:ser>
        <c:ser>
          <c:idx val="3"/>
          <c:order val="3"/>
          <c:tx>
            <c:strRef>
              <c:f>List6!$AI$42</c:f>
              <c:strCache>
                <c:ptCount val="1"/>
                <c:pt idx="0">
                  <c:v>KDU-ČSL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List6!$AI$43:$AI$49</c:f>
              <c:numCache>
                <c:formatCode>General</c:formatCode>
                <c:ptCount val="7"/>
                <c:pt idx="0">
                  <c:v>14.285714285714285</c:v>
                </c:pt>
                <c:pt idx="1">
                  <c:v>8.3333333333333321</c:v>
                </c:pt>
                <c:pt idx="2">
                  <c:v>0</c:v>
                </c:pt>
                <c:pt idx="3">
                  <c:v>7.6923076923076925</c:v>
                </c:pt>
                <c:pt idx="4">
                  <c:v>3.9215686274509802</c:v>
                </c:pt>
                <c:pt idx="5">
                  <c:v>6.8965517241379306</c:v>
                </c:pt>
                <c:pt idx="6">
                  <c:v>10.426251219819285</c:v>
                </c:pt>
              </c:numCache>
            </c:numRef>
          </c:val>
        </c:ser>
        <c:ser>
          <c:idx val="4"/>
          <c:order val="4"/>
          <c:tx>
            <c:strRef>
              <c:f>List6!$AJ$42</c:f>
              <c:strCache>
                <c:ptCount val="1"/>
                <c:pt idx="0">
                  <c:v>KSČM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List6!$AJ$43:$AJ$49</c:f>
              <c:numCache>
                <c:formatCode>General</c:formatCode>
                <c:ptCount val="7"/>
                <c:pt idx="0">
                  <c:v>4.2016806722689077</c:v>
                </c:pt>
                <c:pt idx="1">
                  <c:v>4.7619047619047619</c:v>
                </c:pt>
                <c:pt idx="2">
                  <c:v>6.4748201438848918</c:v>
                </c:pt>
                <c:pt idx="3">
                  <c:v>0</c:v>
                </c:pt>
                <c:pt idx="4">
                  <c:v>0</c:v>
                </c:pt>
                <c:pt idx="5">
                  <c:v>1.1494252873563218</c:v>
                </c:pt>
                <c:pt idx="6">
                  <c:v>4.7408438205453542</c:v>
                </c:pt>
              </c:numCache>
            </c:numRef>
          </c:val>
        </c:ser>
        <c:ser>
          <c:idx val="5"/>
          <c:order val="5"/>
          <c:tx>
            <c:strRef>
              <c:f>List6!$AK$42</c:f>
              <c:strCache>
                <c:ptCount val="1"/>
                <c:pt idx="0">
                  <c:v>SPD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List6!$AK$43:$AK$49</c:f>
              <c:numCache>
                <c:formatCode>General</c:formatCode>
                <c:ptCount val="7"/>
                <c:pt idx="0">
                  <c:v>2.5210084033613445</c:v>
                </c:pt>
                <c:pt idx="1">
                  <c:v>7.1428571428571423</c:v>
                </c:pt>
                <c:pt idx="2">
                  <c:v>5.0359712230215825</c:v>
                </c:pt>
                <c:pt idx="3">
                  <c:v>0</c:v>
                </c:pt>
                <c:pt idx="4">
                  <c:v>0</c:v>
                </c:pt>
                <c:pt idx="5">
                  <c:v>3.4482758620689653</c:v>
                </c:pt>
                <c:pt idx="6">
                  <c:v>6.2000592843466027</c:v>
                </c:pt>
              </c:numCache>
            </c:numRef>
          </c:val>
        </c:ser>
        <c:ser>
          <c:idx val="6"/>
          <c:order val="6"/>
          <c:tx>
            <c:strRef>
              <c:f>List6!$AL$42</c:f>
              <c:strCache>
                <c:ptCount val="1"/>
                <c:pt idx="0">
                  <c:v>Piráti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List6!$AL$43:$AL$49</c:f>
              <c:numCache>
                <c:formatCode>General</c:formatCode>
                <c:ptCount val="7"/>
                <c:pt idx="0">
                  <c:v>4.2016806722689077</c:v>
                </c:pt>
                <c:pt idx="1">
                  <c:v>0</c:v>
                </c:pt>
                <c:pt idx="2">
                  <c:v>7.9136690647482011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7.9882661073276919</c:v>
                </c:pt>
              </c:numCache>
            </c:numRef>
          </c:val>
        </c:ser>
        <c:ser>
          <c:idx val="7"/>
          <c:order val="7"/>
          <c:tx>
            <c:strRef>
              <c:f>List6!$AM$42</c:f>
              <c:strCache>
                <c:ptCount val="1"/>
                <c:pt idx="0">
                  <c:v>Volba pro město/Mladí a neklidní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List6!$AM$43:$AM$49</c:f>
              <c:numCache>
                <c:formatCode>General</c:formatCode>
                <c:ptCount val="7"/>
                <c:pt idx="0">
                  <c:v>17.647058823529413</c:v>
                </c:pt>
                <c:pt idx="1">
                  <c:v>29.761904761904763</c:v>
                </c:pt>
                <c:pt idx="2">
                  <c:v>4.3165467625899279</c:v>
                </c:pt>
                <c:pt idx="3">
                  <c:v>0</c:v>
                </c:pt>
                <c:pt idx="4">
                  <c:v>0</c:v>
                </c:pt>
                <c:pt idx="5">
                  <c:v>13.793103448275861</c:v>
                </c:pt>
              </c:numCache>
            </c:numRef>
          </c:val>
        </c:ser>
        <c:ser>
          <c:idx val="8"/>
          <c:order val="8"/>
          <c:tx>
            <c:strRef>
              <c:f>List6!$AN$42</c:f>
              <c:strCache>
                <c:ptCount val="1"/>
                <c:pt idx="0">
                  <c:v>Náš Vyškov/Břeclav/Změna Hodonín/most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List6!$AN$43:$AN$49</c:f>
              <c:numCache>
                <c:formatCode>General</c:formatCode>
                <c:ptCount val="7"/>
                <c:pt idx="0">
                  <c:v>0</c:v>
                </c:pt>
                <c:pt idx="1">
                  <c:v>4.7619047619047619</c:v>
                </c:pt>
                <c:pt idx="2">
                  <c:v>8.6330935251798557</c:v>
                </c:pt>
                <c:pt idx="3">
                  <c:v>66.666666666666657</c:v>
                </c:pt>
                <c:pt idx="4">
                  <c:v>0</c:v>
                </c:pt>
                <c:pt idx="5">
                  <c:v>24.137931034482758</c:v>
                </c:pt>
              </c:numCache>
            </c:numRef>
          </c:val>
        </c:ser>
        <c:ser>
          <c:idx val="9"/>
          <c:order val="9"/>
          <c:tx>
            <c:strRef>
              <c:f>List6!$AO$42</c:f>
              <c:strCache>
                <c:ptCount val="1"/>
                <c:pt idx="0">
                  <c:v>Pro region/Hodonín/Vranovice pro všechny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List6!$AO$43:$AO$49</c:f>
              <c:numCache>
                <c:formatCode>General</c:formatCode>
                <c:ptCount val="7"/>
                <c:pt idx="0">
                  <c:v>0</c:v>
                </c:pt>
                <c:pt idx="1">
                  <c:v>20.238095238095237</c:v>
                </c:pt>
                <c:pt idx="2">
                  <c:v>22.302158273381295</c:v>
                </c:pt>
                <c:pt idx="3">
                  <c:v>0</c:v>
                </c:pt>
                <c:pt idx="4">
                  <c:v>37.254901960784316</c:v>
                </c:pt>
                <c:pt idx="5">
                  <c:v>0</c:v>
                </c:pt>
              </c:numCache>
            </c:numRef>
          </c:val>
        </c:ser>
        <c:ser>
          <c:idx val="10"/>
          <c:order val="10"/>
          <c:tx>
            <c:strRef>
              <c:f>List6!$AP$42</c:f>
              <c:strCache>
                <c:ptCount val="1"/>
                <c:pt idx="0">
                  <c:v>Pozitivně pro Hodonín/společně pro Vranovice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List6!$AP$43:$AP$49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17.985611510791365</c:v>
                </c:pt>
                <c:pt idx="3">
                  <c:v>0</c:v>
                </c:pt>
                <c:pt idx="4">
                  <c:v>15.686274509803921</c:v>
                </c:pt>
                <c:pt idx="5">
                  <c:v>0</c:v>
                </c:pt>
              </c:numCache>
            </c:numRef>
          </c:val>
        </c:ser>
        <c:ser>
          <c:idx val="11"/>
          <c:order val="11"/>
          <c:tx>
            <c:strRef>
              <c:f>List6!$AQ$42</c:f>
              <c:strCache>
                <c:ptCount val="1"/>
                <c:pt idx="0">
                  <c:v>ostatní lokální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List6!$AQ$43:$AQ$49</c:f>
              <c:numCache>
                <c:formatCode>General</c:formatCode>
                <c:ptCount val="7"/>
                <c:pt idx="0">
                  <c:v>1.680672268907563</c:v>
                </c:pt>
                <c:pt idx="1">
                  <c:v>0</c:v>
                </c:pt>
                <c:pt idx="2">
                  <c:v>14.388489208633093</c:v>
                </c:pt>
                <c:pt idx="3">
                  <c:v>7.6923076923076925</c:v>
                </c:pt>
                <c:pt idx="4">
                  <c:v>13.725490196078432</c:v>
                </c:pt>
                <c:pt idx="5">
                  <c:v>0</c:v>
                </c:pt>
                <c:pt idx="6">
                  <c:v>9</c:v>
                </c:pt>
              </c:numCache>
            </c:numRef>
          </c:val>
        </c:ser>
        <c:ser>
          <c:idx val="12"/>
          <c:order val="12"/>
          <c:tx>
            <c:strRef>
              <c:f>List6!$AR$42</c:f>
              <c:strCache>
                <c:ptCount val="1"/>
                <c:pt idx="0">
                  <c:v>ostatní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List6!$AE$43:$AE$49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List6!$AR$43:$AR$49</c:f>
              <c:numCache>
                <c:formatCode>General</c:formatCode>
                <c:ptCount val="7"/>
                <c:pt idx="6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068288"/>
        <c:axId val="135270784"/>
      </c:barChart>
      <c:catAx>
        <c:axId val="135068288"/>
        <c:scaling>
          <c:orientation val="minMax"/>
        </c:scaling>
        <c:delete val="0"/>
        <c:axPos val="b"/>
        <c:majorTickMark val="out"/>
        <c:minorTickMark val="none"/>
        <c:tickLblPos val="nextTo"/>
        <c:crossAx val="135270784"/>
        <c:crosses val="autoZero"/>
        <c:auto val="1"/>
        <c:lblAlgn val="ctr"/>
        <c:lblOffset val="100"/>
        <c:noMultiLvlLbl val="0"/>
      </c:catAx>
      <c:valAx>
        <c:axId val="1352707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5068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75880522042518"/>
          <c:y val="5.195350259357838E-2"/>
          <c:w val="0.33679343419946917"/>
          <c:h val="0.88629935905666468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List1!$L$54</c:f>
              <c:strCache>
                <c:ptCount val="1"/>
                <c:pt idx="0">
                  <c:v>vysledek</c:v>
                </c:pt>
              </c:strCache>
            </c:strRef>
          </c:tx>
          <c:invertIfNegative val="0"/>
          <c:cat>
            <c:strRef>
              <c:f>List1!$K$56:$K$69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Ostatní</c:v>
                </c:pt>
                <c:pt idx="12">
                  <c:v>SLS</c:v>
                </c:pt>
                <c:pt idx="13">
                  <c:v>Brno+</c:v>
                </c:pt>
              </c:strCache>
            </c:strRef>
          </c:cat>
          <c:val>
            <c:numRef>
              <c:f>List1!$L$55:$L$68</c:f>
              <c:numCache>
                <c:formatCode>0.00</c:formatCode>
                <c:ptCount val="14"/>
                <c:pt idx="0">
                  <c:v>20.357321542142294</c:v>
                </c:pt>
                <c:pt idx="1">
                  <c:v>18.371329482093849</c:v>
                </c:pt>
                <c:pt idx="2">
                  <c:v>10.426251219819285</c:v>
                </c:pt>
                <c:pt idx="3">
                  <c:v>7.9882661073276919</c:v>
                </c:pt>
                <c:pt idx="4">
                  <c:v>7.1475474806392585</c:v>
                </c:pt>
                <c:pt idx="5">
                  <c:v>6.2000592843466027</c:v>
                </c:pt>
                <c:pt idx="6">
                  <c:v>4.7408438205453542</c:v>
                </c:pt>
                <c:pt idx="7">
                  <c:v>4.6611963102544705</c:v>
                </c:pt>
                <c:pt idx="8">
                  <c:v>3.8696655074866908</c:v>
                </c:pt>
                <c:pt idx="9">
                  <c:v>3.7568401980079034</c:v>
                </c:pt>
                <c:pt idx="10">
                  <c:v>3.4981719746199338</c:v>
                </c:pt>
                <c:pt idx="11">
                  <c:v>3.3927728026463164</c:v>
                </c:pt>
                <c:pt idx="12">
                  <c:v>3.3392587751711096</c:v>
                </c:pt>
                <c:pt idx="13">
                  <c:v>2.2504754948992578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FC-447B-BAC1-C352339A8255}"/>
            </c:ext>
          </c:extLst>
        </c:ser>
        <c:ser>
          <c:idx val="1"/>
          <c:order val="1"/>
          <c:invertIfNegative val="0"/>
          <c:cat>
            <c:strRef>
              <c:f>List1!$K$56:$K$69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Ostatní</c:v>
                </c:pt>
                <c:pt idx="12">
                  <c:v>SLS</c:v>
                </c:pt>
                <c:pt idx="13">
                  <c:v>Brno+</c:v>
                </c:pt>
              </c:strCache>
            </c:strRef>
          </c:cat>
          <c:val>
            <c:numRef>
              <c:f>List1!$I$29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8FC-447B-BAC1-C352339A82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558976"/>
        <c:axId val="42560512"/>
      </c:barChart>
      <c:catAx>
        <c:axId val="42558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2560512"/>
        <c:crosses val="autoZero"/>
        <c:auto val="1"/>
        <c:lblAlgn val="ctr"/>
        <c:lblOffset val="100"/>
        <c:noMultiLvlLbl val="0"/>
      </c:catAx>
      <c:valAx>
        <c:axId val="4256051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42558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List6!$K$3</c:f>
              <c:strCache>
                <c:ptCount val="1"/>
                <c:pt idx="0">
                  <c:v>rozhodně spokojen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List6!$J$4:$J$10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List6!$K$4:$K$10</c:f>
              <c:numCache>
                <c:formatCode>General</c:formatCode>
                <c:ptCount val="7"/>
                <c:pt idx="0">
                  <c:v>14.935064935064934</c:v>
                </c:pt>
                <c:pt idx="1">
                  <c:v>6.9306930693069315</c:v>
                </c:pt>
                <c:pt idx="2">
                  <c:v>6.2893081761006293</c:v>
                </c:pt>
                <c:pt idx="3">
                  <c:v>21.153846153846153</c:v>
                </c:pt>
                <c:pt idx="4">
                  <c:v>30.985915492957744</c:v>
                </c:pt>
                <c:pt idx="5">
                  <c:v>10.317460317460316</c:v>
                </c:pt>
                <c:pt idx="6">
                  <c:v>8.7796084675614647</c:v>
                </c:pt>
              </c:numCache>
            </c:numRef>
          </c:val>
        </c:ser>
        <c:ser>
          <c:idx val="1"/>
          <c:order val="1"/>
          <c:tx>
            <c:strRef>
              <c:f>List6!$L$3</c:f>
              <c:strCache>
                <c:ptCount val="1"/>
                <c:pt idx="0">
                  <c:v>spíše spokojen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List6!$J$4:$J$10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List6!$L$4:$L$10</c:f>
              <c:numCache>
                <c:formatCode>General</c:formatCode>
                <c:ptCount val="7"/>
                <c:pt idx="0">
                  <c:v>61.688311688311693</c:v>
                </c:pt>
                <c:pt idx="1">
                  <c:v>55.445544554455452</c:v>
                </c:pt>
                <c:pt idx="2">
                  <c:v>48.427672955974842</c:v>
                </c:pt>
                <c:pt idx="3">
                  <c:v>61.53846153846154</c:v>
                </c:pt>
                <c:pt idx="4">
                  <c:v>47.887323943661968</c:v>
                </c:pt>
                <c:pt idx="5">
                  <c:v>58.730158730158735</c:v>
                </c:pt>
                <c:pt idx="6">
                  <c:v>28.249707953871145</c:v>
                </c:pt>
              </c:numCache>
            </c:numRef>
          </c:val>
        </c:ser>
        <c:ser>
          <c:idx val="2"/>
          <c:order val="2"/>
          <c:tx>
            <c:strRef>
              <c:f>List6!$M$3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List6!$J$4:$J$10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List6!$M$4:$M$10</c:f>
              <c:numCache>
                <c:formatCode>General</c:formatCode>
                <c:ptCount val="7"/>
                <c:pt idx="0">
                  <c:v>13.636363636363635</c:v>
                </c:pt>
                <c:pt idx="1">
                  <c:v>25.742574257425744</c:v>
                </c:pt>
                <c:pt idx="2">
                  <c:v>21.383647798742139</c:v>
                </c:pt>
                <c:pt idx="3">
                  <c:v>5.7692307692307692</c:v>
                </c:pt>
                <c:pt idx="4">
                  <c:v>15.492957746478872</c:v>
                </c:pt>
                <c:pt idx="5">
                  <c:v>22.222222222222221</c:v>
                </c:pt>
                <c:pt idx="6">
                  <c:v>48.042431862469996</c:v>
                </c:pt>
              </c:numCache>
            </c:numRef>
          </c:val>
        </c:ser>
        <c:ser>
          <c:idx val="3"/>
          <c:order val="3"/>
          <c:tx>
            <c:strRef>
              <c:f>List6!$N$3</c:f>
              <c:strCache>
                <c:ptCount val="1"/>
                <c:pt idx="0">
                  <c:v>spíše nespokojen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List6!$J$4:$J$10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List6!$N$4:$N$10</c:f>
              <c:numCache>
                <c:formatCode>General</c:formatCode>
                <c:ptCount val="7"/>
                <c:pt idx="0">
                  <c:v>8.4415584415584419</c:v>
                </c:pt>
                <c:pt idx="1">
                  <c:v>14.85148514851485</c:v>
                </c:pt>
                <c:pt idx="2">
                  <c:v>22.641509433962266</c:v>
                </c:pt>
                <c:pt idx="3">
                  <c:v>9.6153846153846168</c:v>
                </c:pt>
                <c:pt idx="4">
                  <c:v>5.6338028169014089</c:v>
                </c:pt>
                <c:pt idx="5">
                  <c:v>7.1428571428571423</c:v>
                </c:pt>
                <c:pt idx="6">
                  <c:v>9.7959955784515831</c:v>
                </c:pt>
              </c:numCache>
            </c:numRef>
          </c:val>
        </c:ser>
        <c:ser>
          <c:idx val="4"/>
          <c:order val="4"/>
          <c:tx>
            <c:strRef>
              <c:f>List6!$O$3</c:f>
              <c:strCache>
                <c:ptCount val="1"/>
                <c:pt idx="0">
                  <c:v>rozhodně nespokojen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List6!$J$4:$J$10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List6!$O$4:$O$10</c:f>
              <c:numCache>
                <c:formatCode>General</c:formatCode>
                <c:ptCount val="7"/>
                <c:pt idx="0">
                  <c:v>1.2987012987012987</c:v>
                </c:pt>
                <c:pt idx="1">
                  <c:v>0</c:v>
                </c:pt>
                <c:pt idx="2">
                  <c:v>1.8867924528301887</c:v>
                </c:pt>
                <c:pt idx="3">
                  <c:v>3.8461538461538463</c:v>
                </c:pt>
                <c:pt idx="4">
                  <c:v>1.4084507042253522</c:v>
                </c:pt>
                <c:pt idx="5">
                  <c:v>1.5873015873015872</c:v>
                </c:pt>
                <c:pt idx="6">
                  <c:v>5.1322561376458058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653696"/>
        <c:axId val="76655232"/>
      </c:barChart>
      <c:catAx>
        <c:axId val="76653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6655232"/>
        <c:crosses val="autoZero"/>
        <c:auto val="1"/>
        <c:lblAlgn val="ctr"/>
        <c:lblOffset val="100"/>
        <c:noMultiLvlLbl val="0"/>
      </c:catAx>
      <c:valAx>
        <c:axId val="766552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66536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List6!$K$25</c:f>
              <c:strCache>
                <c:ptCount val="1"/>
                <c:pt idx="0">
                  <c:v>celá listina</c:v>
                </c:pt>
              </c:strCache>
            </c:strRef>
          </c:tx>
          <c:invertIfNegative val="0"/>
          <c:cat>
            <c:strRef>
              <c:f>List6!$J$26:$J$32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List6!$K$26:$K$32</c:f>
              <c:numCache>
                <c:formatCode>General</c:formatCode>
                <c:ptCount val="7"/>
                <c:pt idx="0">
                  <c:v>59.090909090909093</c:v>
                </c:pt>
                <c:pt idx="1">
                  <c:v>48.514851485148512</c:v>
                </c:pt>
                <c:pt idx="2">
                  <c:v>66.666666666666657</c:v>
                </c:pt>
                <c:pt idx="3">
                  <c:v>50</c:v>
                </c:pt>
                <c:pt idx="4">
                  <c:v>61.971830985915489</c:v>
                </c:pt>
                <c:pt idx="5">
                  <c:v>46.031746031746032</c:v>
                </c:pt>
                <c:pt idx="6">
                  <c:v>67.119945748080639</c:v>
                </c:pt>
              </c:numCache>
            </c:numRef>
          </c:val>
        </c:ser>
        <c:ser>
          <c:idx val="1"/>
          <c:order val="1"/>
          <c:tx>
            <c:strRef>
              <c:f>List6!$L$25</c:f>
              <c:strCache>
                <c:ptCount val="1"/>
                <c:pt idx="0">
                  <c:v>kombinace</c:v>
                </c:pt>
              </c:strCache>
            </c:strRef>
          </c:tx>
          <c:invertIfNegative val="0"/>
          <c:cat>
            <c:strRef>
              <c:f>List6!$J$26:$J$32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List6!$L$26:$L$32</c:f>
              <c:numCache>
                <c:formatCode>General</c:formatCode>
                <c:ptCount val="7"/>
                <c:pt idx="0">
                  <c:v>24.675324675324674</c:v>
                </c:pt>
                <c:pt idx="1">
                  <c:v>31.683168316831683</c:v>
                </c:pt>
                <c:pt idx="2">
                  <c:v>23.89937106918239</c:v>
                </c:pt>
                <c:pt idx="3">
                  <c:v>26.923076923076923</c:v>
                </c:pt>
                <c:pt idx="4">
                  <c:v>16.901408450704224</c:v>
                </c:pt>
                <c:pt idx="5">
                  <c:v>23.015873015873016</c:v>
                </c:pt>
                <c:pt idx="6">
                  <c:v>27.610796853569042</c:v>
                </c:pt>
              </c:numCache>
            </c:numRef>
          </c:val>
        </c:ser>
        <c:ser>
          <c:idx val="2"/>
          <c:order val="2"/>
          <c:tx>
            <c:strRef>
              <c:f>List6!$M$25</c:f>
              <c:strCache>
                <c:ptCount val="1"/>
                <c:pt idx="0">
                  <c:v>kandidáti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List6!$J$26:$J$32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List6!$M$26:$M$32</c:f>
              <c:numCache>
                <c:formatCode>General</c:formatCode>
                <c:ptCount val="7"/>
                <c:pt idx="0">
                  <c:v>14.285714285714285</c:v>
                </c:pt>
                <c:pt idx="1">
                  <c:v>21.782178217821784</c:v>
                </c:pt>
                <c:pt idx="2">
                  <c:v>9.433962264150944</c:v>
                </c:pt>
                <c:pt idx="3">
                  <c:v>23.076923076923077</c:v>
                </c:pt>
                <c:pt idx="4">
                  <c:v>21.12676056338028</c:v>
                </c:pt>
                <c:pt idx="5">
                  <c:v>30.158730158730158</c:v>
                </c:pt>
                <c:pt idx="6">
                  <c:v>5.269257398350315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679552"/>
        <c:axId val="93754880"/>
      </c:barChart>
      <c:catAx>
        <c:axId val="92679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3754880"/>
        <c:crosses val="autoZero"/>
        <c:auto val="1"/>
        <c:lblAlgn val="ctr"/>
        <c:lblOffset val="100"/>
        <c:noMultiLvlLbl val="0"/>
      </c:catAx>
      <c:valAx>
        <c:axId val="937548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26795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List6!$V$88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List6!$U$89:$U$95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List6!$V$89:$V$95</c:f>
              <c:numCache>
                <c:formatCode>General</c:formatCode>
                <c:ptCount val="7"/>
                <c:pt idx="0">
                  <c:v>20.754716981132077</c:v>
                </c:pt>
                <c:pt idx="1">
                  <c:v>20.289855072463769</c:v>
                </c:pt>
                <c:pt idx="2">
                  <c:v>54.629629629629626</c:v>
                </c:pt>
                <c:pt idx="3">
                  <c:v>27.777777777777779</c:v>
                </c:pt>
                <c:pt idx="4">
                  <c:v>16.666666666666664</c:v>
                </c:pt>
                <c:pt idx="5">
                  <c:v>24.742268041237114</c:v>
                </c:pt>
                <c:pt idx="6">
                  <c:v>37.299999999999997</c:v>
                </c:pt>
              </c:numCache>
            </c:numRef>
          </c:val>
        </c:ser>
        <c:ser>
          <c:idx val="1"/>
          <c:order val="1"/>
          <c:tx>
            <c:strRef>
              <c:f>List6!$W$88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List6!$U$89:$U$95</c:f>
              <c:strCache>
                <c:ptCount val="7"/>
                <c:pt idx="0">
                  <c:v>Blansko</c:v>
                </c:pt>
                <c:pt idx="1">
                  <c:v>Břeclav</c:v>
                </c:pt>
                <c:pt idx="2">
                  <c:v>Hodonín</c:v>
                </c:pt>
                <c:pt idx="3">
                  <c:v>Tišnov</c:v>
                </c:pt>
                <c:pt idx="4">
                  <c:v>Vranovice</c:v>
                </c:pt>
                <c:pt idx="5">
                  <c:v>Vyškov</c:v>
                </c:pt>
                <c:pt idx="6">
                  <c:v>Brno</c:v>
                </c:pt>
              </c:strCache>
            </c:strRef>
          </c:cat>
          <c:val>
            <c:numRef>
              <c:f>List6!$W$89:$W$95</c:f>
              <c:numCache>
                <c:formatCode>General</c:formatCode>
                <c:ptCount val="7"/>
                <c:pt idx="0">
                  <c:v>79.245283018867923</c:v>
                </c:pt>
                <c:pt idx="1">
                  <c:v>79.710144927536234</c:v>
                </c:pt>
                <c:pt idx="2">
                  <c:v>45.370370370370374</c:v>
                </c:pt>
                <c:pt idx="3">
                  <c:v>72.222222222222214</c:v>
                </c:pt>
                <c:pt idx="4">
                  <c:v>83.333333333333343</c:v>
                </c:pt>
                <c:pt idx="5">
                  <c:v>75.257731958762889</c:v>
                </c:pt>
                <c:pt idx="6">
                  <c:v>62.663224031656597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5160704"/>
        <c:axId val="105162240"/>
      </c:barChart>
      <c:catAx>
        <c:axId val="105160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5162240"/>
        <c:crosses val="autoZero"/>
        <c:auto val="1"/>
        <c:lblAlgn val="ctr"/>
        <c:lblOffset val="100"/>
        <c:noMultiLvlLbl val="0"/>
      </c:catAx>
      <c:valAx>
        <c:axId val="1051622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516070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List2!$EW$3</c:f>
              <c:strCache>
                <c:ptCount val="1"/>
                <c:pt idx="0">
                  <c:v>celá listina</c:v>
                </c:pt>
              </c:strCache>
            </c:strRef>
          </c:tx>
          <c:invertIfNegative val="0"/>
          <c:cat>
            <c:strRef>
              <c:f>List2!$EV$4:$EV$17</c:f>
              <c:strCache>
                <c:ptCount val="14"/>
                <c:pt idx="0">
                  <c:v>KSČM</c:v>
                </c:pt>
                <c:pt idx="1">
                  <c:v>SPD</c:v>
                </c:pt>
                <c:pt idx="2">
                  <c:v>Brno+</c:v>
                </c:pt>
                <c:pt idx="3">
                  <c:v>KDU-ČSL</c:v>
                </c:pt>
                <c:pt idx="4">
                  <c:v>ODS</c:v>
                </c:pt>
                <c:pt idx="5">
                  <c:v>ANO</c:v>
                </c:pt>
                <c:pt idx="6">
                  <c:v>ŽB</c:v>
                </c:pt>
                <c:pt idx="7">
                  <c:v>SLS</c:v>
                </c:pt>
                <c:pt idx="8">
                  <c:v>ČSSD</c:v>
                </c:pt>
                <c:pt idx="9">
                  <c:v>TOP09</c:v>
                </c:pt>
                <c:pt idx="10">
                  <c:v>STAN</c:v>
                </c:pt>
                <c:pt idx="11">
                  <c:v>ČPS</c:v>
                </c:pt>
                <c:pt idx="12">
                  <c:v>SZ</c:v>
                </c:pt>
                <c:pt idx="13">
                  <c:v>celkem</c:v>
                </c:pt>
              </c:strCache>
            </c:strRef>
          </c:cat>
          <c:val>
            <c:numRef>
              <c:f>List2!$EW$4:$EW$17</c:f>
              <c:numCache>
                <c:formatCode>General</c:formatCode>
                <c:ptCount val="14"/>
                <c:pt idx="0">
                  <c:v>88.064206205169739</c:v>
                </c:pt>
                <c:pt idx="1">
                  <c:v>85.266046118338863</c:v>
                </c:pt>
                <c:pt idx="2">
                  <c:v>81.298792880848893</c:v>
                </c:pt>
                <c:pt idx="3">
                  <c:v>79.050180159842071</c:v>
                </c:pt>
                <c:pt idx="4">
                  <c:v>75.2248701965365</c:v>
                </c:pt>
                <c:pt idx="5">
                  <c:v>73.361113822596764</c:v>
                </c:pt>
                <c:pt idx="6">
                  <c:v>71.269148375461171</c:v>
                </c:pt>
                <c:pt idx="7">
                  <c:v>70.064194887779081</c:v>
                </c:pt>
                <c:pt idx="8">
                  <c:v>70.060951659741178</c:v>
                </c:pt>
                <c:pt idx="9">
                  <c:v>66.703025156873707</c:v>
                </c:pt>
                <c:pt idx="10">
                  <c:v>64.371100445886725</c:v>
                </c:pt>
                <c:pt idx="11">
                  <c:v>63.72783383019852</c:v>
                </c:pt>
                <c:pt idx="12">
                  <c:v>58.761521679113073</c:v>
                </c:pt>
                <c:pt idx="13">
                  <c:v>67.119945748080639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FC-47A6-96A3-21952E5A3DF5}"/>
            </c:ext>
          </c:extLst>
        </c:ser>
        <c:ser>
          <c:idx val="1"/>
          <c:order val="1"/>
          <c:tx>
            <c:strRef>
              <c:f>List2!$EX$3</c:f>
              <c:strCache>
                <c:ptCount val="1"/>
                <c:pt idx="0">
                  <c:v>kombinace</c:v>
                </c:pt>
              </c:strCache>
            </c:strRef>
          </c:tx>
          <c:invertIfNegative val="0"/>
          <c:cat>
            <c:strRef>
              <c:f>List2!$EV$4:$EV$17</c:f>
              <c:strCache>
                <c:ptCount val="14"/>
                <c:pt idx="0">
                  <c:v>KSČM</c:v>
                </c:pt>
                <c:pt idx="1">
                  <c:v>SPD</c:v>
                </c:pt>
                <c:pt idx="2">
                  <c:v>Brno+</c:v>
                </c:pt>
                <c:pt idx="3">
                  <c:v>KDU-ČSL</c:v>
                </c:pt>
                <c:pt idx="4">
                  <c:v>ODS</c:v>
                </c:pt>
                <c:pt idx="5">
                  <c:v>ANO</c:v>
                </c:pt>
                <c:pt idx="6">
                  <c:v>ŽB</c:v>
                </c:pt>
                <c:pt idx="7">
                  <c:v>SLS</c:v>
                </c:pt>
                <c:pt idx="8">
                  <c:v>ČSSD</c:v>
                </c:pt>
                <c:pt idx="9">
                  <c:v>TOP09</c:v>
                </c:pt>
                <c:pt idx="10">
                  <c:v>STAN</c:v>
                </c:pt>
                <c:pt idx="11">
                  <c:v>ČPS</c:v>
                </c:pt>
                <c:pt idx="12">
                  <c:v>SZ</c:v>
                </c:pt>
                <c:pt idx="13">
                  <c:v>celkem</c:v>
                </c:pt>
              </c:strCache>
            </c:strRef>
          </c:cat>
          <c:val>
            <c:numRef>
              <c:f>List2!$EX$4:$EX$17</c:f>
              <c:numCache>
                <c:formatCode>General</c:formatCode>
                <c:ptCount val="14"/>
                <c:pt idx="0">
                  <c:v>11.320003043841458</c:v>
                </c:pt>
                <c:pt idx="1">
                  <c:v>14.733953881661147</c:v>
                </c:pt>
                <c:pt idx="2">
                  <c:v>18.701207119151107</c:v>
                </c:pt>
                <c:pt idx="3">
                  <c:v>19.140855024542173</c:v>
                </c:pt>
                <c:pt idx="4">
                  <c:v>22.680349348054353</c:v>
                </c:pt>
                <c:pt idx="5">
                  <c:v>22.71321059683671</c:v>
                </c:pt>
                <c:pt idx="6">
                  <c:v>27.967466259371886</c:v>
                </c:pt>
                <c:pt idx="7">
                  <c:v>26.035562140256147</c:v>
                </c:pt>
                <c:pt idx="8">
                  <c:v>29.939048340258811</c:v>
                </c:pt>
                <c:pt idx="9">
                  <c:v>29.490195932284042</c:v>
                </c:pt>
                <c:pt idx="10">
                  <c:v>31.846821216522407</c:v>
                </c:pt>
                <c:pt idx="11">
                  <c:v>36.272166169801473</c:v>
                </c:pt>
                <c:pt idx="12">
                  <c:v>40.019506200924575</c:v>
                </c:pt>
                <c:pt idx="13">
                  <c:v>27.610796853569042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8FC-47A6-96A3-21952E5A3DF5}"/>
            </c:ext>
          </c:extLst>
        </c:ser>
        <c:ser>
          <c:idx val="2"/>
          <c:order val="2"/>
          <c:tx>
            <c:strRef>
              <c:f>List2!$EY$3</c:f>
              <c:strCache>
                <c:ptCount val="1"/>
                <c:pt idx="0">
                  <c:v>kandidáti</c:v>
                </c:pt>
              </c:strCache>
            </c:strRef>
          </c:tx>
          <c:invertIfNegative val="0"/>
          <c:cat>
            <c:strRef>
              <c:f>List2!$EV$4:$EV$17</c:f>
              <c:strCache>
                <c:ptCount val="14"/>
                <c:pt idx="0">
                  <c:v>KSČM</c:v>
                </c:pt>
                <c:pt idx="1">
                  <c:v>SPD</c:v>
                </c:pt>
                <c:pt idx="2">
                  <c:v>Brno+</c:v>
                </c:pt>
                <c:pt idx="3">
                  <c:v>KDU-ČSL</c:v>
                </c:pt>
                <c:pt idx="4">
                  <c:v>ODS</c:v>
                </c:pt>
                <c:pt idx="5">
                  <c:v>ANO</c:v>
                </c:pt>
                <c:pt idx="6">
                  <c:v>ŽB</c:v>
                </c:pt>
                <c:pt idx="7">
                  <c:v>SLS</c:v>
                </c:pt>
                <c:pt idx="8">
                  <c:v>ČSSD</c:v>
                </c:pt>
                <c:pt idx="9">
                  <c:v>TOP09</c:v>
                </c:pt>
                <c:pt idx="10">
                  <c:v>STAN</c:v>
                </c:pt>
                <c:pt idx="11">
                  <c:v>ČPS</c:v>
                </c:pt>
                <c:pt idx="12">
                  <c:v>SZ</c:v>
                </c:pt>
                <c:pt idx="13">
                  <c:v>celkem</c:v>
                </c:pt>
              </c:strCache>
            </c:strRef>
          </c:cat>
          <c:val>
            <c:numRef>
              <c:f>List2!$EY$4:$EY$17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5.269257398350315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8FC-47A6-96A3-21952E5A3D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50624"/>
        <c:axId val="42660608"/>
      </c:barChart>
      <c:catAx>
        <c:axId val="42650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42660608"/>
        <c:crosses val="autoZero"/>
        <c:auto val="1"/>
        <c:lblAlgn val="ctr"/>
        <c:lblOffset val="100"/>
        <c:noMultiLvlLbl val="0"/>
      </c:catAx>
      <c:valAx>
        <c:axId val="426606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426506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List2!$V$3</c:f>
              <c:strCache>
                <c:ptCount val="1"/>
                <c:pt idx="0">
                  <c:v>dlouhodobě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List2!$U$4:$U$18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List2!$V$4:$V$18</c:f>
              <c:numCache>
                <c:formatCode>General</c:formatCode>
                <c:ptCount val="15"/>
                <c:pt idx="0">
                  <c:v>71.436623946910785</c:v>
                </c:pt>
                <c:pt idx="1">
                  <c:v>53.088032845322672</c:v>
                </c:pt>
                <c:pt idx="2">
                  <c:v>44.263532707399314</c:v>
                </c:pt>
                <c:pt idx="3">
                  <c:v>68.826887180759471</c:v>
                </c:pt>
                <c:pt idx="4">
                  <c:v>67.837964794442357</c:v>
                </c:pt>
                <c:pt idx="5">
                  <c:v>81.575841208311573</c:v>
                </c:pt>
                <c:pt idx="6">
                  <c:v>69.485439417711021</c:v>
                </c:pt>
                <c:pt idx="7">
                  <c:v>42.869832980785986</c:v>
                </c:pt>
                <c:pt idx="8">
                  <c:v>64.701740200080025</c:v>
                </c:pt>
                <c:pt idx="9">
                  <c:v>34.518110699961191</c:v>
                </c:pt>
                <c:pt idx="10">
                  <c:v>52.393547630720093</c:v>
                </c:pt>
                <c:pt idx="11">
                  <c:v>55.298497496137564</c:v>
                </c:pt>
                <c:pt idx="12">
                  <c:v>36.117609781265116</c:v>
                </c:pt>
                <c:pt idx="13">
                  <c:v>49.396122537556977</c:v>
                </c:pt>
                <c:pt idx="14">
                  <c:v>60.150783602561411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94-404B-8F52-85AB0CCD4037}"/>
            </c:ext>
          </c:extLst>
        </c:ser>
        <c:ser>
          <c:idx val="1"/>
          <c:order val="1"/>
          <c:tx>
            <c:strRef>
              <c:f>List2!$W$3</c:f>
              <c:strCache>
                <c:ptCount val="1"/>
                <c:pt idx="0">
                  <c:v>více než 3 měsíce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List2!$U$4:$U$18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List2!$W$4:$W$18</c:f>
              <c:numCache>
                <c:formatCode>General</c:formatCode>
                <c:ptCount val="15"/>
                <c:pt idx="0">
                  <c:v>3.5021321046936489</c:v>
                </c:pt>
                <c:pt idx="1">
                  <c:v>1.2445256319181057</c:v>
                </c:pt>
                <c:pt idx="2">
                  <c:v>3.1024179232044395</c:v>
                </c:pt>
                <c:pt idx="3">
                  <c:v>1.3620298059626945</c:v>
                </c:pt>
                <c:pt idx="4">
                  <c:v>3.701045545508447</c:v>
                </c:pt>
                <c:pt idx="5">
                  <c:v>0</c:v>
                </c:pt>
                <c:pt idx="6">
                  <c:v>4.0623933663266349</c:v>
                </c:pt>
                <c:pt idx="7">
                  <c:v>11.573107902778576</c:v>
                </c:pt>
                <c:pt idx="8">
                  <c:v>14.738432158063098</c:v>
                </c:pt>
                <c:pt idx="9">
                  <c:v>2.5070562448644407</c:v>
                </c:pt>
                <c:pt idx="10">
                  <c:v>0.7407913032145923</c:v>
                </c:pt>
                <c:pt idx="11">
                  <c:v>1.2735364458347114</c:v>
                </c:pt>
                <c:pt idx="12">
                  <c:v>5.6117096873511576</c:v>
                </c:pt>
                <c:pt idx="13">
                  <c:v>4.4866881058365662</c:v>
                </c:pt>
                <c:pt idx="14">
                  <c:v>3.8598629388805281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594-404B-8F52-85AB0CCD4037}"/>
            </c:ext>
          </c:extLst>
        </c:ser>
        <c:ser>
          <c:idx val="2"/>
          <c:order val="2"/>
          <c:tx>
            <c:strRef>
              <c:f>List2!$X$3</c:f>
              <c:strCache>
                <c:ptCount val="1"/>
                <c:pt idx="0">
                  <c:v>více než 2 týdny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List2!$U$4:$U$18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List2!$X$4:$X$18</c:f>
              <c:numCache>
                <c:formatCode>General</c:formatCode>
                <c:ptCount val="15"/>
                <c:pt idx="0">
                  <c:v>5.795470246218577</c:v>
                </c:pt>
                <c:pt idx="1">
                  <c:v>13.44318980709838</c:v>
                </c:pt>
                <c:pt idx="2">
                  <c:v>7.8018290461367839</c:v>
                </c:pt>
                <c:pt idx="3">
                  <c:v>8.2389364007417107</c:v>
                </c:pt>
                <c:pt idx="4">
                  <c:v>3.5288975049476057</c:v>
                </c:pt>
                <c:pt idx="5">
                  <c:v>3.5521932545036794</c:v>
                </c:pt>
                <c:pt idx="6">
                  <c:v>8.3639239493986217</c:v>
                </c:pt>
                <c:pt idx="7">
                  <c:v>14.468003521990438</c:v>
                </c:pt>
                <c:pt idx="8">
                  <c:v>3.0990390298260095</c:v>
                </c:pt>
                <c:pt idx="9">
                  <c:v>15.278877501303297</c:v>
                </c:pt>
                <c:pt idx="10">
                  <c:v>8.3202993975016106</c:v>
                </c:pt>
                <c:pt idx="11">
                  <c:v>5.1005652888357851</c:v>
                </c:pt>
                <c:pt idx="12">
                  <c:v>8.8583242362192607</c:v>
                </c:pt>
                <c:pt idx="13">
                  <c:v>7.843717223686693</c:v>
                </c:pt>
                <c:pt idx="14">
                  <c:v>7.3496075387248601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594-404B-8F52-85AB0CCD4037}"/>
            </c:ext>
          </c:extLst>
        </c:ser>
        <c:ser>
          <c:idx val="3"/>
          <c:order val="3"/>
          <c:tx>
            <c:strRef>
              <c:f>List2!$Y$3</c:f>
              <c:strCache>
                <c:ptCount val="1"/>
                <c:pt idx="0">
                  <c:v>v posledních 2 týdnech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List2!$U$4:$U$18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List2!$Y$4:$Y$18</c:f>
              <c:numCache>
                <c:formatCode>General</c:formatCode>
                <c:ptCount val="15"/>
                <c:pt idx="0">
                  <c:v>5.2028036389375956</c:v>
                </c:pt>
                <c:pt idx="1">
                  <c:v>4.7490942859666321</c:v>
                </c:pt>
                <c:pt idx="2">
                  <c:v>17.059179569996598</c:v>
                </c:pt>
                <c:pt idx="3">
                  <c:v>8.8119864223387907</c:v>
                </c:pt>
                <c:pt idx="4">
                  <c:v>10.078747603903732</c:v>
                </c:pt>
                <c:pt idx="5">
                  <c:v>4.5580617828006273</c:v>
                </c:pt>
                <c:pt idx="6">
                  <c:v>7.4836063145920466</c:v>
                </c:pt>
                <c:pt idx="7">
                  <c:v>15.436361281506663</c:v>
                </c:pt>
                <c:pt idx="8">
                  <c:v>1.0474963026171797</c:v>
                </c:pt>
                <c:pt idx="9">
                  <c:v>15.578731239352511</c:v>
                </c:pt>
                <c:pt idx="10">
                  <c:v>12.180461563356078</c:v>
                </c:pt>
                <c:pt idx="11">
                  <c:v>11.484436917116025</c:v>
                </c:pt>
                <c:pt idx="12">
                  <c:v>22.702753324611855</c:v>
                </c:pt>
                <c:pt idx="13">
                  <c:v>13.658761937767455</c:v>
                </c:pt>
                <c:pt idx="14">
                  <c:v>10.168056261035174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594-404B-8F52-85AB0CCD4037}"/>
            </c:ext>
          </c:extLst>
        </c:ser>
        <c:ser>
          <c:idx val="4"/>
          <c:order val="4"/>
          <c:tx>
            <c:strRef>
              <c:f>List2!$Z$3</c:f>
              <c:strCache>
                <c:ptCount val="1"/>
                <c:pt idx="0">
                  <c:v>v posledních 2 dnech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List2!$U$4:$U$18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List2!$Z$4:$Z$18</c:f>
              <c:numCache>
                <c:formatCode>General</c:formatCode>
                <c:ptCount val="15"/>
                <c:pt idx="0">
                  <c:v>9.9300366906988451</c:v>
                </c:pt>
                <c:pt idx="1">
                  <c:v>21.012749651324537</c:v>
                </c:pt>
                <c:pt idx="2">
                  <c:v>24.458884043806613</c:v>
                </c:pt>
                <c:pt idx="3">
                  <c:v>9.632125181273409</c:v>
                </c:pt>
                <c:pt idx="4">
                  <c:v>12.165579565737488</c:v>
                </c:pt>
                <c:pt idx="5">
                  <c:v>8.8197210056833466</c:v>
                </c:pt>
                <c:pt idx="6">
                  <c:v>8.5131110350165642</c:v>
                </c:pt>
                <c:pt idx="7">
                  <c:v>12.918011695584406</c:v>
                </c:pt>
                <c:pt idx="8">
                  <c:v>14.685398032765681</c:v>
                </c:pt>
                <c:pt idx="9">
                  <c:v>29.636076584964371</c:v>
                </c:pt>
                <c:pt idx="10">
                  <c:v>19.215940182632515</c:v>
                </c:pt>
                <c:pt idx="11">
                  <c:v>20.522145139004795</c:v>
                </c:pt>
                <c:pt idx="12">
                  <c:v>23.636867924348383</c:v>
                </c:pt>
                <c:pt idx="13">
                  <c:v>19.503567315029905</c:v>
                </c:pt>
                <c:pt idx="14">
                  <c:v>14.80857408448083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594-404B-8F52-85AB0CCD4037}"/>
            </c:ext>
          </c:extLst>
        </c:ser>
        <c:ser>
          <c:idx val="5"/>
          <c:order val="5"/>
          <c:tx>
            <c:strRef>
              <c:f>List2!$AA$3</c:f>
              <c:strCache>
                <c:ptCount val="1"/>
                <c:pt idx="0">
                  <c:v>ve volební místnosti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List2!$U$4:$U$18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List2!$AA$4:$AA$18</c:f>
              <c:numCache>
                <c:formatCode>General</c:formatCode>
                <c:ptCount val="15"/>
                <c:pt idx="0">
                  <c:v>3.0783198813272268</c:v>
                </c:pt>
                <c:pt idx="1">
                  <c:v>1.27808347639831</c:v>
                </c:pt>
                <c:pt idx="2">
                  <c:v>2.7859315051265585</c:v>
                </c:pt>
                <c:pt idx="3">
                  <c:v>1.8288901044731312</c:v>
                </c:pt>
                <c:pt idx="4">
                  <c:v>1.5892143747035459</c:v>
                </c:pt>
                <c:pt idx="5">
                  <c:v>0</c:v>
                </c:pt>
                <c:pt idx="6">
                  <c:v>2.0915259169551272</c:v>
                </c:pt>
                <c:pt idx="7">
                  <c:v>2.7346828311208933</c:v>
                </c:pt>
                <c:pt idx="8">
                  <c:v>0</c:v>
                </c:pt>
                <c:pt idx="9">
                  <c:v>2.4811477295541988</c:v>
                </c:pt>
                <c:pt idx="10">
                  <c:v>5.6715076779486582</c:v>
                </c:pt>
                <c:pt idx="11">
                  <c:v>5.3693750441777874</c:v>
                </c:pt>
                <c:pt idx="12">
                  <c:v>2.38351522028533</c:v>
                </c:pt>
                <c:pt idx="13">
                  <c:v>4.3301612465201682</c:v>
                </c:pt>
                <c:pt idx="14">
                  <c:v>2.8150607773840881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594-404B-8F52-85AB0CCD4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746880"/>
        <c:axId val="92748416"/>
      </c:barChart>
      <c:catAx>
        <c:axId val="92746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2748416"/>
        <c:crosses val="autoZero"/>
        <c:auto val="1"/>
        <c:lblAlgn val="ctr"/>
        <c:lblOffset val="100"/>
        <c:noMultiLvlLbl val="0"/>
      </c:catAx>
      <c:valAx>
        <c:axId val="927484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27468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List2!$BK$3</c:f>
              <c:strCache>
                <c:ptCount val="1"/>
                <c:pt idx="0">
                  <c:v>ANO</c:v>
                </c:pt>
              </c:strCache>
            </c:strRef>
          </c:tx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List2!$BK$4:$BK$17</c:f>
              <c:numCache>
                <c:formatCode>General</c:formatCode>
                <c:ptCount val="14"/>
                <c:pt idx="0">
                  <c:v>75.488602767869423</c:v>
                </c:pt>
                <c:pt idx="1">
                  <c:v>12.881900135501828</c:v>
                </c:pt>
                <c:pt idx="2">
                  <c:v>5.3523527019225456</c:v>
                </c:pt>
                <c:pt idx="3">
                  <c:v>18.537561107330465</c:v>
                </c:pt>
                <c:pt idx="4">
                  <c:v>7.4505406274312289</c:v>
                </c:pt>
                <c:pt idx="5">
                  <c:v>3.3902302904449879</c:v>
                </c:pt>
                <c:pt idx="6">
                  <c:v>3.7030925372857375</c:v>
                </c:pt>
                <c:pt idx="7">
                  <c:v>18.385484977683056</c:v>
                </c:pt>
                <c:pt idx="8">
                  <c:v>6.7548890099346117</c:v>
                </c:pt>
                <c:pt idx="9">
                  <c:v>21.117338190022259</c:v>
                </c:pt>
                <c:pt idx="10">
                  <c:v>9.1594854175076001</c:v>
                </c:pt>
                <c:pt idx="11">
                  <c:v>6.3628228478460436</c:v>
                </c:pt>
                <c:pt idx="12">
                  <c:v>7.3974503886602276</c:v>
                </c:pt>
                <c:pt idx="13">
                  <c:v>23.993788638914644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8C-436A-A4C5-10DAFA968882}"/>
            </c:ext>
          </c:extLst>
        </c:ser>
        <c:ser>
          <c:idx val="1"/>
          <c:order val="1"/>
          <c:tx>
            <c:strRef>
              <c:f>List2!$BL$3</c:f>
              <c:strCache>
                <c:ptCount val="1"/>
                <c:pt idx="0">
                  <c:v>ODS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List2!$BL$4:$BL$17</c:f>
              <c:numCache>
                <c:formatCode>General</c:formatCode>
                <c:ptCount val="14"/>
                <c:pt idx="0">
                  <c:v>0.5742236636362692</c:v>
                </c:pt>
                <c:pt idx="1">
                  <c:v>9.9776336584124685</c:v>
                </c:pt>
                <c:pt idx="2">
                  <c:v>4.6452024512887959</c:v>
                </c:pt>
                <c:pt idx="3">
                  <c:v>1.5850941973180894</c:v>
                </c:pt>
                <c:pt idx="4">
                  <c:v>4.2854688471206046</c:v>
                </c:pt>
                <c:pt idx="5">
                  <c:v>0.93766551403070797</c:v>
                </c:pt>
                <c:pt idx="6">
                  <c:v>64.694129324528774</c:v>
                </c:pt>
                <c:pt idx="7">
                  <c:v>2.1424864232742622</c:v>
                </c:pt>
                <c:pt idx="8">
                  <c:v>0</c:v>
                </c:pt>
                <c:pt idx="9">
                  <c:v>12.900563206534308</c:v>
                </c:pt>
                <c:pt idx="10">
                  <c:v>3.0735347260365318</c:v>
                </c:pt>
                <c:pt idx="11">
                  <c:v>3.7058400629331265</c:v>
                </c:pt>
                <c:pt idx="12">
                  <c:v>4.4190059908189312</c:v>
                </c:pt>
                <c:pt idx="13">
                  <c:v>19.521738552846653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28C-436A-A4C5-10DAFA968882}"/>
            </c:ext>
          </c:extLst>
        </c:ser>
        <c:ser>
          <c:idx val="2"/>
          <c:order val="2"/>
          <c:tx>
            <c:strRef>
              <c:f>List2!$BM$3</c:f>
              <c:strCache>
                <c:ptCount val="1"/>
                <c:pt idx="0">
                  <c:v>KDU-ČSL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List2!$BM$4:$BM$17</c:f>
              <c:numCache>
                <c:formatCode>General</c:formatCode>
                <c:ptCount val="14"/>
                <c:pt idx="0">
                  <c:v>0.81712569735437035</c:v>
                </c:pt>
                <c:pt idx="1">
                  <c:v>0</c:v>
                </c:pt>
                <c:pt idx="2">
                  <c:v>1.8574634593888462</c:v>
                </c:pt>
                <c:pt idx="3">
                  <c:v>1.7913363259411268</c:v>
                </c:pt>
                <c:pt idx="4">
                  <c:v>57.507294281206754</c:v>
                </c:pt>
                <c:pt idx="5">
                  <c:v>0</c:v>
                </c:pt>
                <c:pt idx="6">
                  <c:v>2.2810076282203955</c:v>
                </c:pt>
                <c:pt idx="7">
                  <c:v>0.50962598290227834</c:v>
                </c:pt>
                <c:pt idx="8">
                  <c:v>0</c:v>
                </c:pt>
                <c:pt idx="9">
                  <c:v>5.0218167640166778</c:v>
                </c:pt>
                <c:pt idx="10">
                  <c:v>2.7125348746712006</c:v>
                </c:pt>
                <c:pt idx="11">
                  <c:v>3.3557493215343488</c:v>
                </c:pt>
                <c:pt idx="12">
                  <c:v>7.1016504148093409</c:v>
                </c:pt>
                <c:pt idx="13">
                  <c:v>11.529452000996347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28C-436A-A4C5-10DAFA968882}"/>
            </c:ext>
          </c:extLst>
        </c:ser>
        <c:ser>
          <c:idx val="3"/>
          <c:order val="3"/>
          <c:tx>
            <c:strRef>
              <c:f>List2!$BN$3</c:f>
              <c:strCache>
                <c:ptCount val="1"/>
                <c:pt idx="0">
                  <c:v>ČPS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List2!$BN$4:$BN$17</c:f>
              <c:numCache>
                <c:formatCode>General</c:formatCode>
                <c:ptCount val="14"/>
                <c:pt idx="0">
                  <c:v>2.271586423271716</c:v>
                </c:pt>
                <c:pt idx="1">
                  <c:v>2.9583041886800587</c:v>
                </c:pt>
                <c:pt idx="2">
                  <c:v>69.861448163329584</c:v>
                </c:pt>
                <c:pt idx="3">
                  <c:v>2.4909508827389577</c:v>
                </c:pt>
                <c:pt idx="4">
                  <c:v>3.6972312298005279</c:v>
                </c:pt>
                <c:pt idx="5">
                  <c:v>0</c:v>
                </c:pt>
                <c:pt idx="6">
                  <c:v>3.9060291871104464</c:v>
                </c:pt>
                <c:pt idx="7">
                  <c:v>5.4448902796557981</c:v>
                </c:pt>
                <c:pt idx="8">
                  <c:v>0</c:v>
                </c:pt>
                <c:pt idx="9">
                  <c:v>13.2744805116923</c:v>
                </c:pt>
                <c:pt idx="10">
                  <c:v>19.900179484115416</c:v>
                </c:pt>
                <c:pt idx="11">
                  <c:v>7.9595619947764886</c:v>
                </c:pt>
                <c:pt idx="12">
                  <c:v>19.46387327289013</c:v>
                </c:pt>
                <c:pt idx="13">
                  <c:v>9.9431737913606817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28C-436A-A4C5-10DAFA968882}"/>
            </c:ext>
          </c:extLst>
        </c:ser>
        <c:ser>
          <c:idx val="4"/>
          <c:order val="4"/>
          <c:tx>
            <c:strRef>
              <c:f>List2!$BO$3</c:f>
              <c:strCache>
                <c:ptCount val="1"/>
                <c:pt idx="0">
                  <c:v>TOP09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List2!$BO$4:$BO$17</c:f>
              <c:numCache>
                <c:formatCode>General</c:formatCode>
                <c:ptCount val="14"/>
                <c:pt idx="0">
                  <c:v>0.73276181072385815</c:v>
                </c:pt>
                <c:pt idx="1">
                  <c:v>8.5711400253418635</c:v>
                </c:pt>
                <c:pt idx="2">
                  <c:v>3.1787616216790298</c:v>
                </c:pt>
                <c:pt idx="3">
                  <c:v>1.1606549375289057</c:v>
                </c:pt>
                <c:pt idx="4">
                  <c:v>3.0665366455134988</c:v>
                </c:pt>
                <c:pt idx="5">
                  <c:v>0</c:v>
                </c:pt>
                <c:pt idx="6">
                  <c:v>5.8914152624379792</c:v>
                </c:pt>
                <c:pt idx="7">
                  <c:v>2.4793715872638389</c:v>
                </c:pt>
                <c:pt idx="8">
                  <c:v>0</c:v>
                </c:pt>
                <c:pt idx="9">
                  <c:v>8.9707587439998715</c:v>
                </c:pt>
                <c:pt idx="10">
                  <c:v>8.7135949325457371</c:v>
                </c:pt>
                <c:pt idx="11">
                  <c:v>67.318986090969943</c:v>
                </c:pt>
                <c:pt idx="12">
                  <c:v>19.487614531808411</c:v>
                </c:pt>
                <c:pt idx="13">
                  <c:v>9.4556060138640685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28C-436A-A4C5-10DAFA968882}"/>
            </c:ext>
          </c:extLst>
        </c:ser>
        <c:ser>
          <c:idx val="5"/>
          <c:order val="5"/>
          <c:tx>
            <c:strRef>
              <c:f>List2!$BP$3</c:f>
              <c:strCache>
                <c:ptCount val="1"/>
                <c:pt idx="0">
                  <c:v>ČSSD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List2!$BP$4:$BP$17</c:f>
              <c:numCache>
                <c:formatCode>General</c:formatCode>
                <c:ptCount val="14"/>
                <c:pt idx="0">
                  <c:v>3.6043262553999948</c:v>
                </c:pt>
                <c:pt idx="1">
                  <c:v>9.5251404929944847</c:v>
                </c:pt>
                <c:pt idx="2">
                  <c:v>4.7527695793225941</c:v>
                </c:pt>
                <c:pt idx="3">
                  <c:v>53.001241198817354</c:v>
                </c:pt>
                <c:pt idx="4">
                  <c:v>4.3594670202309604</c:v>
                </c:pt>
                <c:pt idx="5">
                  <c:v>1.2876593356855637</c:v>
                </c:pt>
                <c:pt idx="6">
                  <c:v>0.5202167005012972</c:v>
                </c:pt>
                <c:pt idx="7">
                  <c:v>7.7182110038392802</c:v>
                </c:pt>
                <c:pt idx="8">
                  <c:v>5.1020286651336075</c:v>
                </c:pt>
                <c:pt idx="9">
                  <c:v>5.2606368845253817</c:v>
                </c:pt>
                <c:pt idx="10">
                  <c:v>6.9271963148632727</c:v>
                </c:pt>
                <c:pt idx="11">
                  <c:v>0</c:v>
                </c:pt>
                <c:pt idx="12">
                  <c:v>1.6009914044554767</c:v>
                </c:pt>
                <c:pt idx="13">
                  <c:v>9.2794556768689631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28C-436A-A4C5-10DAFA968882}"/>
            </c:ext>
          </c:extLst>
        </c:ser>
        <c:ser>
          <c:idx val="6"/>
          <c:order val="6"/>
          <c:tx>
            <c:strRef>
              <c:f>List2!$BQ$3</c:f>
              <c:strCache>
                <c:ptCount val="1"/>
                <c:pt idx="0">
                  <c:v>SPD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List2!$BQ$4:$BQ$17</c:f>
              <c:numCache>
                <c:formatCode>General</c:formatCode>
                <c:ptCount val="14"/>
                <c:pt idx="0">
                  <c:v>4.4360571095672849</c:v>
                </c:pt>
                <c:pt idx="1">
                  <c:v>31.285162174337263</c:v>
                </c:pt>
                <c:pt idx="2">
                  <c:v>4.4145809927733364</c:v>
                </c:pt>
                <c:pt idx="3">
                  <c:v>10.178838605508103</c:v>
                </c:pt>
                <c:pt idx="4">
                  <c:v>3.71633814837223</c:v>
                </c:pt>
                <c:pt idx="5">
                  <c:v>3.1798395494227036</c:v>
                </c:pt>
                <c:pt idx="6">
                  <c:v>0</c:v>
                </c:pt>
                <c:pt idx="7">
                  <c:v>34.462033675072</c:v>
                </c:pt>
                <c:pt idx="8">
                  <c:v>73.613846362906315</c:v>
                </c:pt>
                <c:pt idx="9">
                  <c:v>5.9929681963623063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4.6352539832885791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28C-436A-A4C5-10DAFA968882}"/>
            </c:ext>
          </c:extLst>
        </c:ser>
        <c:ser>
          <c:idx val="7"/>
          <c:order val="7"/>
          <c:tx>
            <c:strRef>
              <c:f>List2!$BR$3</c:f>
              <c:strCache>
                <c:ptCount val="1"/>
                <c:pt idx="0">
                  <c:v>STAN</c:v>
                </c:pt>
              </c:strCache>
            </c:strRef>
          </c:tx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List2!$BR$4:$BR$17</c:f>
              <c:numCache>
                <c:formatCode>General</c:formatCode>
                <c:ptCount val="14"/>
                <c:pt idx="0">
                  <c:v>0.56814785519750333</c:v>
                </c:pt>
                <c:pt idx="1">
                  <c:v>5.253295406616302</c:v>
                </c:pt>
                <c:pt idx="2">
                  <c:v>2.4760845309150219</c:v>
                </c:pt>
                <c:pt idx="3">
                  <c:v>2.4610223746097395</c:v>
                </c:pt>
                <c:pt idx="4">
                  <c:v>1.9979055766737963</c:v>
                </c:pt>
                <c:pt idx="5">
                  <c:v>0</c:v>
                </c:pt>
                <c:pt idx="6">
                  <c:v>2.8094155574509663</c:v>
                </c:pt>
                <c:pt idx="7">
                  <c:v>1.3587520288467703</c:v>
                </c:pt>
                <c:pt idx="8">
                  <c:v>0</c:v>
                </c:pt>
                <c:pt idx="9">
                  <c:v>14.827374522565353</c:v>
                </c:pt>
                <c:pt idx="10">
                  <c:v>5.6517575218562124</c:v>
                </c:pt>
                <c:pt idx="11">
                  <c:v>1.3332962840676768</c:v>
                </c:pt>
                <c:pt idx="12">
                  <c:v>6.6051660404217571</c:v>
                </c:pt>
                <c:pt idx="13">
                  <c:v>2.8067533290573947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28C-436A-A4C5-10DAFA968882}"/>
            </c:ext>
          </c:extLst>
        </c:ser>
        <c:ser>
          <c:idx val="8"/>
          <c:order val="8"/>
          <c:tx>
            <c:strRef>
              <c:f>List2!$BS$3</c:f>
              <c:strCache>
                <c:ptCount val="1"/>
                <c:pt idx="0">
                  <c:v>KSČM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List2!$BS$4:$BS$17</c:f>
              <c:numCache>
                <c:formatCode>General</c:formatCode>
                <c:ptCount val="14"/>
                <c:pt idx="0">
                  <c:v>1.3646897977426338</c:v>
                </c:pt>
                <c:pt idx="1">
                  <c:v>0</c:v>
                </c:pt>
                <c:pt idx="2">
                  <c:v>0</c:v>
                </c:pt>
                <c:pt idx="3">
                  <c:v>6.5421286514445507</c:v>
                </c:pt>
                <c:pt idx="4">
                  <c:v>2.1086116290065346</c:v>
                </c:pt>
                <c:pt idx="5">
                  <c:v>86.845012796370355</c:v>
                </c:pt>
                <c:pt idx="6">
                  <c:v>0</c:v>
                </c:pt>
                <c:pt idx="7">
                  <c:v>12.912689476672631</c:v>
                </c:pt>
                <c:pt idx="8">
                  <c:v>1.0632408134550166</c:v>
                </c:pt>
                <c:pt idx="9">
                  <c:v>2.5529162756047898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1.9931908570901171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28C-436A-A4C5-10DAFA968882}"/>
            </c:ext>
          </c:extLst>
        </c:ser>
        <c:ser>
          <c:idx val="9"/>
          <c:order val="9"/>
          <c:tx>
            <c:strRef>
              <c:f>List2!$BT$3</c:f>
              <c:strCache>
                <c:ptCount val="1"/>
                <c:pt idx="0">
                  <c:v>SZ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List2!$BT$4:$BT$17</c:f>
              <c:numCache>
                <c:formatCode>General</c:formatCode>
                <c:ptCount val="14"/>
                <c:pt idx="0">
                  <c:v>0.22034518289094193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0.43165552298963594</c:v>
                </c:pt>
                <c:pt idx="5">
                  <c:v>0</c:v>
                </c:pt>
                <c:pt idx="6">
                  <c:v>0.20649342716290855</c:v>
                </c:pt>
                <c:pt idx="7">
                  <c:v>3.1169634785842715</c:v>
                </c:pt>
                <c:pt idx="8">
                  <c:v>0</c:v>
                </c:pt>
                <c:pt idx="9">
                  <c:v>3.0059776580649054</c:v>
                </c:pt>
                <c:pt idx="10">
                  <c:v>27.593304351143637</c:v>
                </c:pt>
                <c:pt idx="11">
                  <c:v>0.83592691512058592</c:v>
                </c:pt>
                <c:pt idx="12">
                  <c:v>9.3226445749774154</c:v>
                </c:pt>
                <c:pt idx="13">
                  <c:v>1.9794580931216221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28C-436A-A4C5-10DAFA968882}"/>
            </c:ext>
          </c:extLst>
        </c:ser>
        <c:ser>
          <c:idx val="10"/>
          <c:order val="10"/>
          <c:tx>
            <c:strRef>
              <c:f>List2!$BU$3</c:f>
              <c:strCache>
                <c:ptCount val="1"/>
                <c:pt idx="0">
                  <c:v>SSO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List2!$BU$4:$BU$17</c:f>
              <c:numCache>
                <c:formatCode>General</c:formatCode>
                <c:ptCount val="14"/>
                <c:pt idx="0">
                  <c:v>0.38779061510488094</c:v>
                </c:pt>
                <c:pt idx="1">
                  <c:v>2.5655926698767288</c:v>
                </c:pt>
                <c:pt idx="2">
                  <c:v>0.78053052759178765</c:v>
                </c:pt>
                <c:pt idx="3">
                  <c:v>0</c:v>
                </c:pt>
                <c:pt idx="4">
                  <c:v>0.64766245665570266</c:v>
                </c:pt>
                <c:pt idx="5">
                  <c:v>0</c:v>
                </c:pt>
                <c:pt idx="6">
                  <c:v>8.0920300309099726</c:v>
                </c:pt>
                <c:pt idx="7">
                  <c:v>2.6730824604785206</c:v>
                </c:pt>
                <c:pt idx="8">
                  <c:v>0</c:v>
                </c:pt>
                <c:pt idx="9">
                  <c:v>0</c:v>
                </c:pt>
                <c:pt idx="10">
                  <c:v>1.7449852844007523</c:v>
                </c:pt>
                <c:pt idx="11">
                  <c:v>0</c:v>
                </c:pt>
                <c:pt idx="12">
                  <c:v>4.2012051109860851</c:v>
                </c:pt>
                <c:pt idx="13">
                  <c:v>0.79683356872747269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28C-436A-A4C5-10DAFA968882}"/>
            </c:ext>
          </c:extLst>
        </c:ser>
        <c:ser>
          <c:idx val="11"/>
          <c:order val="11"/>
          <c:tx>
            <c:strRef>
              <c:f>List2!$BV$3</c:f>
              <c:strCache>
                <c:ptCount val="1"/>
                <c:pt idx="0">
                  <c:v>Ostatní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List2!$BV$4:$BV$17</c:f>
              <c:numCache>
                <c:formatCode>General</c:formatCode>
                <c:ptCount val="14"/>
                <c:pt idx="0">
                  <c:v>2.6482348700449467</c:v>
                </c:pt>
                <c:pt idx="1">
                  <c:v>6.6599068486027786</c:v>
                </c:pt>
                <c:pt idx="2">
                  <c:v>0</c:v>
                </c:pt>
                <c:pt idx="3">
                  <c:v>0</c:v>
                </c:pt>
                <c:pt idx="4">
                  <c:v>4.6757949243009769</c:v>
                </c:pt>
                <c:pt idx="5">
                  <c:v>0</c:v>
                </c:pt>
                <c:pt idx="6">
                  <c:v>3.2204570212077623</c:v>
                </c:pt>
                <c:pt idx="7">
                  <c:v>7.7293135812606062</c:v>
                </c:pt>
                <c:pt idx="8">
                  <c:v>7.8263219486064477</c:v>
                </c:pt>
                <c:pt idx="9">
                  <c:v>0</c:v>
                </c:pt>
                <c:pt idx="10">
                  <c:v>2.2455556738578419</c:v>
                </c:pt>
                <c:pt idx="11">
                  <c:v>3.5951577207523076</c:v>
                </c:pt>
                <c:pt idx="12">
                  <c:v>3.1430387095835508</c:v>
                </c:pt>
                <c:pt idx="13">
                  <c:v>0.6188888455957704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428C-436A-A4C5-10DAFA968882}"/>
            </c:ext>
          </c:extLst>
        </c:ser>
        <c:ser>
          <c:idx val="12"/>
          <c:order val="12"/>
          <c:tx>
            <c:strRef>
              <c:f>List2!$BW$3</c:f>
              <c:strCache>
                <c:ptCount val="1"/>
                <c:pt idx="0">
                  <c:v>neúčast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List2!$BJ$4:$BJ$17</c:f>
              <c:strCache>
                <c:ptCount val="14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celkem</c:v>
                </c:pt>
              </c:strCache>
            </c:strRef>
          </c:cat>
          <c:val>
            <c:numRef>
              <c:f>List2!$BW$4:$BW$17</c:f>
              <c:numCache>
                <c:formatCode>General</c:formatCode>
                <c:ptCount val="14"/>
                <c:pt idx="0">
                  <c:v>6.8861079511961885</c:v>
                </c:pt>
                <c:pt idx="1">
                  <c:v>10.321924399636245</c:v>
                </c:pt>
                <c:pt idx="2">
                  <c:v>2.6808059717884611</c:v>
                </c:pt>
                <c:pt idx="3">
                  <c:v>2.2511717187627016</c:v>
                </c:pt>
                <c:pt idx="4">
                  <c:v>6.0554930906975422</c:v>
                </c:pt>
                <c:pt idx="5">
                  <c:v>4.3595925140456693</c:v>
                </c:pt>
                <c:pt idx="6">
                  <c:v>4.6757133231837527</c:v>
                </c:pt>
                <c:pt idx="7">
                  <c:v>1.0670950444666998</c:v>
                </c:pt>
                <c:pt idx="8">
                  <c:v>5.6396731999640153</c:v>
                </c:pt>
                <c:pt idx="9">
                  <c:v>7.0751690466118617</c:v>
                </c:pt>
                <c:pt idx="10">
                  <c:v>12.277871419001801</c:v>
                </c:pt>
                <c:pt idx="11">
                  <c:v>5.5326587619994898</c:v>
                </c:pt>
                <c:pt idx="12">
                  <c:v>17.257359560588661</c:v>
                </c:pt>
                <c:pt idx="13">
                  <c:v>3.4464066482676996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428C-436A-A4C5-10DAFA9688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854144"/>
        <c:axId val="92855680"/>
      </c:barChart>
      <c:catAx>
        <c:axId val="92854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2855680"/>
        <c:crosses val="autoZero"/>
        <c:auto val="1"/>
        <c:lblAlgn val="ctr"/>
        <c:lblOffset val="100"/>
        <c:noMultiLvlLbl val="0"/>
      </c:catAx>
      <c:valAx>
        <c:axId val="928556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28541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List2!$AK$3</c:f>
              <c:strCache>
                <c:ptCount val="1"/>
                <c:pt idx="0">
                  <c:v>Vokřál</c:v>
                </c:pt>
              </c:strCache>
            </c:strRef>
          </c:tx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List2!$AK$4:$AK$18</c:f>
              <c:numCache>
                <c:formatCode>General</c:formatCode>
                <c:ptCount val="15"/>
                <c:pt idx="0">
                  <c:v>77.86714749527161</c:v>
                </c:pt>
                <c:pt idx="1">
                  <c:v>10.574128713725583</c:v>
                </c:pt>
                <c:pt idx="2">
                  <c:v>17.179006838990212</c:v>
                </c:pt>
                <c:pt idx="3">
                  <c:v>28.66838902122036</c:v>
                </c:pt>
                <c:pt idx="4">
                  <c:v>8.3529626769749381</c:v>
                </c:pt>
                <c:pt idx="5">
                  <c:v>19.013668962555361</c:v>
                </c:pt>
                <c:pt idx="6">
                  <c:v>8.1453592199340772</c:v>
                </c:pt>
                <c:pt idx="7">
                  <c:v>16.229592096976507</c:v>
                </c:pt>
                <c:pt idx="8">
                  <c:v>14.223282294857714</c:v>
                </c:pt>
                <c:pt idx="9">
                  <c:v>11.54446221161969</c:v>
                </c:pt>
                <c:pt idx="10">
                  <c:v>21.316129667726415</c:v>
                </c:pt>
                <c:pt idx="11">
                  <c:v>15.569033637982329</c:v>
                </c:pt>
                <c:pt idx="12">
                  <c:v>19.288115708813049</c:v>
                </c:pt>
                <c:pt idx="13">
                  <c:v>153.92427473470354</c:v>
                </c:pt>
                <c:pt idx="14">
                  <c:v>27.761074852775003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37-48F7-A6D0-1807AC6C5CC3}"/>
            </c:ext>
          </c:extLst>
        </c:ser>
        <c:ser>
          <c:idx val="1"/>
          <c:order val="1"/>
          <c:tx>
            <c:strRef>
              <c:f>List2!$AL$3</c:f>
              <c:strCache>
                <c:ptCount val="1"/>
                <c:pt idx="0">
                  <c:v>Vaňková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List2!$AL$4:$AL$18</c:f>
              <c:numCache>
                <c:formatCode>General</c:formatCode>
                <c:ptCount val="15"/>
                <c:pt idx="0">
                  <c:v>1.3583615492744145</c:v>
                </c:pt>
                <c:pt idx="1">
                  <c:v>2.3779470789030754</c:v>
                </c:pt>
                <c:pt idx="2">
                  <c:v>4.3267756543941598</c:v>
                </c:pt>
                <c:pt idx="3">
                  <c:v>2.3328741075104955</c:v>
                </c:pt>
                <c:pt idx="4">
                  <c:v>1.5076730348461538</c:v>
                </c:pt>
                <c:pt idx="5">
                  <c:v>0</c:v>
                </c:pt>
                <c:pt idx="6">
                  <c:v>51.144237057506295</c:v>
                </c:pt>
                <c:pt idx="7">
                  <c:v>0</c:v>
                </c:pt>
                <c:pt idx="8">
                  <c:v>2.7380206799288329</c:v>
                </c:pt>
                <c:pt idx="9">
                  <c:v>8.4392100991112393</c:v>
                </c:pt>
                <c:pt idx="10">
                  <c:v>1.9850254515025276</c:v>
                </c:pt>
                <c:pt idx="11">
                  <c:v>2.206004782861124</c:v>
                </c:pt>
                <c:pt idx="12">
                  <c:v>0.69591679106035476</c:v>
                </c:pt>
                <c:pt idx="13">
                  <c:v>39.519417483828406</c:v>
                </c:pt>
                <c:pt idx="14">
                  <c:v>12.286366585375339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B37-48F7-A6D0-1807AC6C5CC3}"/>
            </c:ext>
          </c:extLst>
        </c:ser>
        <c:ser>
          <c:idx val="2"/>
          <c:order val="2"/>
          <c:tx>
            <c:strRef>
              <c:f>List2!$AM$3</c:f>
              <c:strCache>
                <c:ptCount val="1"/>
                <c:pt idx="0">
                  <c:v>Hladík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List2!$AM$4:$AM$18</c:f>
              <c:numCache>
                <c:formatCode>General</c:formatCode>
                <c:ptCount val="15"/>
                <c:pt idx="0">
                  <c:v>2.3230574831146558</c:v>
                </c:pt>
                <c:pt idx="1">
                  <c:v>8.1434972250138014</c:v>
                </c:pt>
                <c:pt idx="2">
                  <c:v>6.635824881895978</c:v>
                </c:pt>
                <c:pt idx="3">
                  <c:v>5.475000704100986</c:v>
                </c:pt>
                <c:pt idx="4">
                  <c:v>59.427250647408115</c:v>
                </c:pt>
                <c:pt idx="5">
                  <c:v>5.4888533967774462</c:v>
                </c:pt>
                <c:pt idx="6">
                  <c:v>2.8728333364368934</c:v>
                </c:pt>
                <c:pt idx="7">
                  <c:v>4.4553167653258647</c:v>
                </c:pt>
                <c:pt idx="8">
                  <c:v>1.0111252724965445</c:v>
                </c:pt>
                <c:pt idx="9">
                  <c:v>15.196495434171384</c:v>
                </c:pt>
                <c:pt idx="10">
                  <c:v>2.8038977123134612</c:v>
                </c:pt>
                <c:pt idx="11">
                  <c:v>7.6186463782330671</c:v>
                </c:pt>
                <c:pt idx="12">
                  <c:v>8.3832890706067662</c:v>
                </c:pt>
                <c:pt idx="13">
                  <c:v>68.961305454652646</c:v>
                </c:pt>
                <c:pt idx="14">
                  <c:v>12.046978432799639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37-48F7-A6D0-1807AC6C5CC3}"/>
            </c:ext>
          </c:extLst>
        </c:ser>
        <c:ser>
          <c:idx val="3"/>
          <c:order val="3"/>
          <c:tx>
            <c:strRef>
              <c:f>List2!$AN$3</c:f>
              <c:strCache>
                <c:ptCount val="1"/>
                <c:pt idx="0">
                  <c:v>Pospíšil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List2!$AN$4:$AN$18</c:f>
              <c:numCache>
                <c:formatCode>General</c:formatCode>
                <c:ptCount val="15"/>
                <c:pt idx="0">
                  <c:v>1.8304750570457551</c:v>
                </c:pt>
                <c:pt idx="1">
                  <c:v>0.92486827373348091</c:v>
                </c:pt>
                <c:pt idx="2">
                  <c:v>0.33946629730869737</c:v>
                </c:pt>
                <c:pt idx="3">
                  <c:v>30.923712966168793</c:v>
                </c:pt>
                <c:pt idx="4">
                  <c:v>0.2757491801431512</c:v>
                </c:pt>
                <c:pt idx="5">
                  <c:v>0</c:v>
                </c:pt>
                <c:pt idx="6">
                  <c:v>1.3301936540898069</c:v>
                </c:pt>
                <c:pt idx="7">
                  <c:v>1.0272848791206137</c:v>
                </c:pt>
                <c:pt idx="8">
                  <c:v>0</c:v>
                </c:pt>
                <c:pt idx="9">
                  <c:v>1.8102213885475087</c:v>
                </c:pt>
                <c:pt idx="10">
                  <c:v>2.3574355054791116</c:v>
                </c:pt>
                <c:pt idx="11">
                  <c:v>0.70224744195397071</c:v>
                </c:pt>
                <c:pt idx="12">
                  <c:v>0.7252067226325839</c:v>
                </c:pt>
                <c:pt idx="13">
                  <c:v>20.684480752139191</c:v>
                </c:pt>
                <c:pt idx="14">
                  <c:v>3.4399520732643407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B37-48F7-A6D0-1807AC6C5CC3}"/>
            </c:ext>
          </c:extLst>
        </c:ser>
        <c:ser>
          <c:idx val="4"/>
          <c:order val="4"/>
          <c:tx>
            <c:strRef>
              <c:f>List2!$AO$3</c:f>
              <c:strCache>
                <c:ptCount val="1"/>
                <c:pt idx="0">
                  <c:v>Flamiková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List2!$AO$4:$AO$18</c:f>
              <c:numCache>
                <c:formatCode>General</c:formatCode>
                <c:ptCount val="15"/>
                <c:pt idx="0">
                  <c:v>0.34990371311239621</c:v>
                </c:pt>
                <c:pt idx="1">
                  <c:v>1.7873434073525694</c:v>
                </c:pt>
                <c:pt idx="2">
                  <c:v>1.5481204826667974</c:v>
                </c:pt>
                <c:pt idx="3">
                  <c:v>4.43726963437084</c:v>
                </c:pt>
                <c:pt idx="4">
                  <c:v>2.3249844306088034</c:v>
                </c:pt>
                <c:pt idx="5">
                  <c:v>6.8074979734140326</c:v>
                </c:pt>
                <c:pt idx="6">
                  <c:v>1.7266658057977471</c:v>
                </c:pt>
                <c:pt idx="7">
                  <c:v>0</c:v>
                </c:pt>
                <c:pt idx="8">
                  <c:v>0.70093362636859846</c:v>
                </c:pt>
                <c:pt idx="9">
                  <c:v>6.4241827881436784</c:v>
                </c:pt>
                <c:pt idx="10">
                  <c:v>31.494284962911301</c:v>
                </c:pt>
                <c:pt idx="11">
                  <c:v>2.4940684108790951</c:v>
                </c:pt>
                <c:pt idx="12">
                  <c:v>2.4261164253422622</c:v>
                </c:pt>
                <c:pt idx="13">
                  <c:v>21.197947895003072</c:v>
                </c:pt>
                <c:pt idx="14">
                  <c:v>3.3925823964846757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37-48F7-A6D0-1807AC6C5CC3}"/>
            </c:ext>
          </c:extLst>
        </c:ser>
        <c:ser>
          <c:idx val="5"/>
          <c:order val="5"/>
          <c:tx>
            <c:strRef>
              <c:f>List2!$AP$3</c:f>
              <c:strCache>
                <c:ptCount val="1"/>
                <c:pt idx="0">
                  <c:v>Antonová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List2!$AP$4:$AP$18</c:f>
              <c:numCache>
                <c:formatCode>General</c:formatCode>
                <c:ptCount val="15"/>
                <c:pt idx="0">
                  <c:v>9.6504887807255163E-2</c:v>
                </c:pt>
                <c:pt idx="1">
                  <c:v>3.3633520643569108</c:v>
                </c:pt>
                <c:pt idx="2">
                  <c:v>2.7503838870254618</c:v>
                </c:pt>
                <c:pt idx="3">
                  <c:v>1.0509346922565193</c:v>
                </c:pt>
                <c:pt idx="4">
                  <c:v>0.17906600006458076</c:v>
                </c:pt>
                <c:pt idx="5">
                  <c:v>3.9111875842905062</c:v>
                </c:pt>
                <c:pt idx="6">
                  <c:v>1.7205577040328681</c:v>
                </c:pt>
                <c:pt idx="7">
                  <c:v>0</c:v>
                </c:pt>
                <c:pt idx="8">
                  <c:v>0</c:v>
                </c:pt>
                <c:pt idx="9">
                  <c:v>0.83667029069854348</c:v>
                </c:pt>
                <c:pt idx="10">
                  <c:v>6.1564229981603535</c:v>
                </c:pt>
                <c:pt idx="11">
                  <c:v>2.9915344572029001</c:v>
                </c:pt>
                <c:pt idx="12">
                  <c:v>38.915894515084396</c:v>
                </c:pt>
                <c:pt idx="13">
                  <c:v>25.393708866482296</c:v>
                </c:pt>
                <c:pt idx="14">
                  <c:v>3.155957671860953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B37-48F7-A6D0-1807AC6C5CC3}"/>
            </c:ext>
          </c:extLst>
        </c:ser>
        <c:ser>
          <c:idx val="6"/>
          <c:order val="6"/>
          <c:tx>
            <c:strRef>
              <c:f>List2!$AQ$3</c:f>
              <c:strCache>
                <c:ptCount val="1"/>
                <c:pt idx="0">
                  <c:v>Koláčný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List2!$AQ$4:$AQ$18</c:f>
              <c:numCache>
                <c:formatCode>General</c:formatCode>
                <c:ptCount val="15"/>
                <c:pt idx="0">
                  <c:v>0</c:v>
                </c:pt>
                <c:pt idx="1">
                  <c:v>3.1188933112984394</c:v>
                </c:pt>
                <c:pt idx="2">
                  <c:v>19.34907102726358</c:v>
                </c:pt>
                <c:pt idx="3">
                  <c:v>0.54157200644425052</c:v>
                </c:pt>
                <c:pt idx="4">
                  <c:v>1.0262932844483141</c:v>
                </c:pt>
                <c:pt idx="5">
                  <c:v>0</c:v>
                </c:pt>
                <c:pt idx="6">
                  <c:v>0.61187117439075556</c:v>
                </c:pt>
                <c:pt idx="7">
                  <c:v>1.7551649046689992</c:v>
                </c:pt>
                <c:pt idx="8">
                  <c:v>0.42195587969704218</c:v>
                </c:pt>
                <c:pt idx="9">
                  <c:v>0</c:v>
                </c:pt>
                <c:pt idx="10">
                  <c:v>0</c:v>
                </c:pt>
                <c:pt idx="11">
                  <c:v>0.66474818469026187</c:v>
                </c:pt>
                <c:pt idx="12">
                  <c:v>0</c:v>
                </c:pt>
                <c:pt idx="13">
                  <c:v>16.374096004354151</c:v>
                </c:pt>
                <c:pt idx="14">
                  <c:v>2.06828871922121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B37-48F7-A6D0-1807AC6C5CC3}"/>
            </c:ext>
          </c:extLst>
        </c:ser>
        <c:ser>
          <c:idx val="7"/>
          <c:order val="7"/>
          <c:tx>
            <c:strRef>
              <c:f>List2!$AR$3</c:f>
              <c:strCache>
                <c:ptCount val="1"/>
                <c:pt idx="0">
                  <c:v>Válek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List2!$AR$4:$AR$18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1.0179225050888114</c:v>
                </c:pt>
                <c:pt idx="3">
                  <c:v>2.1894821554061492</c:v>
                </c:pt>
                <c:pt idx="4">
                  <c:v>1.5223280217407924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0.60108571780602715</c:v>
                </c:pt>
                <c:pt idx="10">
                  <c:v>1.2924741820431804</c:v>
                </c:pt>
                <c:pt idx="11">
                  <c:v>19.965606399509056</c:v>
                </c:pt>
                <c:pt idx="12">
                  <c:v>0.47706189809221822</c:v>
                </c:pt>
                <c:pt idx="13">
                  <c:v>10.55038684383851</c:v>
                </c:pt>
                <c:pt idx="14">
                  <c:v>1.6541936815788392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B37-48F7-A6D0-1807AC6C5CC3}"/>
            </c:ext>
          </c:extLst>
        </c:ser>
        <c:ser>
          <c:idx val="8"/>
          <c:order val="8"/>
          <c:tx>
            <c:strRef>
              <c:f>List2!$AS$3</c:f>
              <c:strCache>
                <c:ptCount val="1"/>
                <c:pt idx="0">
                  <c:v>Quittová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List2!$AS$4:$AS$18</c:f>
              <c:numCache>
                <c:formatCode>General</c:formatCode>
                <c:ptCount val="15"/>
                <c:pt idx="0">
                  <c:v>1.1951536511068557</c:v>
                </c:pt>
                <c:pt idx="1">
                  <c:v>0</c:v>
                </c:pt>
                <c:pt idx="2">
                  <c:v>1.7797147010664038</c:v>
                </c:pt>
                <c:pt idx="3">
                  <c:v>0.4854177131775721</c:v>
                </c:pt>
                <c:pt idx="4">
                  <c:v>0.47998204371329561</c:v>
                </c:pt>
                <c:pt idx="5">
                  <c:v>1.8479306696476572</c:v>
                </c:pt>
                <c:pt idx="6">
                  <c:v>0.6403277717884629</c:v>
                </c:pt>
                <c:pt idx="7">
                  <c:v>2.9203371588389881</c:v>
                </c:pt>
                <c:pt idx="8">
                  <c:v>0.98367101310467808</c:v>
                </c:pt>
                <c:pt idx="9">
                  <c:v>14.372066809737868</c:v>
                </c:pt>
                <c:pt idx="10">
                  <c:v>0</c:v>
                </c:pt>
                <c:pt idx="11">
                  <c:v>0.73388901176488175</c:v>
                </c:pt>
                <c:pt idx="12">
                  <c:v>1.6592052838821858</c:v>
                </c:pt>
                <c:pt idx="13">
                  <c:v>15.157196401356563</c:v>
                </c:pt>
                <c:pt idx="14">
                  <c:v>1.5261837280517416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B37-48F7-A6D0-1807AC6C5CC3}"/>
            </c:ext>
          </c:extLst>
        </c:ser>
        <c:ser>
          <c:idx val="9"/>
          <c:order val="9"/>
          <c:tx>
            <c:strRef>
              <c:f>List2!$AT$3</c:f>
              <c:strCache>
                <c:ptCount val="1"/>
                <c:pt idx="0">
                  <c:v>Fencl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List2!$AT$4:$AT$18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2.1065548130378478</c:v>
                </c:pt>
                <c:pt idx="3">
                  <c:v>0.51372948277777897</c:v>
                </c:pt>
                <c:pt idx="4">
                  <c:v>0</c:v>
                </c:pt>
                <c:pt idx="5">
                  <c:v>1.908056504215603</c:v>
                </c:pt>
                <c:pt idx="6">
                  <c:v>0.25548046556811671</c:v>
                </c:pt>
                <c:pt idx="7">
                  <c:v>2.3472889943635558</c:v>
                </c:pt>
                <c:pt idx="8">
                  <c:v>9.3177375809221594</c:v>
                </c:pt>
                <c:pt idx="9">
                  <c:v>0</c:v>
                </c:pt>
                <c:pt idx="10">
                  <c:v>1.9369722731846215</c:v>
                </c:pt>
                <c:pt idx="11">
                  <c:v>0.52576133145039594</c:v>
                </c:pt>
                <c:pt idx="12">
                  <c:v>0</c:v>
                </c:pt>
                <c:pt idx="13">
                  <c:v>7.0757063172059445</c:v>
                </c:pt>
                <c:pt idx="14">
                  <c:v>0.76578824115580801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5B37-48F7-A6D0-1807AC6C5CC3}"/>
            </c:ext>
          </c:extLst>
        </c:ser>
        <c:ser>
          <c:idx val="10"/>
          <c:order val="10"/>
          <c:tx>
            <c:strRef>
              <c:f>List2!$AU$3</c:f>
              <c:strCache>
                <c:ptCount val="1"/>
                <c:pt idx="0">
                  <c:v>Říha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List2!$AU$4:$AU$18</c:f>
              <c:numCache>
                <c:formatCode>General</c:formatCode>
                <c:ptCount val="15"/>
                <c:pt idx="0">
                  <c:v>0.34990371311239621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9.657236490568085</c:v>
                </c:pt>
                <c:pt idx="6">
                  <c:v>0.40616754892470974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0.7925324118661895</c:v>
                </c:pt>
                <c:pt idx="14">
                  <c:v>0.2999499483842592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5B37-48F7-A6D0-1807AC6C5CC3}"/>
            </c:ext>
          </c:extLst>
        </c:ser>
        <c:ser>
          <c:idx val="11"/>
          <c:order val="11"/>
          <c:tx>
            <c:strRef>
              <c:f>List2!$AV$3</c:f>
              <c:strCache>
                <c:ptCount val="1"/>
                <c:pt idx="0">
                  <c:v>někdo jiný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List2!$AV$4:$AV$18</c:f>
              <c:numCache>
                <c:formatCode>General</c:formatCode>
                <c:ptCount val="15"/>
                <c:pt idx="0">
                  <c:v>0.87265507061800185</c:v>
                </c:pt>
                <c:pt idx="1">
                  <c:v>35.506068598949881</c:v>
                </c:pt>
                <c:pt idx="2">
                  <c:v>3.8878384022514383</c:v>
                </c:pt>
                <c:pt idx="3">
                  <c:v>1.352753342631974</c:v>
                </c:pt>
                <c:pt idx="4">
                  <c:v>1.5837635636221365</c:v>
                </c:pt>
                <c:pt idx="5">
                  <c:v>3.5378181253372887</c:v>
                </c:pt>
                <c:pt idx="6">
                  <c:v>3.7329414540312094</c:v>
                </c:pt>
                <c:pt idx="7">
                  <c:v>34.562856882365836</c:v>
                </c:pt>
                <c:pt idx="8">
                  <c:v>10.393064682945777</c:v>
                </c:pt>
                <c:pt idx="9">
                  <c:v>4.7168139088753209</c:v>
                </c:pt>
                <c:pt idx="10">
                  <c:v>5.2940401892395998</c:v>
                </c:pt>
                <c:pt idx="11">
                  <c:v>4.7523786432247324</c:v>
                </c:pt>
                <c:pt idx="12">
                  <c:v>4.4929582935240733</c:v>
                </c:pt>
                <c:pt idx="13">
                  <c:v>24.787665484722236</c:v>
                </c:pt>
                <c:pt idx="14">
                  <c:v>4.2619145462372066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5B37-48F7-A6D0-1807AC6C5CC3}"/>
            </c:ext>
          </c:extLst>
        </c:ser>
        <c:ser>
          <c:idx val="12"/>
          <c:order val="12"/>
          <c:tx>
            <c:strRef>
              <c:f>List2!$AW$3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List2!$AJ$4:$AJ$18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List2!$AW$4:$AW$18</c:f>
              <c:numCache>
                <c:formatCode>General</c:formatCode>
                <c:ptCount val="15"/>
                <c:pt idx="0">
                  <c:v>13.756837379536657</c:v>
                </c:pt>
                <c:pt idx="1">
                  <c:v>34.203901139072471</c:v>
                </c:pt>
                <c:pt idx="2">
                  <c:v>37.224349581982622</c:v>
                </c:pt>
                <c:pt idx="3">
                  <c:v>22.02886423582374</c:v>
                </c:pt>
                <c:pt idx="4">
                  <c:v>22.115169892530943</c:v>
                </c:pt>
                <c:pt idx="5">
                  <c:v>47.827750095068531</c:v>
                </c:pt>
                <c:pt idx="6">
                  <c:v>27.247480159018473</c:v>
                </c:pt>
                <c:pt idx="7">
                  <c:v>36.702158046350988</c:v>
                </c:pt>
                <c:pt idx="8">
                  <c:v>60.210208893461505</c:v>
                </c:pt>
                <c:pt idx="9">
                  <c:v>34.347965322820741</c:v>
                </c:pt>
                <c:pt idx="10">
                  <c:v>25.363317157583399</c:v>
                </c:pt>
                <c:pt idx="11">
                  <c:v>41.217532844049913</c:v>
                </c:pt>
                <c:pt idx="12">
                  <c:v>22.936235166138179</c:v>
                </c:pt>
                <c:pt idx="13">
                  <c:v>185.27263517810616</c:v>
                </c:pt>
                <c:pt idx="14">
                  <c:v>27.05002635458046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5B37-48F7-A6D0-1807AC6C5C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292032"/>
        <c:axId val="95310208"/>
      </c:barChart>
      <c:catAx>
        <c:axId val="95292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5310208"/>
        <c:crosses val="autoZero"/>
        <c:auto val="1"/>
        <c:lblAlgn val="ctr"/>
        <c:lblOffset val="100"/>
        <c:noMultiLvlLbl val="0"/>
      </c:catAx>
      <c:valAx>
        <c:axId val="953102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52920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List1!$AZ$3</c:f>
              <c:strCache>
                <c:ptCount val="1"/>
                <c:pt idx="0">
                  <c:v>rozhodně spokojen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List1!$AY$4:$AY$18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List1!$AZ$4:$AZ$18</c:f>
              <c:numCache>
                <c:formatCode>General</c:formatCode>
                <c:ptCount val="15"/>
                <c:pt idx="0">
                  <c:v>16.281855022443999</c:v>
                </c:pt>
                <c:pt idx="1">
                  <c:v>0</c:v>
                </c:pt>
                <c:pt idx="2">
                  <c:v>8.0013454089408587</c:v>
                </c:pt>
                <c:pt idx="3">
                  <c:v>11.545623073241662</c:v>
                </c:pt>
                <c:pt idx="4">
                  <c:v>12.004077154290735</c:v>
                </c:pt>
                <c:pt idx="5">
                  <c:v>7.9162850858004372</c:v>
                </c:pt>
                <c:pt idx="6">
                  <c:v>3.8683253969938782</c:v>
                </c:pt>
                <c:pt idx="7">
                  <c:v>1.4511352898848597</c:v>
                </c:pt>
                <c:pt idx="8">
                  <c:v>1.8475843848424403</c:v>
                </c:pt>
                <c:pt idx="9">
                  <c:v>0</c:v>
                </c:pt>
                <c:pt idx="10">
                  <c:v>8.1020278085915649</c:v>
                </c:pt>
                <c:pt idx="11">
                  <c:v>2.7337682051559398</c:v>
                </c:pt>
                <c:pt idx="12">
                  <c:v>23.64079130793046</c:v>
                </c:pt>
                <c:pt idx="13">
                  <c:v>7.0227162192964361</c:v>
                </c:pt>
                <c:pt idx="14">
                  <c:v>8.7796084675614647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AA-4B83-A380-75EE9979686F}"/>
            </c:ext>
          </c:extLst>
        </c:ser>
        <c:ser>
          <c:idx val="1"/>
          <c:order val="1"/>
          <c:tx>
            <c:strRef>
              <c:f>List1!$BA$3</c:f>
              <c:strCache>
                <c:ptCount val="1"/>
                <c:pt idx="0">
                  <c:v>spíše spokojen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List1!$AY$4:$AY$18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List1!$BA$4:$BA$18</c:f>
              <c:numCache>
                <c:formatCode>General</c:formatCode>
                <c:ptCount val="15"/>
                <c:pt idx="0">
                  <c:v>26.408006963613012</c:v>
                </c:pt>
                <c:pt idx="1">
                  <c:v>14.426501795624134</c:v>
                </c:pt>
                <c:pt idx="2">
                  <c:v>37.560317632894019</c:v>
                </c:pt>
                <c:pt idx="3">
                  <c:v>30.879537202352182</c:v>
                </c:pt>
                <c:pt idx="4">
                  <c:v>28.912483086850475</c:v>
                </c:pt>
                <c:pt idx="5">
                  <c:v>5.5372376682197704</c:v>
                </c:pt>
                <c:pt idx="6">
                  <c:v>24.652776690895568</c:v>
                </c:pt>
                <c:pt idx="7">
                  <c:v>20.82348523141275</c:v>
                </c:pt>
                <c:pt idx="8">
                  <c:v>10.246861284391866</c:v>
                </c:pt>
                <c:pt idx="9">
                  <c:v>27.334049172208232</c:v>
                </c:pt>
                <c:pt idx="10">
                  <c:v>41.299460751655779</c:v>
                </c:pt>
                <c:pt idx="11">
                  <c:v>39.656175530843264</c:v>
                </c:pt>
                <c:pt idx="12">
                  <c:v>34.239870978833828</c:v>
                </c:pt>
                <c:pt idx="13">
                  <c:v>30.098783821551855</c:v>
                </c:pt>
                <c:pt idx="14">
                  <c:v>28.249707953871145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DAA-4B83-A380-75EE9979686F}"/>
            </c:ext>
          </c:extLst>
        </c:ser>
        <c:ser>
          <c:idx val="2"/>
          <c:order val="2"/>
          <c:tx>
            <c:strRef>
              <c:f>List1!$BB$3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invertIfNegative val="0"/>
          <c:cat>
            <c:strRef>
              <c:f>List1!$AY$4:$AY$18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List1!$BB$4:$BB$18</c:f>
              <c:numCache>
                <c:formatCode>General</c:formatCode>
                <c:ptCount val="15"/>
                <c:pt idx="0">
                  <c:v>50.035956953486576</c:v>
                </c:pt>
                <c:pt idx="1">
                  <c:v>58.087699348476185</c:v>
                </c:pt>
                <c:pt idx="2">
                  <c:v>39.600920176178469</c:v>
                </c:pt>
                <c:pt idx="3">
                  <c:v>48.842732306804535</c:v>
                </c:pt>
                <c:pt idx="4">
                  <c:v>49.035774170657291</c:v>
                </c:pt>
                <c:pt idx="5">
                  <c:v>59.927092510196275</c:v>
                </c:pt>
                <c:pt idx="6">
                  <c:v>48.168182886201983</c:v>
                </c:pt>
                <c:pt idx="7">
                  <c:v>50.378824361684551</c:v>
                </c:pt>
                <c:pt idx="8">
                  <c:v>52.64637202954485</c:v>
                </c:pt>
                <c:pt idx="9">
                  <c:v>60.405111606832925</c:v>
                </c:pt>
                <c:pt idx="10">
                  <c:v>37.186824933934446</c:v>
                </c:pt>
                <c:pt idx="11">
                  <c:v>42.973537577160656</c:v>
                </c:pt>
                <c:pt idx="12">
                  <c:v>30.795047764082028</c:v>
                </c:pt>
                <c:pt idx="13">
                  <c:v>49.217578862819472</c:v>
                </c:pt>
                <c:pt idx="14">
                  <c:v>48.042431862469996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DAA-4B83-A380-75EE9979686F}"/>
            </c:ext>
          </c:extLst>
        </c:ser>
        <c:ser>
          <c:idx val="3"/>
          <c:order val="3"/>
          <c:tx>
            <c:strRef>
              <c:f>List1!$BC$3</c:f>
              <c:strCache>
                <c:ptCount val="1"/>
                <c:pt idx="0">
                  <c:v>spíše nespokojen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List1!$AY$4:$AY$18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List1!$BC$4:$BC$18</c:f>
              <c:numCache>
                <c:formatCode>General</c:formatCode>
                <c:ptCount val="15"/>
                <c:pt idx="0">
                  <c:v>5.1888533113536717</c:v>
                </c:pt>
                <c:pt idx="1">
                  <c:v>19.161687046773842</c:v>
                </c:pt>
                <c:pt idx="2">
                  <c:v>10.440500755515739</c:v>
                </c:pt>
                <c:pt idx="3">
                  <c:v>5.3658253505186266</c:v>
                </c:pt>
                <c:pt idx="4">
                  <c:v>7.8107316331416348</c:v>
                </c:pt>
                <c:pt idx="5">
                  <c:v>18.626445796504505</c:v>
                </c:pt>
                <c:pt idx="6">
                  <c:v>12.839284259108952</c:v>
                </c:pt>
                <c:pt idx="7">
                  <c:v>7.3581727961894883</c:v>
                </c:pt>
                <c:pt idx="8">
                  <c:v>17.201944577066943</c:v>
                </c:pt>
                <c:pt idx="9">
                  <c:v>10.430516219881811</c:v>
                </c:pt>
                <c:pt idx="10">
                  <c:v>11.430149962386945</c:v>
                </c:pt>
                <c:pt idx="11">
                  <c:v>13.518548253831849</c:v>
                </c:pt>
                <c:pt idx="12">
                  <c:v>9.8617130912028568</c:v>
                </c:pt>
                <c:pt idx="13">
                  <c:v>9.7704569946382041</c:v>
                </c:pt>
                <c:pt idx="14">
                  <c:v>9.7959955784515831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DAA-4B83-A380-75EE9979686F}"/>
            </c:ext>
          </c:extLst>
        </c:ser>
        <c:ser>
          <c:idx val="4"/>
          <c:order val="4"/>
          <c:tx>
            <c:strRef>
              <c:f>List1!$BD$3</c:f>
              <c:strCache>
                <c:ptCount val="1"/>
                <c:pt idx="0">
                  <c:v>rozhodně nespokojen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List1!$AY$4:$AY$18</c:f>
              <c:strCache>
                <c:ptCount val="15"/>
                <c:pt idx="0">
                  <c:v>ANO</c:v>
                </c:pt>
                <c:pt idx="1">
                  <c:v>Brno+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SLS</c:v>
                </c:pt>
                <c:pt idx="8">
                  <c:v>SPD</c:v>
                </c:pt>
                <c:pt idx="9">
                  <c:v>STAN</c:v>
                </c:pt>
                <c:pt idx="10">
                  <c:v>SZ</c:v>
                </c:pt>
                <c:pt idx="11">
                  <c:v>TOP09</c:v>
                </c:pt>
                <c:pt idx="12">
                  <c:v>ŽB</c:v>
                </c:pt>
                <c:pt idx="13">
                  <c:v>Ostatní</c:v>
                </c:pt>
                <c:pt idx="14">
                  <c:v>celkem</c:v>
                </c:pt>
              </c:strCache>
            </c:strRef>
          </c:cat>
          <c:val>
            <c:numRef>
              <c:f>List1!$BD$4:$BD$18</c:f>
              <c:numCache>
                <c:formatCode>General</c:formatCode>
                <c:ptCount val="15"/>
                <c:pt idx="0">
                  <c:v>2.0853277491027429</c:v>
                </c:pt>
                <c:pt idx="1">
                  <c:v>8.3241118091258386</c:v>
                </c:pt>
                <c:pt idx="2">
                  <c:v>4.3969160264709126</c:v>
                </c:pt>
                <c:pt idx="3">
                  <c:v>3.3662820670829943</c:v>
                </c:pt>
                <c:pt idx="4">
                  <c:v>2.2369339550598548</c:v>
                </c:pt>
                <c:pt idx="5">
                  <c:v>7.9929389392790124</c:v>
                </c:pt>
                <c:pt idx="6">
                  <c:v>10.471430766799623</c:v>
                </c:pt>
                <c:pt idx="7">
                  <c:v>19.988382320828347</c:v>
                </c:pt>
                <c:pt idx="8">
                  <c:v>18.05723772415389</c:v>
                </c:pt>
                <c:pt idx="9">
                  <c:v>1.830323001077043</c:v>
                </c:pt>
                <c:pt idx="10">
                  <c:v>1.9815365434312509</c:v>
                </c:pt>
                <c:pt idx="11">
                  <c:v>1.1179704330082936</c:v>
                </c:pt>
                <c:pt idx="12">
                  <c:v>1.4625768579508254</c:v>
                </c:pt>
                <c:pt idx="13">
                  <c:v>3.8904641016940333</c:v>
                </c:pt>
                <c:pt idx="14">
                  <c:v>5.1322561376458058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DAA-4B83-A380-75EE99796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340416"/>
        <c:axId val="95341952"/>
      </c:barChart>
      <c:catAx>
        <c:axId val="95340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5341952"/>
        <c:crosses val="autoZero"/>
        <c:auto val="1"/>
        <c:lblAlgn val="ctr"/>
        <c:lblOffset val="100"/>
        <c:noMultiLvlLbl val="0"/>
      </c:catAx>
      <c:valAx>
        <c:axId val="953419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5340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270093788738595"/>
          <c:y val="0.25930598818110662"/>
          <c:w val="0.18896569117330392"/>
          <c:h val="0.54408758869111051"/>
        </c:manualLayout>
      </c:layout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58457174772485"/>
          <c:y val="2.851218247796786E-2"/>
          <c:w val="0.6322997090593161"/>
          <c:h val="0.919513598902781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List4!$C$1</c:f>
              <c:strCache>
                <c:ptCount val="1"/>
                <c:pt idx="0">
                  <c:v>doprava</c:v>
                </c:pt>
              </c:strCache>
            </c:strRef>
          </c:tx>
          <c:invertIfNegative val="0"/>
          <c:cat>
            <c:strRef>
              <c:f>List4!$B$2:$B$16</c:f>
              <c:strCache>
                <c:ptCount val="15"/>
                <c:pt idx="0">
                  <c:v>celkem</c:v>
                </c:pt>
                <c:pt idx="1">
                  <c:v>Ostatní</c:v>
                </c:pt>
                <c:pt idx="2">
                  <c:v>Brno+</c:v>
                </c:pt>
                <c:pt idx="3">
                  <c:v>SLS</c:v>
                </c:pt>
                <c:pt idx="4">
                  <c:v>TOP09</c:v>
                </c:pt>
                <c:pt idx="5">
                  <c:v>ŽB</c:v>
                </c:pt>
                <c:pt idx="6">
                  <c:v>STAN</c:v>
                </c:pt>
                <c:pt idx="7">
                  <c:v>SZ</c:v>
                </c:pt>
                <c:pt idx="8">
                  <c:v>KSČM</c:v>
                </c:pt>
                <c:pt idx="9">
                  <c:v>SPD</c:v>
                </c:pt>
                <c:pt idx="10">
                  <c:v>ČSSD</c:v>
                </c:pt>
                <c:pt idx="11">
                  <c:v>ČPS</c:v>
                </c:pt>
                <c:pt idx="12">
                  <c:v>KDU-ČSL</c:v>
                </c:pt>
                <c:pt idx="13">
                  <c:v>ODS</c:v>
                </c:pt>
                <c:pt idx="14">
                  <c:v>ANO</c:v>
                </c:pt>
              </c:strCache>
            </c:strRef>
          </c:cat>
          <c:val>
            <c:numRef>
              <c:f>List4!$C$2:$C$16</c:f>
              <c:numCache>
                <c:formatCode>General</c:formatCode>
                <c:ptCount val="15"/>
                <c:pt idx="0">
                  <c:v>36.544135401678915</c:v>
                </c:pt>
                <c:pt idx="1">
                  <c:v>34.312523841619523</c:v>
                </c:pt>
                <c:pt idx="2">
                  <c:v>51.549593731355479</c:v>
                </c:pt>
                <c:pt idx="3">
                  <c:v>23.724744615529168</c:v>
                </c:pt>
                <c:pt idx="4">
                  <c:v>27.331552153501264</c:v>
                </c:pt>
                <c:pt idx="5">
                  <c:v>23.60041251924974</c:v>
                </c:pt>
                <c:pt idx="6">
                  <c:v>33.001192636804262</c:v>
                </c:pt>
                <c:pt idx="7">
                  <c:v>21.141815841846419</c:v>
                </c:pt>
                <c:pt idx="8">
                  <c:v>26.511951286179009</c:v>
                </c:pt>
                <c:pt idx="9">
                  <c:v>30.377698693252199</c:v>
                </c:pt>
                <c:pt idx="10">
                  <c:v>38.03207535982822</c:v>
                </c:pt>
                <c:pt idx="11">
                  <c:v>52.22661196491665</c:v>
                </c:pt>
                <c:pt idx="12">
                  <c:v>40.725924159656174</c:v>
                </c:pt>
                <c:pt idx="13">
                  <c:v>50.4615962647771</c:v>
                </c:pt>
                <c:pt idx="14">
                  <c:v>29.490406350522854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C0-4D76-99DC-625C31A5636E}"/>
            </c:ext>
          </c:extLst>
        </c:ser>
        <c:ser>
          <c:idx val="1"/>
          <c:order val="1"/>
          <c:tx>
            <c:strRef>
              <c:f>List4!$D$1</c:f>
              <c:strCache>
                <c:ptCount val="1"/>
                <c:pt idx="0">
                  <c:v>parkovani</c:v>
                </c:pt>
              </c:strCache>
            </c:strRef>
          </c:tx>
          <c:invertIfNegative val="0"/>
          <c:cat>
            <c:strRef>
              <c:f>List4!$B$2:$B$16</c:f>
              <c:strCache>
                <c:ptCount val="15"/>
                <c:pt idx="0">
                  <c:v>celkem</c:v>
                </c:pt>
                <c:pt idx="1">
                  <c:v>Ostatní</c:v>
                </c:pt>
                <c:pt idx="2">
                  <c:v>Brno+</c:v>
                </c:pt>
                <c:pt idx="3">
                  <c:v>SLS</c:v>
                </c:pt>
                <c:pt idx="4">
                  <c:v>TOP09</c:v>
                </c:pt>
                <c:pt idx="5">
                  <c:v>ŽB</c:v>
                </c:pt>
                <c:pt idx="6">
                  <c:v>STAN</c:v>
                </c:pt>
                <c:pt idx="7">
                  <c:v>SZ</c:v>
                </c:pt>
                <c:pt idx="8">
                  <c:v>KSČM</c:v>
                </c:pt>
                <c:pt idx="9">
                  <c:v>SPD</c:v>
                </c:pt>
                <c:pt idx="10">
                  <c:v>ČSSD</c:v>
                </c:pt>
                <c:pt idx="11">
                  <c:v>ČPS</c:v>
                </c:pt>
                <c:pt idx="12">
                  <c:v>KDU-ČSL</c:v>
                </c:pt>
                <c:pt idx="13">
                  <c:v>ODS</c:v>
                </c:pt>
                <c:pt idx="14">
                  <c:v>ANO</c:v>
                </c:pt>
              </c:strCache>
            </c:strRef>
          </c:cat>
          <c:val>
            <c:numRef>
              <c:f>List4!$D$2:$D$16</c:f>
              <c:numCache>
                <c:formatCode>General</c:formatCode>
                <c:ptCount val="15"/>
                <c:pt idx="0">
                  <c:v>8.915503884349997</c:v>
                </c:pt>
                <c:pt idx="1">
                  <c:v>8.5576053464737427</c:v>
                </c:pt>
                <c:pt idx="2">
                  <c:v>24.549608239830391</c:v>
                </c:pt>
                <c:pt idx="3">
                  <c:v>0</c:v>
                </c:pt>
                <c:pt idx="4">
                  <c:v>3.621697049344669</c:v>
                </c:pt>
                <c:pt idx="5">
                  <c:v>2.8894658826434472</c:v>
                </c:pt>
                <c:pt idx="6">
                  <c:v>0</c:v>
                </c:pt>
                <c:pt idx="7">
                  <c:v>2.7252190478528995</c:v>
                </c:pt>
                <c:pt idx="8">
                  <c:v>8.5746805725298447</c:v>
                </c:pt>
                <c:pt idx="9">
                  <c:v>4.6310788572176218</c:v>
                </c:pt>
                <c:pt idx="10">
                  <c:v>4.1605579739660978</c:v>
                </c:pt>
                <c:pt idx="11">
                  <c:v>17.73548130172874</c:v>
                </c:pt>
                <c:pt idx="12">
                  <c:v>10.948301318799608</c:v>
                </c:pt>
                <c:pt idx="13">
                  <c:v>17.261808248877355</c:v>
                </c:pt>
                <c:pt idx="14">
                  <c:v>4.5579615917972172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C0-4D76-99DC-625C31A5636E}"/>
            </c:ext>
          </c:extLst>
        </c:ser>
        <c:ser>
          <c:idx val="2"/>
          <c:order val="2"/>
          <c:tx>
            <c:strRef>
              <c:f>List4!$E$1</c:f>
              <c:strCache>
                <c:ptCount val="1"/>
                <c:pt idx="0">
                  <c:v>bydleni</c:v>
                </c:pt>
              </c:strCache>
            </c:strRef>
          </c:tx>
          <c:invertIfNegative val="0"/>
          <c:cat>
            <c:strRef>
              <c:f>List4!$B$2:$B$16</c:f>
              <c:strCache>
                <c:ptCount val="15"/>
                <c:pt idx="0">
                  <c:v>celkem</c:v>
                </c:pt>
                <c:pt idx="1">
                  <c:v>Ostatní</c:v>
                </c:pt>
                <c:pt idx="2">
                  <c:v>Brno+</c:v>
                </c:pt>
                <c:pt idx="3">
                  <c:v>SLS</c:v>
                </c:pt>
                <c:pt idx="4">
                  <c:v>TOP09</c:v>
                </c:pt>
                <c:pt idx="5">
                  <c:v>ŽB</c:v>
                </c:pt>
                <c:pt idx="6">
                  <c:v>STAN</c:v>
                </c:pt>
                <c:pt idx="7">
                  <c:v>SZ</c:v>
                </c:pt>
                <c:pt idx="8">
                  <c:v>KSČM</c:v>
                </c:pt>
                <c:pt idx="9">
                  <c:v>SPD</c:v>
                </c:pt>
                <c:pt idx="10">
                  <c:v>ČSSD</c:v>
                </c:pt>
                <c:pt idx="11">
                  <c:v>ČPS</c:v>
                </c:pt>
                <c:pt idx="12">
                  <c:v>KDU-ČSL</c:v>
                </c:pt>
                <c:pt idx="13">
                  <c:v>ODS</c:v>
                </c:pt>
                <c:pt idx="14">
                  <c:v>ANO</c:v>
                </c:pt>
              </c:strCache>
            </c:strRef>
          </c:cat>
          <c:val>
            <c:numRef>
              <c:f>List4!$E$2:$E$16</c:f>
              <c:numCache>
                <c:formatCode>General</c:formatCode>
                <c:ptCount val="15"/>
                <c:pt idx="0">
                  <c:v>11.376008524813267</c:v>
                </c:pt>
                <c:pt idx="1">
                  <c:v>13.833945583303567</c:v>
                </c:pt>
                <c:pt idx="2">
                  <c:v>4.7641828080278934</c:v>
                </c:pt>
                <c:pt idx="3">
                  <c:v>5.501469405411628</c:v>
                </c:pt>
                <c:pt idx="4">
                  <c:v>3.6197248316418995</c:v>
                </c:pt>
                <c:pt idx="5">
                  <c:v>8.0963458063101204</c:v>
                </c:pt>
                <c:pt idx="6">
                  <c:v>13.669172251214121</c:v>
                </c:pt>
                <c:pt idx="7">
                  <c:v>7.1802293165433673</c:v>
                </c:pt>
                <c:pt idx="8">
                  <c:v>0</c:v>
                </c:pt>
                <c:pt idx="9">
                  <c:v>8.4319585533790953</c:v>
                </c:pt>
                <c:pt idx="10">
                  <c:v>24.850246791903768</c:v>
                </c:pt>
                <c:pt idx="11">
                  <c:v>19.585463282050515</c:v>
                </c:pt>
                <c:pt idx="12">
                  <c:v>11.018043864249364</c:v>
                </c:pt>
                <c:pt idx="13">
                  <c:v>12.546256447786661</c:v>
                </c:pt>
                <c:pt idx="14">
                  <c:v>7.7834698586931896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EC0-4D76-99DC-625C31A5636E}"/>
            </c:ext>
          </c:extLst>
        </c:ser>
        <c:ser>
          <c:idx val="3"/>
          <c:order val="3"/>
          <c:tx>
            <c:strRef>
              <c:f>List4!$F$1</c:f>
              <c:strCache>
                <c:ptCount val="1"/>
                <c:pt idx="0">
                  <c:v>skolstvi_zdrav_social</c:v>
                </c:pt>
              </c:strCache>
            </c:strRef>
          </c:tx>
          <c:invertIfNegative val="0"/>
          <c:cat>
            <c:strRef>
              <c:f>List4!$B$2:$B$16</c:f>
              <c:strCache>
                <c:ptCount val="15"/>
                <c:pt idx="0">
                  <c:v>celkem</c:v>
                </c:pt>
                <c:pt idx="1">
                  <c:v>Ostatní</c:v>
                </c:pt>
                <c:pt idx="2">
                  <c:v>Brno+</c:v>
                </c:pt>
                <c:pt idx="3">
                  <c:v>SLS</c:v>
                </c:pt>
                <c:pt idx="4">
                  <c:v>TOP09</c:v>
                </c:pt>
                <c:pt idx="5">
                  <c:v>ŽB</c:v>
                </c:pt>
                <c:pt idx="6">
                  <c:v>STAN</c:v>
                </c:pt>
                <c:pt idx="7">
                  <c:v>SZ</c:v>
                </c:pt>
                <c:pt idx="8">
                  <c:v>KSČM</c:v>
                </c:pt>
                <c:pt idx="9">
                  <c:v>SPD</c:v>
                </c:pt>
                <c:pt idx="10">
                  <c:v>ČSSD</c:v>
                </c:pt>
                <c:pt idx="11">
                  <c:v>ČPS</c:v>
                </c:pt>
                <c:pt idx="12">
                  <c:v>KDU-ČSL</c:v>
                </c:pt>
                <c:pt idx="13">
                  <c:v>ODS</c:v>
                </c:pt>
                <c:pt idx="14">
                  <c:v>ANO</c:v>
                </c:pt>
              </c:strCache>
            </c:strRef>
          </c:cat>
          <c:val>
            <c:numRef>
              <c:f>List4!$F$2:$F$16</c:f>
              <c:numCache>
                <c:formatCode>General</c:formatCode>
                <c:ptCount val="15"/>
                <c:pt idx="0">
                  <c:v>8.6420446504131174</c:v>
                </c:pt>
                <c:pt idx="1">
                  <c:v>9.6798649830042702</c:v>
                </c:pt>
                <c:pt idx="2">
                  <c:v>8.8843650706082169</c:v>
                </c:pt>
                <c:pt idx="3">
                  <c:v>9.2695490769056708</c:v>
                </c:pt>
                <c:pt idx="4">
                  <c:v>6.6574052251567064</c:v>
                </c:pt>
                <c:pt idx="5">
                  <c:v>22.151823640558664</c:v>
                </c:pt>
                <c:pt idx="6">
                  <c:v>3.7589682537661853</c:v>
                </c:pt>
                <c:pt idx="7">
                  <c:v>4.337788510887199</c:v>
                </c:pt>
                <c:pt idx="8">
                  <c:v>14.944210978366151</c:v>
                </c:pt>
                <c:pt idx="9">
                  <c:v>0</c:v>
                </c:pt>
                <c:pt idx="10">
                  <c:v>13.553842930534019</c:v>
                </c:pt>
                <c:pt idx="11">
                  <c:v>10.158157663548073</c:v>
                </c:pt>
                <c:pt idx="12">
                  <c:v>12.980510831147335</c:v>
                </c:pt>
                <c:pt idx="13">
                  <c:v>4.2982885427700728</c:v>
                </c:pt>
                <c:pt idx="14">
                  <c:v>7.6446607666281041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EC0-4D76-99DC-625C31A5636E}"/>
            </c:ext>
          </c:extLst>
        </c:ser>
        <c:ser>
          <c:idx val="4"/>
          <c:order val="4"/>
          <c:tx>
            <c:strRef>
              <c:f>List4!$G$1</c:f>
              <c:strCache>
                <c:ptCount val="1"/>
                <c:pt idx="0">
                  <c:v>životní prostředí</c:v>
                </c:pt>
              </c:strCache>
            </c:strRef>
          </c:tx>
          <c:invertIfNegative val="0"/>
          <c:cat>
            <c:strRef>
              <c:f>List4!$B$2:$B$16</c:f>
              <c:strCache>
                <c:ptCount val="15"/>
                <c:pt idx="0">
                  <c:v>celkem</c:v>
                </c:pt>
                <c:pt idx="1">
                  <c:v>Ostatní</c:v>
                </c:pt>
                <c:pt idx="2">
                  <c:v>Brno+</c:v>
                </c:pt>
                <c:pt idx="3">
                  <c:v>SLS</c:v>
                </c:pt>
                <c:pt idx="4">
                  <c:v>TOP09</c:v>
                </c:pt>
                <c:pt idx="5">
                  <c:v>ŽB</c:v>
                </c:pt>
                <c:pt idx="6">
                  <c:v>STAN</c:v>
                </c:pt>
                <c:pt idx="7">
                  <c:v>SZ</c:v>
                </c:pt>
                <c:pt idx="8">
                  <c:v>KSČM</c:v>
                </c:pt>
                <c:pt idx="9">
                  <c:v>SPD</c:v>
                </c:pt>
                <c:pt idx="10">
                  <c:v>ČSSD</c:v>
                </c:pt>
                <c:pt idx="11">
                  <c:v>ČPS</c:v>
                </c:pt>
                <c:pt idx="12">
                  <c:v>KDU-ČSL</c:v>
                </c:pt>
                <c:pt idx="13">
                  <c:v>ODS</c:v>
                </c:pt>
                <c:pt idx="14">
                  <c:v>ANO</c:v>
                </c:pt>
              </c:strCache>
            </c:strRef>
          </c:cat>
          <c:val>
            <c:numRef>
              <c:f>List4!$G$2:$G$16</c:f>
              <c:numCache>
                <c:formatCode>General</c:formatCode>
                <c:ptCount val="15"/>
                <c:pt idx="0">
                  <c:v>7.6553525648819125</c:v>
                </c:pt>
                <c:pt idx="1">
                  <c:v>6.7075906525925362</c:v>
                </c:pt>
                <c:pt idx="2">
                  <c:v>0</c:v>
                </c:pt>
                <c:pt idx="3">
                  <c:v>5.5014713292081625</c:v>
                </c:pt>
                <c:pt idx="4">
                  <c:v>5.9381348278938821</c:v>
                </c:pt>
                <c:pt idx="5">
                  <c:v>4.969366271999565</c:v>
                </c:pt>
                <c:pt idx="6">
                  <c:v>4.7502398366122698</c:v>
                </c:pt>
                <c:pt idx="7">
                  <c:v>31.918925894192874</c:v>
                </c:pt>
                <c:pt idx="8">
                  <c:v>0</c:v>
                </c:pt>
                <c:pt idx="9">
                  <c:v>3.4905743667989957</c:v>
                </c:pt>
                <c:pt idx="10">
                  <c:v>4.7837661257525133</c:v>
                </c:pt>
                <c:pt idx="11">
                  <c:v>15.830617359654184</c:v>
                </c:pt>
                <c:pt idx="12">
                  <c:v>9.9224135336125805</c:v>
                </c:pt>
                <c:pt idx="13">
                  <c:v>5.6536789695071112</c:v>
                </c:pt>
                <c:pt idx="14">
                  <c:v>6.758432744066198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EC0-4D76-99DC-625C31A5636E}"/>
            </c:ext>
          </c:extLst>
        </c:ser>
        <c:ser>
          <c:idx val="5"/>
          <c:order val="5"/>
          <c:tx>
            <c:strRef>
              <c:f>List4!$H$1</c:f>
              <c:strCache>
                <c:ptCount val="1"/>
                <c:pt idx="0">
                  <c:v>politika</c:v>
                </c:pt>
              </c:strCache>
            </c:strRef>
          </c:tx>
          <c:invertIfNegative val="0"/>
          <c:cat>
            <c:strRef>
              <c:f>List4!$B$2:$B$16</c:f>
              <c:strCache>
                <c:ptCount val="15"/>
                <c:pt idx="0">
                  <c:v>celkem</c:v>
                </c:pt>
                <c:pt idx="1">
                  <c:v>Ostatní</c:v>
                </c:pt>
                <c:pt idx="2">
                  <c:v>Brno+</c:v>
                </c:pt>
                <c:pt idx="3">
                  <c:v>SLS</c:v>
                </c:pt>
                <c:pt idx="4">
                  <c:v>TOP09</c:v>
                </c:pt>
                <c:pt idx="5">
                  <c:v>ŽB</c:v>
                </c:pt>
                <c:pt idx="6">
                  <c:v>STAN</c:v>
                </c:pt>
                <c:pt idx="7">
                  <c:v>SZ</c:v>
                </c:pt>
                <c:pt idx="8">
                  <c:v>KSČM</c:v>
                </c:pt>
                <c:pt idx="9">
                  <c:v>SPD</c:v>
                </c:pt>
                <c:pt idx="10">
                  <c:v>ČSSD</c:v>
                </c:pt>
                <c:pt idx="11">
                  <c:v>ČPS</c:v>
                </c:pt>
                <c:pt idx="12">
                  <c:v>KDU-ČSL</c:v>
                </c:pt>
                <c:pt idx="13">
                  <c:v>ODS</c:v>
                </c:pt>
                <c:pt idx="14">
                  <c:v>ANO</c:v>
                </c:pt>
              </c:strCache>
            </c:strRef>
          </c:cat>
          <c:val>
            <c:numRef>
              <c:f>List4!$H$2:$H$16</c:f>
              <c:numCache>
                <c:formatCode>General</c:formatCode>
                <c:ptCount val="15"/>
                <c:pt idx="0">
                  <c:v>4.2191398321945517</c:v>
                </c:pt>
                <c:pt idx="1">
                  <c:v>5.3922118779487809</c:v>
                </c:pt>
                <c:pt idx="2">
                  <c:v>0</c:v>
                </c:pt>
                <c:pt idx="3">
                  <c:v>0</c:v>
                </c:pt>
                <c:pt idx="4">
                  <c:v>12.079525509513319</c:v>
                </c:pt>
                <c:pt idx="5">
                  <c:v>2.5899492186594051</c:v>
                </c:pt>
                <c:pt idx="6">
                  <c:v>5.4829529856848165</c:v>
                </c:pt>
                <c:pt idx="7">
                  <c:v>1.7429699932044307</c:v>
                </c:pt>
                <c:pt idx="8">
                  <c:v>20.773968216627832</c:v>
                </c:pt>
                <c:pt idx="9">
                  <c:v>3.4943797046336917</c:v>
                </c:pt>
                <c:pt idx="10">
                  <c:v>0</c:v>
                </c:pt>
                <c:pt idx="11">
                  <c:v>0</c:v>
                </c:pt>
                <c:pt idx="12">
                  <c:v>2.2604844010283278</c:v>
                </c:pt>
                <c:pt idx="13">
                  <c:v>5.4152080344389519</c:v>
                </c:pt>
                <c:pt idx="14">
                  <c:v>3.3321156413553719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EC0-4D76-99DC-625C31A5636E}"/>
            </c:ext>
          </c:extLst>
        </c:ser>
        <c:ser>
          <c:idx val="6"/>
          <c:order val="6"/>
          <c:tx>
            <c:strRef>
              <c:f>List4!$I$1</c:f>
              <c:strCache>
                <c:ptCount val="1"/>
                <c:pt idx="0">
                  <c:v>hodnoty</c:v>
                </c:pt>
              </c:strCache>
            </c:strRef>
          </c:tx>
          <c:invertIfNegative val="0"/>
          <c:cat>
            <c:strRef>
              <c:f>List4!$B$2:$B$16</c:f>
              <c:strCache>
                <c:ptCount val="15"/>
                <c:pt idx="0">
                  <c:v>celkem</c:v>
                </c:pt>
                <c:pt idx="1">
                  <c:v>Ostatní</c:v>
                </c:pt>
                <c:pt idx="2">
                  <c:v>Brno+</c:v>
                </c:pt>
                <c:pt idx="3">
                  <c:v>SLS</c:v>
                </c:pt>
                <c:pt idx="4">
                  <c:v>TOP09</c:v>
                </c:pt>
                <c:pt idx="5">
                  <c:v>ŽB</c:v>
                </c:pt>
                <c:pt idx="6">
                  <c:v>STAN</c:v>
                </c:pt>
                <c:pt idx="7">
                  <c:v>SZ</c:v>
                </c:pt>
                <c:pt idx="8">
                  <c:v>KSČM</c:v>
                </c:pt>
                <c:pt idx="9">
                  <c:v>SPD</c:v>
                </c:pt>
                <c:pt idx="10">
                  <c:v>ČSSD</c:v>
                </c:pt>
                <c:pt idx="11">
                  <c:v>ČPS</c:v>
                </c:pt>
                <c:pt idx="12">
                  <c:v>KDU-ČSL</c:v>
                </c:pt>
                <c:pt idx="13">
                  <c:v>ODS</c:v>
                </c:pt>
                <c:pt idx="14">
                  <c:v>ANO</c:v>
                </c:pt>
              </c:strCache>
            </c:strRef>
          </c:cat>
          <c:val>
            <c:numRef>
              <c:f>List4!$I$2:$I$16</c:f>
              <c:numCache>
                <c:formatCode>General</c:formatCode>
                <c:ptCount val="15"/>
                <c:pt idx="0">
                  <c:v>4.1315662957747676</c:v>
                </c:pt>
                <c:pt idx="1">
                  <c:v>4.0792320670534803</c:v>
                </c:pt>
                <c:pt idx="2">
                  <c:v>4.7641828080278934</c:v>
                </c:pt>
                <c:pt idx="3">
                  <c:v>12.792531298582475</c:v>
                </c:pt>
                <c:pt idx="4">
                  <c:v>5.9246850375787607</c:v>
                </c:pt>
                <c:pt idx="5">
                  <c:v>14.106429110517752</c:v>
                </c:pt>
                <c:pt idx="6">
                  <c:v>6.8440759442112</c:v>
                </c:pt>
                <c:pt idx="7">
                  <c:v>1.7429699932044307</c:v>
                </c:pt>
                <c:pt idx="8">
                  <c:v>11.037112058456346</c:v>
                </c:pt>
                <c:pt idx="9">
                  <c:v>6.7550435994879452</c:v>
                </c:pt>
                <c:pt idx="10">
                  <c:v>3.6310214603677866</c:v>
                </c:pt>
                <c:pt idx="11">
                  <c:v>0</c:v>
                </c:pt>
                <c:pt idx="12">
                  <c:v>1.7612334052133412</c:v>
                </c:pt>
                <c:pt idx="13">
                  <c:v>3.0359760508711457</c:v>
                </c:pt>
                <c:pt idx="14">
                  <c:v>2.8375716304500425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EC0-4D76-99DC-625C31A5636E}"/>
            </c:ext>
          </c:extLst>
        </c:ser>
        <c:ser>
          <c:idx val="7"/>
          <c:order val="7"/>
          <c:tx>
            <c:strRef>
              <c:f>List4!$J$1</c:f>
              <c:strCache>
                <c:ptCount val="1"/>
                <c:pt idx="0">
                  <c:v>bezpecnost</c:v>
                </c:pt>
              </c:strCache>
            </c:strRef>
          </c:tx>
          <c:invertIfNegative val="0"/>
          <c:cat>
            <c:strRef>
              <c:f>List4!$B$2:$B$16</c:f>
              <c:strCache>
                <c:ptCount val="15"/>
                <c:pt idx="0">
                  <c:v>celkem</c:v>
                </c:pt>
                <c:pt idx="1">
                  <c:v>Ostatní</c:v>
                </c:pt>
                <c:pt idx="2">
                  <c:v>Brno+</c:v>
                </c:pt>
                <c:pt idx="3">
                  <c:v>SLS</c:v>
                </c:pt>
                <c:pt idx="4">
                  <c:v>TOP09</c:v>
                </c:pt>
                <c:pt idx="5">
                  <c:v>ŽB</c:v>
                </c:pt>
                <c:pt idx="6">
                  <c:v>STAN</c:v>
                </c:pt>
                <c:pt idx="7">
                  <c:v>SZ</c:v>
                </c:pt>
                <c:pt idx="8">
                  <c:v>KSČM</c:v>
                </c:pt>
                <c:pt idx="9">
                  <c:v>SPD</c:v>
                </c:pt>
                <c:pt idx="10">
                  <c:v>ČSSD</c:v>
                </c:pt>
                <c:pt idx="11">
                  <c:v>ČPS</c:v>
                </c:pt>
                <c:pt idx="12">
                  <c:v>KDU-ČSL</c:v>
                </c:pt>
                <c:pt idx="13">
                  <c:v>ODS</c:v>
                </c:pt>
                <c:pt idx="14">
                  <c:v>ANO</c:v>
                </c:pt>
              </c:strCache>
            </c:strRef>
          </c:cat>
          <c:val>
            <c:numRef>
              <c:f>List4!$J$2:$J$16</c:f>
              <c:numCache>
                <c:formatCode>General</c:formatCode>
                <c:ptCount val="15"/>
                <c:pt idx="0">
                  <c:v>3.9032286981558593</c:v>
                </c:pt>
                <c:pt idx="1">
                  <c:v>4.40139383530944</c:v>
                </c:pt>
                <c:pt idx="2">
                  <c:v>4.0382111071167417</c:v>
                </c:pt>
                <c:pt idx="3">
                  <c:v>7.7736082587353987</c:v>
                </c:pt>
                <c:pt idx="4">
                  <c:v>1.8108485246723345</c:v>
                </c:pt>
                <c:pt idx="5">
                  <c:v>0</c:v>
                </c:pt>
                <c:pt idx="6">
                  <c:v>0</c:v>
                </c:pt>
                <c:pt idx="7">
                  <c:v>1.7410719721397139</c:v>
                </c:pt>
                <c:pt idx="8">
                  <c:v>18.418212133614077</c:v>
                </c:pt>
                <c:pt idx="9">
                  <c:v>6.9887596672913759</c:v>
                </c:pt>
                <c:pt idx="10">
                  <c:v>8.6310981285609643</c:v>
                </c:pt>
                <c:pt idx="11">
                  <c:v>0</c:v>
                </c:pt>
                <c:pt idx="12">
                  <c:v>1.9793777352602435</c:v>
                </c:pt>
                <c:pt idx="13">
                  <c:v>1.3699628650109135</c:v>
                </c:pt>
                <c:pt idx="14">
                  <c:v>4.9258511824299687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EC0-4D76-99DC-625C31A5636E}"/>
            </c:ext>
          </c:extLst>
        </c:ser>
        <c:ser>
          <c:idx val="8"/>
          <c:order val="8"/>
          <c:tx>
            <c:strRef>
              <c:f>List4!$K$1</c:f>
              <c:strCache>
                <c:ptCount val="1"/>
                <c:pt idx="0">
                  <c:v>kultura_sport</c:v>
                </c:pt>
              </c:strCache>
            </c:strRef>
          </c:tx>
          <c:invertIfNegative val="0"/>
          <c:cat>
            <c:strRef>
              <c:f>List4!$B$2:$B$16</c:f>
              <c:strCache>
                <c:ptCount val="15"/>
                <c:pt idx="0">
                  <c:v>celkem</c:v>
                </c:pt>
                <c:pt idx="1">
                  <c:v>Ostatní</c:v>
                </c:pt>
                <c:pt idx="2">
                  <c:v>Brno+</c:v>
                </c:pt>
                <c:pt idx="3">
                  <c:v>SLS</c:v>
                </c:pt>
                <c:pt idx="4">
                  <c:v>TOP09</c:v>
                </c:pt>
                <c:pt idx="5">
                  <c:v>ŽB</c:v>
                </c:pt>
                <c:pt idx="6">
                  <c:v>STAN</c:v>
                </c:pt>
                <c:pt idx="7">
                  <c:v>SZ</c:v>
                </c:pt>
                <c:pt idx="8">
                  <c:v>KSČM</c:v>
                </c:pt>
                <c:pt idx="9">
                  <c:v>SPD</c:v>
                </c:pt>
                <c:pt idx="10">
                  <c:v>ČSSD</c:v>
                </c:pt>
                <c:pt idx="11">
                  <c:v>ČPS</c:v>
                </c:pt>
                <c:pt idx="12">
                  <c:v>KDU-ČSL</c:v>
                </c:pt>
                <c:pt idx="13">
                  <c:v>ODS</c:v>
                </c:pt>
                <c:pt idx="14">
                  <c:v>ANO</c:v>
                </c:pt>
              </c:strCache>
            </c:strRef>
          </c:cat>
          <c:val>
            <c:numRef>
              <c:f>List4!$K$2:$K$16</c:f>
              <c:numCache>
                <c:formatCode>General</c:formatCode>
                <c:ptCount val="15"/>
                <c:pt idx="0">
                  <c:v>3.5695565489515531</c:v>
                </c:pt>
                <c:pt idx="1">
                  <c:v>2.2950569192494759</c:v>
                </c:pt>
                <c:pt idx="2">
                  <c:v>0</c:v>
                </c:pt>
                <c:pt idx="3">
                  <c:v>0</c:v>
                </c:pt>
                <c:pt idx="4">
                  <c:v>4.8619878887243093</c:v>
                </c:pt>
                <c:pt idx="5">
                  <c:v>8.2824066587686822</c:v>
                </c:pt>
                <c:pt idx="6">
                  <c:v>0</c:v>
                </c:pt>
                <c:pt idx="7">
                  <c:v>1.7429699932044307</c:v>
                </c:pt>
                <c:pt idx="8">
                  <c:v>0</c:v>
                </c:pt>
                <c:pt idx="9">
                  <c:v>9.3821393867846705</c:v>
                </c:pt>
                <c:pt idx="10">
                  <c:v>1.918384218026685</c:v>
                </c:pt>
                <c:pt idx="11">
                  <c:v>3.5160047342405041</c:v>
                </c:pt>
                <c:pt idx="12">
                  <c:v>0.77526813304554432</c:v>
                </c:pt>
                <c:pt idx="13">
                  <c:v>4.6577545730943113</c:v>
                </c:pt>
                <c:pt idx="14">
                  <c:v>5.7825250925243283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EC0-4D76-99DC-625C31A5636E}"/>
            </c:ext>
          </c:extLst>
        </c:ser>
        <c:ser>
          <c:idx val="9"/>
          <c:order val="9"/>
          <c:tx>
            <c:strRef>
              <c:f>List4!$L$1</c:f>
              <c:strCache>
                <c:ptCount val="1"/>
                <c:pt idx="0">
                  <c:v>migrace</c:v>
                </c:pt>
              </c:strCache>
            </c:strRef>
          </c:tx>
          <c:invertIfNegative val="0"/>
          <c:cat>
            <c:strRef>
              <c:f>List4!$B$2:$B$16</c:f>
              <c:strCache>
                <c:ptCount val="15"/>
                <c:pt idx="0">
                  <c:v>celkem</c:v>
                </c:pt>
                <c:pt idx="1">
                  <c:v>Ostatní</c:v>
                </c:pt>
                <c:pt idx="2">
                  <c:v>Brno+</c:v>
                </c:pt>
                <c:pt idx="3">
                  <c:v>SLS</c:v>
                </c:pt>
                <c:pt idx="4">
                  <c:v>TOP09</c:v>
                </c:pt>
                <c:pt idx="5">
                  <c:v>ŽB</c:v>
                </c:pt>
                <c:pt idx="6">
                  <c:v>STAN</c:v>
                </c:pt>
                <c:pt idx="7">
                  <c:v>SZ</c:v>
                </c:pt>
                <c:pt idx="8">
                  <c:v>KSČM</c:v>
                </c:pt>
                <c:pt idx="9">
                  <c:v>SPD</c:v>
                </c:pt>
                <c:pt idx="10">
                  <c:v>ČSSD</c:v>
                </c:pt>
                <c:pt idx="11">
                  <c:v>ČPS</c:v>
                </c:pt>
                <c:pt idx="12">
                  <c:v>KDU-ČSL</c:v>
                </c:pt>
                <c:pt idx="13">
                  <c:v>ODS</c:v>
                </c:pt>
                <c:pt idx="14">
                  <c:v>ANO</c:v>
                </c:pt>
              </c:strCache>
            </c:strRef>
          </c:cat>
          <c:val>
            <c:numRef>
              <c:f>List4!$L$2:$L$16</c:f>
              <c:numCache>
                <c:formatCode>General</c:formatCode>
                <c:ptCount val="15"/>
                <c:pt idx="0">
                  <c:v>1.8384301848872444</c:v>
                </c:pt>
                <c:pt idx="1">
                  <c:v>1.9934151348402509</c:v>
                </c:pt>
                <c:pt idx="2">
                  <c:v>4.1201837435406743</c:v>
                </c:pt>
                <c:pt idx="3">
                  <c:v>21.876894278280901</c:v>
                </c:pt>
                <c:pt idx="4">
                  <c:v>0</c:v>
                </c:pt>
                <c:pt idx="5">
                  <c:v>0</c:v>
                </c:pt>
                <c:pt idx="6">
                  <c:v>3.6344119393875065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3.0965829906391362</c:v>
                </c:pt>
                <c:pt idx="12">
                  <c:v>0</c:v>
                </c:pt>
                <c:pt idx="13">
                  <c:v>0.96015476108995668</c:v>
                </c:pt>
                <c:pt idx="14">
                  <c:v>1.9750229452816264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EC0-4D76-99DC-625C31A5636E}"/>
            </c:ext>
          </c:extLst>
        </c:ser>
        <c:ser>
          <c:idx val="10"/>
          <c:order val="10"/>
          <c:tx>
            <c:strRef>
              <c:f>List4!$M$1</c:f>
              <c:strCache>
                <c:ptCount val="1"/>
                <c:pt idx="0">
                  <c:v>transparentnost</c:v>
                </c:pt>
              </c:strCache>
            </c:strRef>
          </c:tx>
          <c:invertIfNegative val="0"/>
          <c:cat>
            <c:strRef>
              <c:f>List4!$B$2:$B$16</c:f>
              <c:strCache>
                <c:ptCount val="15"/>
                <c:pt idx="0">
                  <c:v>celkem</c:v>
                </c:pt>
                <c:pt idx="1">
                  <c:v>Ostatní</c:v>
                </c:pt>
                <c:pt idx="2">
                  <c:v>Brno+</c:v>
                </c:pt>
                <c:pt idx="3">
                  <c:v>SLS</c:v>
                </c:pt>
                <c:pt idx="4">
                  <c:v>TOP09</c:v>
                </c:pt>
                <c:pt idx="5">
                  <c:v>ŽB</c:v>
                </c:pt>
                <c:pt idx="6">
                  <c:v>STAN</c:v>
                </c:pt>
                <c:pt idx="7">
                  <c:v>SZ</c:v>
                </c:pt>
                <c:pt idx="8">
                  <c:v>KSČM</c:v>
                </c:pt>
                <c:pt idx="9">
                  <c:v>SPD</c:v>
                </c:pt>
                <c:pt idx="10">
                  <c:v>ČSSD</c:v>
                </c:pt>
                <c:pt idx="11">
                  <c:v>ČPS</c:v>
                </c:pt>
                <c:pt idx="12">
                  <c:v>KDU-ČSL</c:v>
                </c:pt>
                <c:pt idx="13">
                  <c:v>ODS</c:v>
                </c:pt>
                <c:pt idx="14">
                  <c:v>ANO</c:v>
                </c:pt>
              </c:strCache>
            </c:strRef>
          </c:cat>
          <c:val>
            <c:numRef>
              <c:f>List4!$M$2:$M$16</c:f>
              <c:numCache>
                <c:formatCode>General</c:formatCode>
                <c:ptCount val="15"/>
                <c:pt idx="0">
                  <c:v>1.3865026125820696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4.1186547876651183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14.772674103185354</c:v>
                </c:pt>
                <c:pt idx="12">
                  <c:v>0</c:v>
                </c:pt>
                <c:pt idx="13">
                  <c:v>0</c:v>
                </c:pt>
                <c:pt idx="14">
                  <c:v>0.83996451677435335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EC0-4D76-99DC-625C31A563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450688"/>
        <c:axId val="100452224"/>
      </c:barChart>
      <c:catAx>
        <c:axId val="1004506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100452224"/>
        <c:crosses val="autoZero"/>
        <c:auto val="1"/>
        <c:lblAlgn val="ctr"/>
        <c:lblOffset val="100"/>
        <c:noMultiLvlLbl val="0"/>
      </c:catAx>
      <c:valAx>
        <c:axId val="1004522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00450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List5!$W$177</c:f>
              <c:strCache>
                <c:ptCount val="1"/>
                <c:pt idx="0">
                  <c:v>splněn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List5!$V$178:$V$191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List5!$W$178:$W$191</c:f>
              <c:numCache>
                <c:formatCode>General</c:formatCode>
                <c:ptCount val="14"/>
                <c:pt idx="0">
                  <c:v>36.729548881509473</c:v>
                </c:pt>
                <c:pt idx="1">
                  <c:v>34.346092213276485</c:v>
                </c:pt>
                <c:pt idx="2">
                  <c:v>28.417503396429446</c:v>
                </c:pt>
                <c:pt idx="3">
                  <c:v>40.140925600898868</c:v>
                </c:pt>
                <c:pt idx="4">
                  <c:v>33.820362067256248</c:v>
                </c:pt>
                <c:pt idx="5">
                  <c:v>37.992345646660127</c:v>
                </c:pt>
                <c:pt idx="6">
                  <c:v>18.433595741787595</c:v>
                </c:pt>
                <c:pt idx="7">
                  <c:v>45.92466217842501</c:v>
                </c:pt>
                <c:pt idx="8">
                  <c:v>28.847870583470016</c:v>
                </c:pt>
                <c:pt idx="9">
                  <c:v>49.04271139606648</c:v>
                </c:pt>
                <c:pt idx="10">
                  <c:v>34.479040640668899</c:v>
                </c:pt>
                <c:pt idx="11">
                  <c:v>33.697186310782186</c:v>
                </c:pt>
                <c:pt idx="12">
                  <c:v>30.018241092048331</c:v>
                </c:pt>
                <c:pt idx="13">
                  <c:v>34.719693711237497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A7-43A9-BDA3-66DCFCFDADBB}"/>
            </c:ext>
          </c:extLst>
        </c:ser>
        <c:ser>
          <c:idx val="1"/>
          <c:order val="1"/>
          <c:tx>
            <c:strRef>
              <c:f>List5!$X$177</c:f>
              <c:strCache>
                <c:ptCount val="1"/>
                <c:pt idx="0">
                  <c:v>částečně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List5!$V$178:$V$191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List5!$X$178:$X$191</c:f>
              <c:numCache>
                <c:formatCode>General</c:formatCode>
                <c:ptCount val="14"/>
                <c:pt idx="0">
                  <c:v>35.05419426142079</c:v>
                </c:pt>
                <c:pt idx="1">
                  <c:v>44.932348816486801</c:v>
                </c:pt>
                <c:pt idx="2">
                  <c:v>42.942650938226059</c:v>
                </c:pt>
                <c:pt idx="3">
                  <c:v>39.795514536869085</c:v>
                </c:pt>
                <c:pt idx="4">
                  <c:v>44.376317535007374</c:v>
                </c:pt>
                <c:pt idx="5">
                  <c:v>23.877855824001653</c:v>
                </c:pt>
                <c:pt idx="6">
                  <c:v>45.995196612079184</c:v>
                </c:pt>
                <c:pt idx="7">
                  <c:v>36.367858979221559</c:v>
                </c:pt>
                <c:pt idx="8">
                  <c:v>53.509012527726206</c:v>
                </c:pt>
                <c:pt idx="9">
                  <c:v>41.28459423781414</c:v>
                </c:pt>
                <c:pt idx="10">
                  <c:v>40.600933745787458</c:v>
                </c:pt>
                <c:pt idx="11">
                  <c:v>27.653323633370675</c:v>
                </c:pt>
                <c:pt idx="12">
                  <c:v>52.586595474907085</c:v>
                </c:pt>
                <c:pt idx="13">
                  <c:v>40.64007092876524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A7-43A9-BDA3-66DCFCFDADBB}"/>
            </c:ext>
          </c:extLst>
        </c:ser>
        <c:ser>
          <c:idx val="2"/>
          <c:order val="2"/>
          <c:tx>
            <c:strRef>
              <c:f>List5!$Y$177</c:f>
              <c:strCache>
                <c:ptCount val="1"/>
                <c:pt idx="0">
                  <c:v>nesplněn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List5!$V$178:$V$191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List5!$Y$178:$Y$191</c:f>
              <c:numCache>
                <c:formatCode>General</c:formatCode>
                <c:ptCount val="14"/>
                <c:pt idx="0">
                  <c:v>6.1268099442337745</c:v>
                </c:pt>
                <c:pt idx="1">
                  <c:v>9.3113161792851891</c:v>
                </c:pt>
                <c:pt idx="2">
                  <c:v>6.6846227408484271</c:v>
                </c:pt>
                <c:pt idx="3">
                  <c:v>5.8803800368654127</c:v>
                </c:pt>
                <c:pt idx="4">
                  <c:v>3.2579760372921305</c:v>
                </c:pt>
                <c:pt idx="5">
                  <c:v>14.345638937786465</c:v>
                </c:pt>
                <c:pt idx="6">
                  <c:v>7.8307290634652365</c:v>
                </c:pt>
                <c:pt idx="7">
                  <c:v>4.3817166182470304</c:v>
                </c:pt>
                <c:pt idx="8">
                  <c:v>7.0110342486101098</c:v>
                </c:pt>
                <c:pt idx="9">
                  <c:v>1.300138850877171</c:v>
                </c:pt>
                <c:pt idx="10">
                  <c:v>4.9211495841834125</c:v>
                </c:pt>
                <c:pt idx="11">
                  <c:v>9.0152104255563668</c:v>
                </c:pt>
                <c:pt idx="12">
                  <c:v>4.203794848568152</c:v>
                </c:pt>
                <c:pt idx="13">
                  <c:v>7.2534285612771709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9A7-43A9-BDA3-66DCFCFDADBB}"/>
            </c:ext>
          </c:extLst>
        </c:ser>
        <c:ser>
          <c:idx val="3"/>
          <c:order val="3"/>
          <c:tx>
            <c:strRef>
              <c:f>List5!$Z$177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List5!$V$178:$V$191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List5!$Z$178:$Z$191</c:f>
              <c:numCache>
                <c:formatCode>General</c:formatCode>
                <c:ptCount val="14"/>
                <c:pt idx="0">
                  <c:v>11.882537704407788</c:v>
                </c:pt>
                <c:pt idx="1">
                  <c:v>5.4848004152618417</c:v>
                </c:pt>
                <c:pt idx="2">
                  <c:v>8.5625525995709886</c:v>
                </c:pt>
                <c:pt idx="3">
                  <c:v>7.9103795228058837</c:v>
                </c:pt>
                <c:pt idx="4">
                  <c:v>12.531656202698793</c:v>
                </c:pt>
                <c:pt idx="5">
                  <c:v>6.8749365281013883</c:v>
                </c:pt>
                <c:pt idx="6">
                  <c:v>14.986956194028403</c:v>
                </c:pt>
                <c:pt idx="7">
                  <c:v>9.5557512631255932</c:v>
                </c:pt>
                <c:pt idx="8">
                  <c:v>2.4897735249715485</c:v>
                </c:pt>
                <c:pt idx="9">
                  <c:v>7.3688427294115275</c:v>
                </c:pt>
                <c:pt idx="10">
                  <c:v>7.2316614403001562</c:v>
                </c:pt>
                <c:pt idx="11">
                  <c:v>12.333719931747881</c:v>
                </c:pt>
                <c:pt idx="12">
                  <c:v>4.9548900334362305</c:v>
                </c:pt>
                <c:pt idx="13">
                  <c:v>8.7975207876475672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9A7-43A9-BDA3-66DCFCFDADBB}"/>
            </c:ext>
          </c:extLst>
        </c:ser>
        <c:ser>
          <c:idx val="4"/>
          <c:order val="4"/>
          <c:tx>
            <c:strRef>
              <c:f>List5!$AA$177</c:f>
              <c:strCache>
                <c:ptCount val="1"/>
                <c:pt idx="0">
                  <c:v>bez odpovědi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List5!$V$178:$V$191</c:f>
              <c:strCache>
                <c:ptCount val="14"/>
                <c:pt idx="0">
                  <c:v>ANO</c:v>
                </c:pt>
                <c:pt idx="1">
                  <c:v>ODS</c:v>
                </c:pt>
                <c:pt idx="2">
                  <c:v>KDU-ČSL</c:v>
                </c:pt>
                <c:pt idx="3">
                  <c:v>ČPS</c:v>
                </c:pt>
                <c:pt idx="4">
                  <c:v>ČSSD</c:v>
                </c:pt>
                <c:pt idx="5">
                  <c:v>SPD</c:v>
                </c:pt>
                <c:pt idx="6">
                  <c:v>KSČM</c:v>
                </c:pt>
                <c:pt idx="7">
                  <c:v>SZ</c:v>
                </c:pt>
                <c:pt idx="8">
                  <c:v>STAN</c:v>
                </c:pt>
                <c:pt idx="9">
                  <c:v>ŽB</c:v>
                </c:pt>
                <c:pt idx="10">
                  <c:v>TOP09</c:v>
                </c:pt>
                <c:pt idx="11">
                  <c:v>SLS</c:v>
                </c:pt>
                <c:pt idx="12">
                  <c:v>Brno+</c:v>
                </c:pt>
                <c:pt idx="13">
                  <c:v>celkem</c:v>
                </c:pt>
              </c:strCache>
            </c:strRef>
          </c:cat>
          <c:val>
            <c:numRef>
              <c:f>List5!$AA$178:$AA$191</c:f>
              <c:numCache>
                <c:formatCode>General</c:formatCode>
                <c:ptCount val="14"/>
                <c:pt idx="0">
                  <c:v>10.206908901861073</c:v>
                </c:pt>
                <c:pt idx="1">
                  <c:v>5.9254435521080495</c:v>
                </c:pt>
                <c:pt idx="2">
                  <c:v>13.392669072554348</c:v>
                </c:pt>
                <c:pt idx="3">
                  <c:v>6.2728050759706537</c:v>
                </c:pt>
                <c:pt idx="4">
                  <c:v>6.0136863180766875</c:v>
                </c:pt>
                <c:pt idx="5">
                  <c:v>16.909219898558899</c:v>
                </c:pt>
                <c:pt idx="6">
                  <c:v>12.753526584688307</c:v>
                </c:pt>
                <c:pt idx="7">
                  <c:v>3.7700160729811896</c:v>
                </c:pt>
                <c:pt idx="8">
                  <c:v>8.1423010172413512</c:v>
                </c:pt>
                <c:pt idx="9">
                  <c:v>1.0037214169317723</c:v>
                </c:pt>
                <c:pt idx="10">
                  <c:v>12.76720877121239</c:v>
                </c:pt>
                <c:pt idx="11">
                  <c:v>17.300540584928513</c:v>
                </c:pt>
                <c:pt idx="12">
                  <c:v>8.2364732225574055</c:v>
                </c:pt>
                <c:pt idx="13">
                  <c:v>9.1370794712463042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9A7-43A9-BDA3-66DCFCFDAD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5540352"/>
        <c:axId val="115541888"/>
      </c:barChart>
      <c:catAx>
        <c:axId val="115540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15541888"/>
        <c:crosses val="autoZero"/>
        <c:auto val="1"/>
        <c:lblAlgn val="ctr"/>
        <c:lblOffset val="100"/>
        <c:noMultiLvlLbl val="0"/>
      </c:catAx>
      <c:valAx>
        <c:axId val="1155418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155403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59A888F-A5B5-4948-A1B4-E4A91F751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2A714702-A7AB-4018-BFCE-C6886C9F1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44B90F1E-6A5C-4649-862C-042720BA2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4A376E53-3C18-4632-BF54-4A7909486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3EDCC0FF-F30B-4FC4-B99A-1483E54A3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933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650FE7-C787-45D5-93B8-43EDDD3B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xmlns="" id="{5D5A5EDB-67A9-4D2D-B313-B9C1B3364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BA4B1838-4676-44A3-A3B6-4307F9C23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CA64ED07-27A7-4333-9C6B-D2BD2616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7A9C798D-D32A-4AB1-ADE1-C963D7DBE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665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xmlns="" id="{40C00CDE-4FE0-4D34-B867-4BA1E8C3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xmlns="" id="{7D3EDCDE-197B-4722-817D-EDF6DFE61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4A6743ED-82A6-4BAC-8F4F-0D9BE75D3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89CE7D37-0691-4C2D-A4EC-9EDAB1D8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6334B3EB-95E5-43C6-9D5A-9880CEC8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317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54889E-90CE-41DE-9D0E-CC42CDF4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62A80F7C-F14F-45A1-9B7B-83438CA83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E3391E15-F9E4-49B7-919D-C342272B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E8145CB7-7267-48DF-91D6-56D504EA2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F150178C-DFC2-487B-8F4E-94F55D75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145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F8E6CAB-8220-4EE2-AB6F-4839714EA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xmlns="" id="{1180326A-E36B-4988-9448-9D7D03A98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799AB16E-9E1C-417B-9E79-F3FF19CA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CF74911E-AEEC-4F98-8884-48F4C48A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6C61842B-E04C-402D-86B0-1E29B83FE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432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5F86775-5836-4B0C-A8D3-E268B79DC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465BE59F-9287-4E6C-866C-D272A215BE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FA5A014B-B00B-4274-BAF7-87B5DBCDF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A5A5F628-0122-4A7F-8D30-5E22973DF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FD8F1D88-0A00-42E1-9619-CF1882370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1F954E48-4949-4AA1-97C1-EE54D8E4B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098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7FBB7D-7737-4ABD-99D8-1C22EFB6C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xmlns="" id="{B3B4BFD8-EBFF-465A-B77E-A8D11CE9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2D769536-C7E6-43BD-8261-7A8E8D318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xmlns="" id="{A3846F37-B67A-4AD9-B44E-A92C1A331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259738F0-7415-411D-AD37-E6D40CD71D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xmlns="" id="{A2F9DB58-2A91-4758-A887-42DC4776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xmlns="" id="{F192A941-A12D-4481-B355-B6D3B5D9F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xmlns="" id="{233504E2-5023-4D7A-9E07-5777D4AB0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583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A5828A-F351-48E1-BF8F-E51E8824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xmlns="" id="{18A1F76F-4941-44C2-A2C5-8B55D260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83A0D24B-4ADB-4D2B-A2D2-2BC9EA7D3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xmlns="" id="{2D5223EB-4976-4E12-AF34-5D0ACCD1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460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xmlns="" id="{9A6E1CCD-EBAD-4CA2-93C1-6B44E8F1E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xmlns="" id="{A3BBE2A5-1B4F-46F1-BAC3-FA2444C3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xmlns="" id="{CCDEE8CD-42CF-47FA-A554-6D41F452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952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F4616C-538C-4F77-9C37-6FC5F177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89DB847B-731F-4A1A-B238-137068205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xmlns="" id="{5C1F2DEA-7E7E-4925-A6E1-176E5395A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0489B2F8-89C9-4434-A379-9BBED722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7A5CB9B0-C6F1-4CBC-B79B-55990F99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7C6AE022-5802-4187-90CE-6B642960E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58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F530F4-644D-4921-A242-36671A19A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xmlns="" id="{3D10E890-7E00-433C-B127-BA14E7C742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xmlns="" id="{9DC22648-8364-46C4-855E-2D3EF8C3D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139B7943-D308-41D7-98E3-4B7045EA3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7E563AE9-6C8D-466D-915C-EB24C001B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9D38723F-B11C-448E-94B0-F407BAC66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538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xmlns="" id="{6EA56E06-CB8C-4502-A83C-D97D68CE0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xmlns="" id="{56F240D6-E38D-4BC4-8BC1-B6FB387B1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E803F952-2C5F-47D9-BB35-1B22C37F3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91A58-156B-4DE6-8AE3-75E64B3BC9A8}" type="datetimeFigureOut">
              <a:rPr lang="sk-SK" smtClean="0"/>
              <a:t>8. 10. 2018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A11A1BD7-D90C-4DD6-A5F8-8384AA680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EEF0E9F2-CD9D-4063-B803-6AA8DB09A8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156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B9CFC05-2EB6-4332-8D9E-44A31C1D3B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</a:t>
            </a:r>
            <a:r>
              <a:rPr lang="sk-SK" dirty="0" err="1"/>
              <a:t>xit</a:t>
            </a:r>
            <a:r>
              <a:rPr lang="sk-SK" dirty="0"/>
              <a:t> </a:t>
            </a:r>
            <a:r>
              <a:rPr lang="sk-SK" dirty="0" err="1"/>
              <a:t>Poll</a:t>
            </a:r>
            <a:r>
              <a:rPr lang="sk-SK" dirty="0"/>
              <a:t> </a:t>
            </a:r>
            <a:br>
              <a:rPr lang="sk-SK" dirty="0"/>
            </a:br>
            <a:r>
              <a:rPr lang="cs-CZ" sz="3600" dirty="0"/>
              <a:t>Závěrečná</a:t>
            </a:r>
            <a:r>
              <a:rPr lang="sk-SK" sz="3600" dirty="0"/>
              <a:t> </a:t>
            </a:r>
            <a:r>
              <a:rPr lang="cs-CZ" sz="3600" dirty="0"/>
              <a:t>zpráva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5D71D97-64C5-4A42-A42C-9C0CEBF5B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58024"/>
            <a:ext cx="9144000" cy="1655762"/>
          </a:xfrm>
        </p:spPr>
        <p:txBody>
          <a:bodyPr/>
          <a:lstStyle/>
          <a:p>
            <a:r>
              <a:rPr lang="cs-CZ" dirty="0"/>
              <a:t>5.10. – 6.10. 2018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1018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9ED796-0CEA-4EF5-A400-C2FA8BBC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Ideální primátor?</a:t>
            </a:r>
            <a:endParaRPr lang="sk-SK" dirty="0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4C6B7DFB-E5EC-43F5-93CE-570EC78397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479514"/>
              </p:ext>
            </p:extLst>
          </p:nvPr>
        </p:nvGraphicFramePr>
        <p:xfrm>
          <a:off x="92279" y="1384183"/>
          <a:ext cx="11987868" cy="5276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8666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E45F98-578A-498E-A977-322B2AC2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589" y="-305995"/>
            <a:ext cx="10515600" cy="1325563"/>
          </a:xfrm>
        </p:spPr>
        <p:txBody>
          <a:bodyPr>
            <a:normAutofit/>
          </a:bodyPr>
          <a:lstStyle/>
          <a:p>
            <a:r>
              <a:rPr lang="cs-CZ" sz="3200" dirty="0"/>
              <a:t>Zařazení strany a </a:t>
            </a:r>
            <a:r>
              <a:rPr lang="cs-CZ" sz="3200" dirty="0" err="1"/>
              <a:t>sebezařazení</a:t>
            </a:r>
            <a:r>
              <a:rPr lang="cs-CZ" sz="3200" dirty="0"/>
              <a:t> voličů na škále levice- pravice</a:t>
            </a:r>
            <a:endParaRPr lang="sk-SK" sz="3200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xmlns="" id="{E51E1B9F-D2EE-4931-AC50-28818CFEF5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1272"/>
              </p:ext>
            </p:extLst>
          </p:nvPr>
        </p:nvGraphicFramePr>
        <p:xfrm>
          <a:off x="654342" y="562056"/>
          <a:ext cx="10880520" cy="62164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5954">
                  <a:extLst>
                    <a:ext uri="{9D8B030D-6E8A-4147-A177-3AD203B41FA5}">
                      <a16:colId xmlns:a16="http://schemas.microsoft.com/office/drawing/2014/main" xmlns="" val="1024394401"/>
                    </a:ext>
                  </a:extLst>
                </a:gridCol>
                <a:gridCol w="1790034">
                  <a:extLst>
                    <a:ext uri="{9D8B030D-6E8A-4147-A177-3AD203B41FA5}">
                      <a16:colId xmlns:a16="http://schemas.microsoft.com/office/drawing/2014/main" xmlns="" val="2265566574"/>
                    </a:ext>
                  </a:extLst>
                </a:gridCol>
                <a:gridCol w="1211488">
                  <a:extLst>
                    <a:ext uri="{9D8B030D-6E8A-4147-A177-3AD203B41FA5}">
                      <a16:colId xmlns:a16="http://schemas.microsoft.com/office/drawing/2014/main" xmlns="" val="681190960"/>
                    </a:ext>
                  </a:extLst>
                </a:gridCol>
                <a:gridCol w="1500761">
                  <a:extLst>
                    <a:ext uri="{9D8B030D-6E8A-4147-A177-3AD203B41FA5}">
                      <a16:colId xmlns:a16="http://schemas.microsoft.com/office/drawing/2014/main" xmlns="" val="3668517725"/>
                    </a:ext>
                  </a:extLst>
                </a:gridCol>
                <a:gridCol w="1188632">
                  <a:extLst>
                    <a:ext uri="{9D8B030D-6E8A-4147-A177-3AD203B41FA5}">
                      <a16:colId xmlns:a16="http://schemas.microsoft.com/office/drawing/2014/main" xmlns="" val="3248502805"/>
                    </a:ext>
                  </a:extLst>
                </a:gridCol>
                <a:gridCol w="1812890">
                  <a:extLst>
                    <a:ext uri="{9D8B030D-6E8A-4147-A177-3AD203B41FA5}">
                      <a16:colId xmlns:a16="http://schemas.microsoft.com/office/drawing/2014/main" xmlns="" val="1561614573"/>
                    </a:ext>
                  </a:extLst>
                </a:gridCol>
                <a:gridCol w="1500761">
                  <a:extLst>
                    <a:ext uri="{9D8B030D-6E8A-4147-A177-3AD203B41FA5}">
                      <a16:colId xmlns:a16="http://schemas.microsoft.com/office/drawing/2014/main" xmlns="" val="2410525124"/>
                    </a:ext>
                  </a:extLst>
                </a:gridCol>
              </a:tblGrid>
              <a:tr h="414301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</a:rPr>
                        <a:t> 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2018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2014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7757631"/>
                  </a:ext>
                </a:extLst>
              </a:tr>
              <a:tr h="4162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Strana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Volená strana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SE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Volič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SE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Volená strana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Volič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42862795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KSČM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2.6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1.1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5.4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0.9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1.8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2.3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15631229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ČSSD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3.2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0.3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5.4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0.4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3.7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4.1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02788214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SZ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5.3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0.3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5.7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0.4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5.5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5.8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34814416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ŽB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5.3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0.3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6.0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0.4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6.8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6.3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6460478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SPD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5.8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0.5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6.0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0.4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>
                          <a:effectLst/>
                        </a:rPr>
                        <a:t> 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>
                          <a:effectLst/>
                        </a:rPr>
                        <a:t> 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688709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ANO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5.9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0.2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6.3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0.2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6.1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6.8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8670830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KDU-ČSL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5.9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0.2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6.7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0.2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6.0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6.5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99539267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ČPS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6.2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0.2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7.0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0.2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</a:rPr>
                        <a:t> 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>
                          <a:effectLst/>
                        </a:rPr>
                        <a:t> 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79459509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SLS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6.7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0.5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6.2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0.6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>
                          <a:effectLst/>
                        </a:rPr>
                        <a:t> 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</a:rPr>
                        <a:t> 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2145137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STAN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7.1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0.3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6.7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0.4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</a:rPr>
                        <a:t> 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</a:rPr>
                        <a:t> 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29784950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Brno+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7.2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0.4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7.1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0.5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</a:rPr>
                        <a:t> 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>
                          <a:effectLst/>
                        </a:rPr>
                        <a:t> 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9023065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TOP09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7.9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0.2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6.8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0.3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8.1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8.1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9039594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ODS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8.7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0.1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7.3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>
                          <a:effectLst/>
                        </a:rPr>
                        <a:t>0.2</a:t>
                      </a:r>
                      <a:endParaRPr lang="sk-SK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8.0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u="none" strike="noStrike" dirty="0">
                          <a:effectLst/>
                        </a:rPr>
                        <a:t>8.1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59007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811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99570A-9F01-42E4-AB85-0655CEFF0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Spokojenost s vývojem v </a:t>
            </a:r>
            <a:r>
              <a:rPr lang="cs-CZ" dirty="0" smtClean="0"/>
              <a:t>Brně</a:t>
            </a:r>
            <a:endParaRPr lang="sk-SK" dirty="0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68A50E29-B262-4910-8E43-442A2DA86C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367280"/>
              </p:ext>
            </p:extLst>
          </p:nvPr>
        </p:nvGraphicFramePr>
        <p:xfrm>
          <a:off x="234891" y="1375794"/>
          <a:ext cx="11744587" cy="5142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4026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D1AC4B-751B-4484-9FCC-98D3D5328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témata dle voličů </a:t>
            </a:r>
            <a:endParaRPr lang="sk-SK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xmlns="" id="{7377995C-01C9-4237-AA2D-08AAD9A099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69818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8092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5197428-803B-4265-93EC-517FA0EC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Důležitost vybraných témat dle voličů </a:t>
            </a:r>
            <a:endParaRPr lang="sk-SK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xmlns="" id="{1B2F4851-EBED-410A-9FB7-642C2B3763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408212"/>
              </p:ext>
            </p:extLst>
          </p:nvPr>
        </p:nvGraphicFramePr>
        <p:xfrm>
          <a:off x="1054359" y="1959429"/>
          <a:ext cx="9899778" cy="4460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4254">
                  <a:extLst>
                    <a:ext uri="{9D8B030D-6E8A-4147-A177-3AD203B41FA5}">
                      <a16:colId xmlns:a16="http://schemas.microsoft.com/office/drawing/2014/main" xmlns="" val="4122096871"/>
                    </a:ext>
                  </a:extLst>
                </a:gridCol>
                <a:gridCol w="1414254">
                  <a:extLst>
                    <a:ext uri="{9D8B030D-6E8A-4147-A177-3AD203B41FA5}">
                      <a16:colId xmlns:a16="http://schemas.microsoft.com/office/drawing/2014/main" xmlns="" val="1080341986"/>
                    </a:ext>
                  </a:extLst>
                </a:gridCol>
                <a:gridCol w="1414254">
                  <a:extLst>
                    <a:ext uri="{9D8B030D-6E8A-4147-A177-3AD203B41FA5}">
                      <a16:colId xmlns:a16="http://schemas.microsoft.com/office/drawing/2014/main" xmlns="" val="2346418131"/>
                    </a:ext>
                  </a:extLst>
                </a:gridCol>
                <a:gridCol w="1414254">
                  <a:extLst>
                    <a:ext uri="{9D8B030D-6E8A-4147-A177-3AD203B41FA5}">
                      <a16:colId xmlns:a16="http://schemas.microsoft.com/office/drawing/2014/main" xmlns="" val="3529503670"/>
                    </a:ext>
                  </a:extLst>
                </a:gridCol>
                <a:gridCol w="1414254">
                  <a:extLst>
                    <a:ext uri="{9D8B030D-6E8A-4147-A177-3AD203B41FA5}">
                      <a16:colId xmlns:a16="http://schemas.microsoft.com/office/drawing/2014/main" xmlns="" val="247454356"/>
                    </a:ext>
                  </a:extLst>
                </a:gridCol>
                <a:gridCol w="1414254">
                  <a:extLst>
                    <a:ext uri="{9D8B030D-6E8A-4147-A177-3AD203B41FA5}">
                      <a16:colId xmlns:a16="http://schemas.microsoft.com/office/drawing/2014/main" xmlns="" val="2113044250"/>
                    </a:ext>
                  </a:extLst>
                </a:gridCol>
                <a:gridCol w="1414254">
                  <a:extLst>
                    <a:ext uri="{9D8B030D-6E8A-4147-A177-3AD203B41FA5}">
                      <a16:colId xmlns:a16="http://schemas.microsoft.com/office/drawing/2014/main" xmlns="" val="4012820552"/>
                    </a:ext>
                  </a:extLst>
                </a:gridCol>
              </a:tblGrid>
              <a:tr h="5622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Strana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Automobilová doprava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Veřejná</a:t>
                      </a:r>
                    </a:p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 doprava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Územní</a:t>
                      </a:r>
                    </a:p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 plánování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Sociální </a:t>
                      </a:r>
                    </a:p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politika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Sport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Transparentnost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1714499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ANO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2.22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3.41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2.8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3.45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2.93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4070391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ODS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1.95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3.73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2.16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2.00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3.39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3.10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2941181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KDU-ČSL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2.21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3.65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2.30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3.39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2.54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2447454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ČPS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2.3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3.64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2.12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2.00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3.65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2.90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5242699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ČSSD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2.28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3.43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2.24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2.26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3.42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3.21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5721729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SPD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2.11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3.55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2.27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1.71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3.19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3.19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0227039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KSČM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2.14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3.76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1.74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1.75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3.49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2.76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34836326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SZ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2.57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3.74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2.13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2.25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3.56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2.47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1149960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STAN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1.97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3.94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2.22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2.78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3.24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2.89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43352969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ŽB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3.50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2.32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3.23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3.1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70630272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TOP09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2.17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3.63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1.96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3.29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2.45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2181919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SLS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2.47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3.42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2.68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1.62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3.44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2.87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14900132"/>
                  </a:ext>
                </a:extLst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Brno+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2.26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3.91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1.88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2.40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4.00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2.49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1878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163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AF9F72-073C-4B69-A1B9-4F27F45C0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Rezidentní parkování</a:t>
            </a:r>
            <a:endParaRPr lang="sk-SK" dirty="0"/>
          </a:p>
        </p:txBody>
      </p:sp>
      <p:graphicFrame>
        <p:nvGraphicFramePr>
          <p:cNvPr id="10" name="Zástupný objekt pre obsah 9">
            <a:extLst>
              <a:ext uri="{FF2B5EF4-FFF2-40B4-BE49-F238E27FC236}">
                <a16:creationId xmlns:a16="http://schemas.microsoft.com/office/drawing/2014/main" xmlns="" id="{6AC185BD-F364-4815-AAE8-2B068A8EDE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941895"/>
              </p:ext>
            </p:extLst>
          </p:nvPr>
        </p:nvGraphicFramePr>
        <p:xfrm>
          <a:off x="285226" y="1736521"/>
          <a:ext cx="11068574" cy="444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1533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D8BC1C1-D0A9-4813-B1CF-C918A54C9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Zřízení kanceláře městského architekta</a:t>
            </a:r>
            <a:endParaRPr lang="sk-SK" dirty="0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DF85E1DA-2AEA-4982-B1CF-217F6C0E1A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767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D29BAB4-0512-4107-99F7-E94D4CB14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Velký městský okruh</a:t>
            </a:r>
            <a:endParaRPr lang="sk-SK" dirty="0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FB8CC4BA-27DA-4882-9F0A-F9DBE6EB0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114849"/>
              </p:ext>
            </p:extLst>
          </p:nvPr>
        </p:nvGraphicFramePr>
        <p:xfrm>
          <a:off x="318782" y="1476462"/>
          <a:ext cx="11035018" cy="4700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4883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9DBA1DA-5FC3-4A5C-A503-22CA87037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Tramvajová trať</a:t>
            </a:r>
            <a:endParaRPr lang="sk-SK" dirty="0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741EEC1C-D074-4748-B7E2-0F1D05D40E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9547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1">
            <a:extLst>
              <a:ext uri="{FF2B5EF4-FFF2-40B4-BE49-F238E27FC236}">
                <a16:creationId xmlns:a16="http://schemas.microsoft.com/office/drawing/2014/main" xmlns="" id="{37A419D0-D510-4323-95FE-9BDBA8E9F24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41251" y="369651"/>
            <a:ext cx="9056451" cy="636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62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0A64CF4-6CE8-44E4-9F93-4074536F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fakty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6C600D0-1773-4042-A4B5-72AE60908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7 míst sběru dat (Brno, Blansko, Břeclav, Hodonín, Tišnov, Vyškov, Vranovice)</a:t>
            </a:r>
          </a:p>
          <a:p>
            <a:r>
              <a:rPr lang="cs-CZ" dirty="0"/>
              <a:t>Čas sběru:</a:t>
            </a:r>
          </a:p>
          <a:p>
            <a:pPr lvl="1"/>
            <a:r>
              <a:rPr lang="cs-CZ" dirty="0"/>
              <a:t>Pátek 14:00 – 20:00</a:t>
            </a:r>
          </a:p>
          <a:p>
            <a:pPr lvl="1"/>
            <a:r>
              <a:rPr lang="cs-CZ" dirty="0"/>
              <a:t>Sobota 8:00 – 12:00</a:t>
            </a:r>
          </a:p>
          <a:p>
            <a:r>
              <a:rPr lang="cs-CZ" dirty="0"/>
              <a:t> 56 studentů</a:t>
            </a:r>
          </a:p>
          <a:p>
            <a:r>
              <a:rPr lang="cs-CZ" dirty="0"/>
              <a:t>3 </a:t>
            </a:r>
            <a:r>
              <a:rPr lang="cs-CZ" dirty="0" smtClean="0"/>
              <a:t>400 respondentů</a:t>
            </a:r>
          </a:p>
          <a:p>
            <a:r>
              <a:rPr lang="cs-CZ" dirty="0" smtClean="0"/>
              <a:t>2730 Brno/ 670 ostatní obce</a:t>
            </a:r>
            <a:endParaRPr lang="cs-CZ" dirty="0"/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8761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0">
            <a:extLst>
              <a:ext uri="{FF2B5EF4-FFF2-40B4-BE49-F238E27FC236}">
                <a16:creationId xmlns:a16="http://schemas.microsoft.com/office/drawing/2014/main" xmlns="" id="{15926DA8-CD02-4807-8D62-734FE202065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809345" y="262647"/>
            <a:ext cx="8433881" cy="639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563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0F6B0E-2884-4E8D-A1A5-FAAB48D9E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znalost</a:t>
            </a:r>
            <a:endParaRPr lang="sk-SK" dirty="0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970D2DAD-FB9B-4FAE-A68B-384D0CF98A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505170"/>
              </p:ext>
            </p:extLst>
          </p:nvPr>
        </p:nvGraphicFramePr>
        <p:xfrm>
          <a:off x="75501" y="1333850"/>
          <a:ext cx="11954312" cy="5192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0948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19BD7A2-B70D-4D82-8610-F91DB070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Složení elektorátu</a:t>
            </a:r>
            <a:endParaRPr lang="sk-SK" dirty="0"/>
          </a:p>
        </p:txBody>
      </p:sp>
      <p:graphicFrame>
        <p:nvGraphicFramePr>
          <p:cNvPr id="10" name="Zástupný objekt pre obsah 9">
            <a:extLst>
              <a:ext uri="{FF2B5EF4-FFF2-40B4-BE49-F238E27FC236}">
                <a16:creationId xmlns:a16="http://schemas.microsoft.com/office/drawing/2014/main" xmlns="" id="{797C3413-08CA-471A-BCFB-0C668F6C56B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191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AD87CC-A8C9-463C-BAAA-C2368240E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Složení elektorátu</a:t>
            </a:r>
            <a:endParaRPr lang="sk-SK" dirty="0"/>
          </a:p>
        </p:txBody>
      </p:sp>
      <p:graphicFrame>
        <p:nvGraphicFramePr>
          <p:cNvPr id="10" name="Zástupný objekt pre obsah 9">
            <a:extLst>
              <a:ext uri="{FF2B5EF4-FFF2-40B4-BE49-F238E27FC236}">
                <a16:creationId xmlns:a16="http://schemas.microsoft.com/office/drawing/2014/main" xmlns="" id="{2A57ACC7-A06F-4451-9BD7-F8737952241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1660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1144D0-3FA6-427D-AE34-3C84DDDC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elektorátu</a:t>
            </a:r>
            <a:endParaRPr lang="sk-SK" dirty="0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72C5BFB5-C925-495B-B036-FC74934643E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11226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D69FFBC-12F6-4FCD-A1EB-3EA56989E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Složení elektorátu</a:t>
            </a:r>
            <a:endParaRPr lang="sk-SK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465D1DDC-3BEB-4DFC-A0C6-68F9B5A5916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15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9694" y="339958"/>
            <a:ext cx="10515600" cy="1325563"/>
          </a:xfrm>
        </p:spPr>
        <p:txBody>
          <a:bodyPr/>
          <a:lstStyle/>
          <a:p>
            <a:pPr algn="r"/>
            <a:r>
              <a:rPr lang="cs-CZ" dirty="0" smtClean="0"/>
              <a:t>Srovnání Brno / Blansko, Břeclav, Hodonín,                      Vyškov, Tišnov, Vranovice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1028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519835898"/>
              </p:ext>
            </p:extLst>
          </p:nvPr>
        </p:nvGraphicFramePr>
        <p:xfrm>
          <a:off x="133773" y="431800"/>
          <a:ext cx="576072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3781628368"/>
              </p:ext>
            </p:extLst>
          </p:nvPr>
        </p:nvGraphicFramePr>
        <p:xfrm>
          <a:off x="6035040" y="347874"/>
          <a:ext cx="5760720" cy="6510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8866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2869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9278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Vyplnění listiny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244282609"/>
              </p:ext>
            </p:extLst>
          </p:nvPr>
        </p:nvGraphicFramePr>
        <p:xfrm>
          <a:off x="584199" y="1811867"/>
          <a:ext cx="11167533" cy="4665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969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0A64CF4-6CE8-44E4-9F93-4074536F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odhad výsledků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6C600D0-1773-4042-A4B5-72AE60908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sk-SK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997E851D-48CC-42D6-A8CC-CC2BF4DE4C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8652427"/>
              </p:ext>
            </p:extLst>
          </p:nvPr>
        </p:nvGraphicFramePr>
        <p:xfrm>
          <a:off x="992221" y="1653540"/>
          <a:ext cx="10515600" cy="4756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68130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Znalost starosty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438398160"/>
              </p:ext>
            </p:extLst>
          </p:nvPr>
        </p:nvGraphicFramePr>
        <p:xfrm>
          <a:off x="355599" y="1955800"/>
          <a:ext cx="11523133" cy="444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705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0A64CF4-6CE8-44E4-9F93-4074536F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Upřesněný </a:t>
            </a:r>
            <a:r>
              <a:rPr lang="cs-CZ" dirty="0"/>
              <a:t>odhad </a:t>
            </a:r>
            <a:r>
              <a:rPr lang="cs-CZ" dirty="0" smtClean="0"/>
              <a:t>výsledků (v cca 16:00)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6C600D0-1773-4042-A4B5-72AE60908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sk-SK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2A171DD0-3F7F-45EC-899A-1A116F29AF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0945477"/>
              </p:ext>
            </p:extLst>
          </p:nvPr>
        </p:nvGraphicFramePr>
        <p:xfrm>
          <a:off x="943583" y="1676399"/>
          <a:ext cx="10410217" cy="4646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476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4C08F6E-7163-4335-928E-37CC8A3EF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s intervalem spolehlivosti</a:t>
            </a:r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790B37B5-373C-4ED0-87F9-B0C2B1DDB5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321150"/>
              </p:ext>
            </p:extLst>
          </p:nvPr>
        </p:nvGraphicFramePr>
        <p:xfrm>
          <a:off x="1313234" y="1780162"/>
          <a:ext cx="9620656" cy="4620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4802">
                  <a:extLst>
                    <a:ext uri="{9D8B030D-6E8A-4147-A177-3AD203B41FA5}">
                      <a16:colId xmlns:a16="http://schemas.microsoft.com/office/drawing/2014/main" xmlns="" val="4057098945"/>
                    </a:ext>
                  </a:extLst>
                </a:gridCol>
                <a:gridCol w="1414802">
                  <a:extLst>
                    <a:ext uri="{9D8B030D-6E8A-4147-A177-3AD203B41FA5}">
                      <a16:colId xmlns:a16="http://schemas.microsoft.com/office/drawing/2014/main" xmlns="" val="3209217372"/>
                    </a:ext>
                  </a:extLst>
                </a:gridCol>
                <a:gridCol w="1131842">
                  <a:extLst>
                    <a:ext uri="{9D8B030D-6E8A-4147-A177-3AD203B41FA5}">
                      <a16:colId xmlns:a16="http://schemas.microsoft.com/office/drawing/2014/main" xmlns="" val="4179988761"/>
                    </a:ext>
                  </a:extLst>
                </a:gridCol>
                <a:gridCol w="1131842">
                  <a:extLst>
                    <a:ext uri="{9D8B030D-6E8A-4147-A177-3AD203B41FA5}">
                      <a16:colId xmlns:a16="http://schemas.microsoft.com/office/drawing/2014/main" xmlns="" val="3056111724"/>
                    </a:ext>
                  </a:extLst>
                </a:gridCol>
                <a:gridCol w="1131842">
                  <a:extLst>
                    <a:ext uri="{9D8B030D-6E8A-4147-A177-3AD203B41FA5}">
                      <a16:colId xmlns:a16="http://schemas.microsoft.com/office/drawing/2014/main" xmlns="" val="1512764583"/>
                    </a:ext>
                  </a:extLst>
                </a:gridCol>
                <a:gridCol w="1131842">
                  <a:extLst>
                    <a:ext uri="{9D8B030D-6E8A-4147-A177-3AD203B41FA5}">
                      <a16:colId xmlns:a16="http://schemas.microsoft.com/office/drawing/2014/main" xmlns="" val="1859323866"/>
                    </a:ext>
                  </a:extLst>
                </a:gridCol>
                <a:gridCol w="1131842">
                  <a:extLst>
                    <a:ext uri="{9D8B030D-6E8A-4147-A177-3AD203B41FA5}">
                      <a16:colId xmlns:a16="http://schemas.microsoft.com/office/drawing/2014/main" xmlns="" val="2273961433"/>
                    </a:ext>
                  </a:extLst>
                </a:gridCol>
                <a:gridCol w="1131842">
                  <a:extLst>
                    <a:ext uri="{9D8B030D-6E8A-4147-A177-3AD203B41FA5}">
                      <a16:colId xmlns:a16="http://schemas.microsoft.com/office/drawing/2014/main" xmlns="" val="2569790198"/>
                    </a:ext>
                  </a:extLst>
                </a:gridCol>
              </a:tblGrid>
              <a:tr h="308042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u="none" strike="noStrike" dirty="0">
                          <a:effectLst/>
                        </a:rPr>
                        <a:t> 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none" strike="noStrike" dirty="0">
                          <a:effectLst/>
                        </a:rPr>
                        <a:t>Interval spolehlivosti 95%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none" strike="noStrike" dirty="0">
                          <a:effectLst/>
                        </a:rPr>
                        <a:t>Interval spolehlivosti 95%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51313039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u="none" strike="noStrike">
                          <a:effectLst/>
                        </a:rPr>
                        <a:t> 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Výsledek 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Dolní hranice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Horní hranice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Výsledek 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Dolní hranice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Horní hranice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Reálný zisk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02194360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ANO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20.14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18.28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21.99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20.36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18.61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22.11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23.3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0485136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ODS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21.64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19.74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23.55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18.37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16.69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20.5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effectLst/>
                        </a:rPr>
                        <a:t>18.55</a:t>
                      </a:r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91463797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KDU-ČSL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13.19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11.63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14.76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10.43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9.10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11.75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10.25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10231476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ČPS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7.76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6.52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9.00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7.99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6.81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9.17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effectLst/>
                        </a:rPr>
                        <a:t>8.74</a:t>
                      </a:r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51008916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ČSSD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7.41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6.20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8.62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7.15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6.3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8.27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6.28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71520279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SPD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3.35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2.52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4.18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6.20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5.15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7.25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 smtClean="0">
                          <a:effectLst/>
                        </a:rPr>
                        <a:t>5.07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09411737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SZ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4.49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3.54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5.45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4.66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3.74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5.58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4.52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640568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STAN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3.92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4.81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3.87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3.3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4.71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effectLst/>
                        </a:rPr>
                        <a:t>4.28</a:t>
                      </a:r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37469925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KSČM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1.98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1.33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2.62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4.74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3.82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5.66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4.13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63348253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ŽB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3.96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3.6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4.86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3.76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2.93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4.58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4.9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61459965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TOP09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4.37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3.42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5.31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3.50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2.70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4.30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3.42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26418688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SLS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2.35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1.65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3.5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3.34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2.56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4.12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2.72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65047214"/>
                  </a:ext>
                </a:extLst>
              </a:tr>
              <a:tr h="308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Brno+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1.89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1.26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2.52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2.25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1.61</a:t>
                      </a:r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2.90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2.65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3586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20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E61658E-A28C-43D1-97AB-AFD321169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Způsoby vyplnění listiny mezi voliči jednotlivých stran</a:t>
            </a:r>
            <a:endParaRPr lang="sk-SK" sz="3600" dirty="0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6033497A-943F-43C7-B589-7CFF9C76EB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293942"/>
              </p:ext>
            </p:extLst>
          </p:nvPr>
        </p:nvGraphicFramePr>
        <p:xfrm>
          <a:off x="234891" y="1635853"/>
          <a:ext cx="11794921" cy="5041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454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C02EF4-E148-454F-8CAE-B7662CB8D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479" y="0"/>
            <a:ext cx="10515600" cy="1325563"/>
          </a:xfrm>
        </p:spPr>
        <p:txBody>
          <a:bodyPr/>
          <a:lstStyle/>
          <a:p>
            <a:r>
              <a:rPr lang="cs-CZ" sz="4000" dirty="0"/>
              <a:t>Důvěra zastupitelstvu mezi voliči jednotlivých stran</a:t>
            </a:r>
            <a:endParaRPr lang="sk-SK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xmlns="" id="{DF1BE126-BE59-496F-9311-341F0B535C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691421"/>
              </p:ext>
            </p:extLst>
          </p:nvPr>
        </p:nvGraphicFramePr>
        <p:xfrm>
          <a:off x="3154003" y="1238089"/>
          <a:ext cx="5215814" cy="5542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7907">
                  <a:extLst>
                    <a:ext uri="{9D8B030D-6E8A-4147-A177-3AD203B41FA5}">
                      <a16:colId xmlns:a16="http://schemas.microsoft.com/office/drawing/2014/main" xmlns="" val="114700445"/>
                    </a:ext>
                  </a:extLst>
                </a:gridCol>
                <a:gridCol w="2607907">
                  <a:extLst>
                    <a:ext uri="{9D8B030D-6E8A-4147-A177-3AD203B41FA5}">
                      <a16:colId xmlns:a16="http://schemas.microsoft.com/office/drawing/2014/main" xmlns="" val="4041815094"/>
                    </a:ext>
                  </a:extLst>
                </a:gridCol>
              </a:tblGrid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Strana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Důvěra (1 až 5)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5715091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ŽB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2.58</a:t>
                      </a:r>
                      <a:endParaRPr lang="sk-SK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8178778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2.70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96034825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SZ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2.81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36673860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KDU-ČSL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2.94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32146432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ČSSD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3.01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6580816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TOP09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3.07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92451494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STAN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3.09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70886317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ČPS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3.12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77648975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ODS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3.35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38462748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KSČM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3.35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0775458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Brno+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3.38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69546823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SLS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3.60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76905958"/>
                  </a:ext>
                </a:extLst>
              </a:tr>
              <a:tr h="299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SPD</a:t>
                      </a:r>
                      <a:endParaRPr lang="sk-SK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3.76</a:t>
                      </a:r>
                      <a:endParaRPr lang="sk-SK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97380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668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C3DFA6-576D-404C-9A85-C3193F235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rozhodnutí</a:t>
            </a:r>
            <a:endParaRPr lang="sk-SK" dirty="0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00CE7120-A821-4713-97EB-B147D66C54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734293"/>
              </p:ext>
            </p:extLst>
          </p:nvPr>
        </p:nvGraphicFramePr>
        <p:xfrm>
          <a:off x="192947" y="1283516"/>
          <a:ext cx="11652308" cy="5301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8957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2C69C6-8B51-46EA-9DEF-5E39E4259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Přesuny hlasů</a:t>
            </a:r>
            <a:endParaRPr lang="sk-SK" dirty="0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xmlns="" id="{06ED21C0-85CC-4E54-8C35-8CC5C2A955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61614"/>
              </p:ext>
            </p:extLst>
          </p:nvPr>
        </p:nvGraphicFramePr>
        <p:xfrm>
          <a:off x="125835" y="1266738"/>
          <a:ext cx="11887200" cy="5427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770466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504</Words>
  <Application>Microsoft Office PowerPoint</Application>
  <PresentationFormat>Vlastní</PresentationFormat>
  <Paragraphs>380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Motív balíka Office</vt:lpstr>
      <vt:lpstr>Exit Poll  Závěrečná zpráva</vt:lpstr>
      <vt:lpstr>Základní fakty</vt:lpstr>
      <vt:lpstr>První odhad výsledků</vt:lpstr>
      <vt:lpstr>Upřesněný odhad výsledků (v cca 16:00)</vt:lpstr>
      <vt:lpstr>Výsledky s intervalem spolehlivosti</vt:lpstr>
      <vt:lpstr>Způsoby vyplnění listiny mezi voliči jednotlivých stran</vt:lpstr>
      <vt:lpstr>Důvěra zastupitelstvu mezi voliči jednotlivých stran</vt:lpstr>
      <vt:lpstr>Volební rozhodnutí</vt:lpstr>
      <vt:lpstr>Přesuny hlasů</vt:lpstr>
      <vt:lpstr>Ideální primátor?</vt:lpstr>
      <vt:lpstr>Zařazení strany a sebezařazení voličů na škále levice- pravice</vt:lpstr>
      <vt:lpstr>Spokojenost s vývojem v Brně</vt:lpstr>
      <vt:lpstr>Nejdůležitější témata dle voličů </vt:lpstr>
      <vt:lpstr>Důležitost vybraných témat dle voličů </vt:lpstr>
      <vt:lpstr>Rezidentní parkování</vt:lpstr>
      <vt:lpstr>Zřízení kanceláře městského architekta</vt:lpstr>
      <vt:lpstr>Velký městský okruh</vt:lpstr>
      <vt:lpstr>Tramvajová trať</vt:lpstr>
      <vt:lpstr>Prezentace aplikace PowerPoint</vt:lpstr>
      <vt:lpstr>Prezentace aplikace PowerPoint</vt:lpstr>
      <vt:lpstr>Politická znalost</vt:lpstr>
      <vt:lpstr>Složení elektorátu</vt:lpstr>
      <vt:lpstr>Složení elektorátu</vt:lpstr>
      <vt:lpstr>Složení elektorátu</vt:lpstr>
      <vt:lpstr>Složení elektorátu</vt:lpstr>
      <vt:lpstr>Srovnání Brno / Blansko, Břeclav, Hodonín,                      Vyškov, Tišnov, Vranovice</vt:lpstr>
      <vt:lpstr>Prezentace aplikace PowerPoint</vt:lpstr>
      <vt:lpstr>Prezentace aplikace PowerPoint</vt:lpstr>
      <vt:lpstr>Vyplnění listiny</vt:lpstr>
      <vt:lpstr>Znalost starosty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Exit Poll  Závěrečná zpráva</dc:title>
  <dc:creator>Peter</dc:creator>
  <cp:lastModifiedBy>Petr</cp:lastModifiedBy>
  <cp:revision>17</cp:revision>
  <dcterms:created xsi:type="dcterms:W3CDTF">2018-10-08T09:23:56Z</dcterms:created>
  <dcterms:modified xsi:type="dcterms:W3CDTF">2018-10-08T11:51:59Z</dcterms:modified>
</cp:coreProperties>
</file>