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2"/>
  </p:notesMasterIdLst>
  <p:sldIdLst>
    <p:sldId id="256" r:id="rId2"/>
    <p:sldId id="261" r:id="rId3"/>
    <p:sldId id="308" r:id="rId4"/>
    <p:sldId id="341" r:id="rId5"/>
    <p:sldId id="342" r:id="rId6"/>
    <p:sldId id="344" r:id="rId7"/>
    <p:sldId id="320" r:id="rId8"/>
    <p:sldId id="345" r:id="rId9"/>
    <p:sldId id="346" r:id="rId10"/>
    <p:sldId id="347" r:id="rId11"/>
    <p:sldId id="348" r:id="rId12"/>
    <p:sldId id="343" r:id="rId13"/>
    <p:sldId id="349" r:id="rId14"/>
    <p:sldId id="350" r:id="rId15"/>
    <p:sldId id="351" r:id="rId16"/>
    <p:sldId id="355" r:id="rId17"/>
    <p:sldId id="353" r:id="rId18"/>
    <p:sldId id="352" r:id="rId19"/>
    <p:sldId id="354" r:id="rId20"/>
    <p:sldId id="338" r:id="rId21"/>
  </p:sldIdLst>
  <p:sldSz cx="9144000" cy="5143500" type="screen16x9"/>
  <p:notesSz cx="6858000" cy="9144000"/>
  <p:embeddedFontLst>
    <p:embeddedFont>
      <p:font typeface="Titillium Web ExtraLight" panose="020B0604020202020204" charset="-18"/>
      <p:regular r:id="rId23"/>
      <p:bold r:id="rId24"/>
      <p:italic r:id="rId25"/>
      <p:boldItalic r:id="rId26"/>
    </p:embeddedFont>
    <p:embeddedFont>
      <p:font typeface="Titillium Web" panose="020B0604020202020204" charset="-18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60000E-D80E-4480-9D7A-DDCB5AA01081}">
  <a:tblStyle styleId="{6D60000E-D80E-4480-9D7A-DDCB5AA0108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13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03942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0447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3634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6737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4074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5321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6307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1091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24843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15816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16161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8004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60270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051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1888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1921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4507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3038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0107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5674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1748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96525" y="817291"/>
            <a:ext cx="7729200" cy="2081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28550" y="2196764"/>
            <a:ext cx="9094048" cy="2946825"/>
            <a:chOff x="28544" y="3514688"/>
            <a:chExt cx="9094048" cy="1628800"/>
          </a:xfrm>
        </p:grpSpPr>
        <p:sp>
          <p:nvSpPr>
            <p:cNvPr id="13" name="Google Shape;13;p2"/>
            <p:cNvSpPr/>
            <p:nvPr/>
          </p:nvSpPr>
          <p:spPr>
            <a:xfrm>
              <a:off x="300032" y="4491616"/>
              <a:ext cx="228608" cy="651872"/>
            </a:xfrm>
            <a:custGeom>
              <a:avLst/>
              <a:gdLst/>
              <a:ahLst/>
              <a:cxnLst/>
              <a:rect l="l" t="t" r="r" b="b"/>
              <a:pathLst>
                <a:path w="7144" h="20371" extrusionOk="0">
                  <a:moveTo>
                    <a:pt x="0" y="0"/>
                  </a:moveTo>
                  <a:lnTo>
                    <a:pt x="0" y="20371"/>
                  </a:lnTo>
                  <a:lnTo>
                    <a:pt x="7144" y="2037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8544" y="4220160"/>
              <a:ext cx="228640" cy="923328"/>
            </a:xfrm>
            <a:custGeom>
              <a:avLst/>
              <a:gdLst/>
              <a:ahLst/>
              <a:cxnLst/>
              <a:rect l="l" t="t" r="r" b="b"/>
              <a:pathLst>
                <a:path w="7145" h="28854" extrusionOk="0">
                  <a:moveTo>
                    <a:pt x="1" y="0"/>
                  </a:moveTo>
                  <a:lnTo>
                    <a:pt x="1" y="28854"/>
                  </a:lnTo>
                  <a:lnTo>
                    <a:pt x="7145" y="2885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76832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53664" y="4120128"/>
              <a:ext cx="230400" cy="1023360"/>
            </a:xfrm>
            <a:custGeom>
              <a:avLst/>
              <a:gdLst/>
              <a:ahLst/>
              <a:cxnLst/>
              <a:rect l="l" t="t" r="r" b="b"/>
              <a:pathLst>
                <a:path w="7200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200" y="3198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130496" y="4627328"/>
              <a:ext cx="230400" cy="516160"/>
            </a:xfrm>
            <a:custGeom>
              <a:avLst/>
              <a:gdLst/>
              <a:ahLst/>
              <a:cxnLst/>
              <a:rect l="l" t="t" r="r" b="b"/>
              <a:pathLst>
                <a:path w="7200" h="16130" extrusionOk="0">
                  <a:moveTo>
                    <a:pt x="0" y="1"/>
                  </a:moveTo>
                  <a:lnTo>
                    <a:pt x="0" y="16130"/>
                  </a:lnTo>
                  <a:lnTo>
                    <a:pt x="7200" y="1613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09088" y="3821888"/>
              <a:ext cx="228640" cy="1321600"/>
            </a:xfrm>
            <a:custGeom>
              <a:avLst/>
              <a:gdLst/>
              <a:ahLst/>
              <a:cxnLst/>
              <a:rect l="l" t="t" r="r" b="b"/>
              <a:pathLst>
                <a:path w="7145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144" y="41300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85920" y="4175488"/>
              <a:ext cx="230400" cy="968000"/>
            </a:xfrm>
            <a:custGeom>
              <a:avLst/>
              <a:gdLst/>
              <a:ahLst/>
              <a:cxnLst/>
              <a:rect l="l" t="t" r="r" b="b"/>
              <a:pathLst>
                <a:path w="7200" h="30250" extrusionOk="0">
                  <a:moveTo>
                    <a:pt x="0" y="1"/>
                  </a:moveTo>
                  <a:lnTo>
                    <a:pt x="0" y="30250"/>
                  </a:lnTo>
                  <a:lnTo>
                    <a:pt x="7200" y="3025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96272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239552" y="4355872"/>
              <a:ext cx="230400" cy="787616"/>
            </a:xfrm>
            <a:custGeom>
              <a:avLst/>
              <a:gdLst/>
              <a:ahLst/>
              <a:cxnLst/>
              <a:rect l="l" t="t" r="r" b="b"/>
              <a:pathLst>
                <a:path w="7200" h="24613" extrusionOk="0">
                  <a:moveTo>
                    <a:pt x="0" y="1"/>
                  </a:moveTo>
                  <a:lnTo>
                    <a:pt x="0" y="24613"/>
                  </a:lnTo>
                  <a:lnTo>
                    <a:pt x="7200" y="24613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163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794976" y="4175488"/>
              <a:ext cx="228640" cy="968000"/>
            </a:xfrm>
            <a:custGeom>
              <a:avLst/>
              <a:gdLst/>
              <a:ahLst/>
              <a:cxnLst/>
              <a:rect l="l" t="t" r="r" b="b"/>
              <a:pathLst>
                <a:path w="7145" h="30250" extrusionOk="0">
                  <a:moveTo>
                    <a:pt x="1" y="1"/>
                  </a:moveTo>
                  <a:lnTo>
                    <a:pt x="1" y="30250"/>
                  </a:lnTo>
                  <a:lnTo>
                    <a:pt x="7144" y="3025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071808" y="3659360"/>
              <a:ext cx="230400" cy="1484128"/>
            </a:xfrm>
            <a:custGeom>
              <a:avLst/>
              <a:gdLst/>
              <a:ahLst/>
              <a:cxnLst/>
              <a:rect l="l" t="t" r="r" b="b"/>
              <a:pathLst>
                <a:path w="7200" h="46379" extrusionOk="0">
                  <a:moveTo>
                    <a:pt x="0" y="1"/>
                  </a:moveTo>
                  <a:lnTo>
                    <a:pt x="0" y="46379"/>
                  </a:lnTo>
                  <a:lnTo>
                    <a:pt x="7200" y="46379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348608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625440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904032" y="4491616"/>
              <a:ext cx="228640" cy="651872"/>
            </a:xfrm>
            <a:custGeom>
              <a:avLst/>
              <a:gdLst/>
              <a:ahLst/>
              <a:cxnLst/>
              <a:rect l="l" t="t" r="r" b="b"/>
              <a:pathLst>
                <a:path w="7145" h="20371" extrusionOk="0">
                  <a:moveTo>
                    <a:pt x="1" y="0"/>
                  </a:moveTo>
                  <a:lnTo>
                    <a:pt x="1" y="20371"/>
                  </a:lnTo>
                  <a:lnTo>
                    <a:pt x="7145" y="20371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180864" y="4284448"/>
              <a:ext cx="230432" cy="859040"/>
            </a:xfrm>
            <a:custGeom>
              <a:avLst/>
              <a:gdLst/>
              <a:ahLst/>
              <a:cxnLst/>
              <a:rect l="l" t="t" r="r" b="b"/>
              <a:pathLst>
                <a:path w="7201" h="26845" extrusionOk="0">
                  <a:moveTo>
                    <a:pt x="0" y="0"/>
                  </a:moveTo>
                  <a:lnTo>
                    <a:pt x="0" y="26845"/>
                  </a:lnTo>
                  <a:lnTo>
                    <a:pt x="7200" y="2684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457696" y="4004032"/>
              <a:ext cx="230400" cy="1139456"/>
            </a:xfrm>
            <a:custGeom>
              <a:avLst/>
              <a:gdLst/>
              <a:ahLst/>
              <a:cxnLst/>
              <a:rect l="l" t="t" r="r" b="b"/>
              <a:pathLst>
                <a:path w="7200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200" y="35608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734496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0113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289920" y="3939744"/>
              <a:ext cx="228640" cy="1203744"/>
            </a:xfrm>
            <a:custGeom>
              <a:avLst/>
              <a:gdLst/>
              <a:ahLst/>
              <a:cxnLst/>
              <a:rect l="l" t="t" r="r" b="b"/>
              <a:pathLst>
                <a:path w="7145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145" y="37617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566752" y="3704000"/>
              <a:ext cx="230432" cy="1439488"/>
            </a:xfrm>
            <a:custGeom>
              <a:avLst/>
              <a:gdLst/>
              <a:ahLst/>
              <a:cxnLst/>
              <a:rect l="l" t="t" r="r" b="b"/>
              <a:pathLst>
                <a:path w="7201" h="44984" extrusionOk="0">
                  <a:moveTo>
                    <a:pt x="0" y="1"/>
                  </a:moveTo>
                  <a:lnTo>
                    <a:pt x="0" y="44984"/>
                  </a:lnTo>
                  <a:lnTo>
                    <a:pt x="7200" y="44984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435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120384" y="4329088"/>
              <a:ext cx="230432" cy="814400"/>
            </a:xfrm>
            <a:custGeom>
              <a:avLst/>
              <a:gdLst/>
              <a:ahLst/>
              <a:cxnLst/>
              <a:rect l="l" t="t" r="r" b="b"/>
              <a:pathLst>
                <a:path w="7201" h="25450" extrusionOk="0">
                  <a:moveTo>
                    <a:pt x="1" y="0"/>
                  </a:moveTo>
                  <a:lnTo>
                    <a:pt x="1" y="25450"/>
                  </a:lnTo>
                  <a:lnTo>
                    <a:pt x="7200" y="2545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399008" y="4120128"/>
              <a:ext cx="228608" cy="1023360"/>
            </a:xfrm>
            <a:custGeom>
              <a:avLst/>
              <a:gdLst/>
              <a:ahLst/>
              <a:cxnLst/>
              <a:rect l="l" t="t" r="r" b="b"/>
              <a:pathLst>
                <a:path w="7144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144" y="3198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75808" y="4538048"/>
              <a:ext cx="230432" cy="605440"/>
            </a:xfrm>
            <a:custGeom>
              <a:avLst/>
              <a:gdLst/>
              <a:ahLst/>
              <a:cxnLst/>
              <a:rect l="l" t="t" r="r" b="b"/>
              <a:pathLst>
                <a:path w="7201" h="18920" extrusionOk="0">
                  <a:moveTo>
                    <a:pt x="1" y="0"/>
                  </a:moveTo>
                  <a:lnTo>
                    <a:pt x="1" y="18920"/>
                  </a:lnTo>
                  <a:lnTo>
                    <a:pt x="7200" y="189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95264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229472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506272" y="3768288"/>
              <a:ext cx="230432" cy="1375200"/>
            </a:xfrm>
            <a:custGeom>
              <a:avLst/>
              <a:gdLst/>
              <a:ahLst/>
              <a:cxnLst/>
              <a:rect l="l" t="t" r="r" b="b"/>
              <a:pathLst>
                <a:path w="7201" h="42975" extrusionOk="0">
                  <a:moveTo>
                    <a:pt x="1" y="1"/>
                  </a:moveTo>
                  <a:lnTo>
                    <a:pt x="1" y="42975"/>
                  </a:lnTo>
                  <a:lnTo>
                    <a:pt x="7200" y="42975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784896" y="4004032"/>
              <a:ext cx="228608" cy="1139456"/>
            </a:xfrm>
            <a:custGeom>
              <a:avLst/>
              <a:gdLst/>
              <a:ahLst/>
              <a:cxnLst/>
              <a:rect l="l" t="t" r="r" b="b"/>
              <a:pathLst>
                <a:path w="7144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144" y="356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061696" y="3596864"/>
              <a:ext cx="230432" cy="1546624"/>
            </a:xfrm>
            <a:custGeom>
              <a:avLst/>
              <a:gdLst/>
              <a:ahLst/>
              <a:cxnLst/>
              <a:rect l="l" t="t" r="r" b="b"/>
              <a:pathLst>
                <a:path w="7201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200" y="4833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385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615360" y="3939744"/>
              <a:ext cx="230400" cy="1203744"/>
            </a:xfrm>
            <a:custGeom>
              <a:avLst/>
              <a:gdLst/>
              <a:ahLst/>
              <a:cxnLst/>
              <a:rect l="l" t="t" r="r" b="b"/>
              <a:pathLst>
                <a:path w="7200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893952" y="3596864"/>
              <a:ext cx="228640" cy="1546624"/>
            </a:xfrm>
            <a:custGeom>
              <a:avLst/>
              <a:gdLst/>
              <a:ahLst/>
              <a:cxnLst/>
              <a:rect l="l" t="t" r="r" b="b"/>
              <a:pathLst>
                <a:path w="7145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144" y="48332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2"/>
          <p:cNvGrpSpPr/>
          <p:nvPr/>
        </p:nvGrpSpPr>
        <p:grpSpPr>
          <a:xfrm>
            <a:off x="28550" y="3359978"/>
            <a:ext cx="9094048" cy="1783611"/>
            <a:chOff x="28544" y="4157632"/>
            <a:chExt cx="9094048" cy="985856"/>
          </a:xfrm>
        </p:grpSpPr>
        <p:sp>
          <p:nvSpPr>
            <p:cNvPr id="47" name="Google Shape;47;p2"/>
            <p:cNvSpPr/>
            <p:nvPr/>
          </p:nvSpPr>
          <p:spPr>
            <a:xfrm>
              <a:off x="435744" y="4782720"/>
              <a:ext cx="92896" cy="360768"/>
            </a:xfrm>
            <a:custGeom>
              <a:avLst/>
              <a:gdLst/>
              <a:ahLst/>
              <a:cxnLst/>
              <a:rect l="l" t="t" r="r" b="b"/>
              <a:pathLst>
                <a:path w="2903" h="11274" extrusionOk="0">
                  <a:moveTo>
                    <a:pt x="1" y="0"/>
                  </a:moveTo>
                  <a:lnTo>
                    <a:pt x="1" y="11274"/>
                  </a:lnTo>
                  <a:lnTo>
                    <a:pt x="2903" y="11274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00032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02" y="1579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4288" y="4571968"/>
              <a:ext cx="92896" cy="571520"/>
            </a:xfrm>
            <a:custGeom>
              <a:avLst/>
              <a:gdLst/>
              <a:ahLst/>
              <a:cxnLst/>
              <a:rect l="l" t="t" r="r" b="b"/>
              <a:pathLst>
                <a:path w="2903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03" y="17860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44" y="4739840"/>
              <a:ext cx="92928" cy="403648"/>
            </a:xfrm>
            <a:custGeom>
              <a:avLst/>
              <a:gdLst/>
              <a:ahLst/>
              <a:cxnLst/>
              <a:rect l="l" t="t" r="r" b="b"/>
              <a:pathLst>
                <a:path w="2904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03" y="1261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71257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76832" y="4752352"/>
              <a:ext cx="94688" cy="391136"/>
            </a:xfrm>
            <a:custGeom>
              <a:avLst/>
              <a:gdLst/>
              <a:ahLst/>
              <a:cxnLst/>
              <a:rect l="l" t="t" r="r" b="b"/>
              <a:pathLst>
                <a:path w="2959" h="12223" extrusionOk="0">
                  <a:moveTo>
                    <a:pt x="1" y="1"/>
                  </a:moveTo>
                  <a:lnTo>
                    <a:pt x="1" y="12223"/>
                  </a:lnTo>
                  <a:lnTo>
                    <a:pt x="2959" y="12223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9408" y="4386240"/>
              <a:ext cx="94656" cy="757248"/>
            </a:xfrm>
            <a:custGeom>
              <a:avLst/>
              <a:gdLst/>
              <a:ahLst/>
              <a:cxnLst/>
              <a:rect l="l" t="t" r="r" b="b"/>
              <a:pathLst>
                <a:path w="2958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53664" y="4500544"/>
              <a:ext cx="94688" cy="642944"/>
            </a:xfrm>
            <a:custGeom>
              <a:avLst/>
              <a:gdLst/>
              <a:ahLst/>
              <a:cxnLst/>
              <a:rect l="l" t="t" r="r" b="b"/>
              <a:pathLst>
                <a:path w="2959" h="20092" extrusionOk="0">
                  <a:moveTo>
                    <a:pt x="0" y="0"/>
                  </a:moveTo>
                  <a:lnTo>
                    <a:pt x="0" y="20092"/>
                  </a:lnTo>
                  <a:lnTo>
                    <a:pt x="2958" y="2009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266208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130496" y="4518400"/>
              <a:ext cx="94688" cy="625088"/>
            </a:xfrm>
            <a:custGeom>
              <a:avLst/>
              <a:gdLst/>
              <a:ahLst/>
              <a:cxnLst/>
              <a:rect l="l" t="t" r="r" b="b"/>
              <a:pathLst>
                <a:path w="2959" h="19534" extrusionOk="0">
                  <a:moveTo>
                    <a:pt x="0" y="0"/>
                  </a:moveTo>
                  <a:lnTo>
                    <a:pt x="0" y="19534"/>
                  </a:lnTo>
                  <a:lnTo>
                    <a:pt x="2958" y="1953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5430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4072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21632" y="4457664"/>
              <a:ext cx="92896" cy="685824"/>
            </a:xfrm>
            <a:custGeom>
              <a:avLst/>
              <a:gdLst/>
              <a:ahLst/>
              <a:cxnLst/>
              <a:rect l="l" t="t" r="r" b="b"/>
              <a:pathLst>
                <a:path w="2903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03" y="21432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685920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098464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96272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375296" y="4711264"/>
              <a:ext cx="94656" cy="432224"/>
            </a:xfrm>
            <a:custGeom>
              <a:avLst/>
              <a:gdLst/>
              <a:ahLst/>
              <a:cxnLst/>
              <a:rect l="l" t="t" r="r" b="b"/>
              <a:pathLst>
                <a:path w="2958" h="13507" extrusionOk="0">
                  <a:moveTo>
                    <a:pt x="0" y="1"/>
                  </a:moveTo>
                  <a:lnTo>
                    <a:pt x="0" y="13507"/>
                  </a:lnTo>
                  <a:lnTo>
                    <a:pt x="2958" y="1350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239552" y="4536256"/>
              <a:ext cx="94688" cy="607232"/>
            </a:xfrm>
            <a:custGeom>
              <a:avLst/>
              <a:gdLst/>
              <a:ahLst/>
              <a:cxnLst/>
              <a:rect l="l" t="t" r="r" b="b"/>
              <a:pathLst>
                <a:path w="2959" h="18976" extrusionOk="0">
                  <a:moveTo>
                    <a:pt x="0" y="0"/>
                  </a:moveTo>
                  <a:lnTo>
                    <a:pt x="0" y="18976"/>
                  </a:lnTo>
                  <a:lnTo>
                    <a:pt x="2958" y="1897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652096" y="4704128"/>
              <a:ext cx="94688" cy="439360"/>
            </a:xfrm>
            <a:custGeom>
              <a:avLst/>
              <a:gdLst/>
              <a:ahLst/>
              <a:cxnLst/>
              <a:rect l="l" t="t" r="r" b="b"/>
              <a:pathLst>
                <a:path w="2959" h="13730" extrusionOk="0">
                  <a:moveTo>
                    <a:pt x="1" y="1"/>
                  </a:moveTo>
                  <a:lnTo>
                    <a:pt x="1" y="13730"/>
                  </a:lnTo>
                  <a:lnTo>
                    <a:pt x="2959" y="1373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516384" y="4764864"/>
              <a:ext cx="94688" cy="378624"/>
            </a:xfrm>
            <a:custGeom>
              <a:avLst/>
              <a:gdLst/>
              <a:ahLst/>
              <a:cxnLst/>
              <a:rect l="l" t="t" r="r" b="b"/>
              <a:pathLst>
                <a:path w="2959" h="11832" extrusionOk="0">
                  <a:moveTo>
                    <a:pt x="0" y="0"/>
                  </a:moveTo>
                  <a:lnTo>
                    <a:pt x="0" y="11832"/>
                  </a:lnTo>
                  <a:lnTo>
                    <a:pt x="2958" y="1183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930720" y="4421952"/>
              <a:ext cx="92896" cy="721536"/>
            </a:xfrm>
            <a:custGeom>
              <a:avLst/>
              <a:gdLst/>
              <a:ahLst/>
              <a:cxnLst/>
              <a:rect l="l" t="t" r="r" b="b"/>
              <a:pathLst>
                <a:path w="2903" h="22548" extrusionOk="0">
                  <a:moveTo>
                    <a:pt x="0" y="1"/>
                  </a:moveTo>
                  <a:lnTo>
                    <a:pt x="0" y="22548"/>
                  </a:lnTo>
                  <a:lnTo>
                    <a:pt x="2902" y="2254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794976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03" y="1579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20752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1" y="0"/>
                  </a:moveTo>
                  <a:lnTo>
                    <a:pt x="1" y="23664"/>
                  </a:lnTo>
                  <a:lnTo>
                    <a:pt x="2959" y="2366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0718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0" y="1"/>
                  </a:moveTo>
                  <a:lnTo>
                    <a:pt x="0" y="25897"/>
                  </a:lnTo>
                  <a:lnTo>
                    <a:pt x="2958" y="2589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84352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3486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1" y="1"/>
                  </a:moveTo>
                  <a:lnTo>
                    <a:pt x="1" y="25897"/>
                  </a:lnTo>
                  <a:lnTo>
                    <a:pt x="2959" y="25897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61184" y="4739840"/>
              <a:ext cx="94656" cy="403648"/>
            </a:xfrm>
            <a:custGeom>
              <a:avLst/>
              <a:gdLst/>
              <a:ahLst/>
              <a:cxnLst/>
              <a:rect l="l" t="t" r="r" b="b"/>
              <a:pathLst>
                <a:path w="2958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62544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0" y="1"/>
                  </a:moveTo>
                  <a:lnTo>
                    <a:pt x="0" y="21432"/>
                  </a:lnTo>
                  <a:lnTo>
                    <a:pt x="2958" y="2143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037984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59" y="15795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902272" y="4836288"/>
              <a:ext cx="94656" cy="307200"/>
            </a:xfrm>
            <a:custGeom>
              <a:avLst/>
              <a:gdLst/>
              <a:ahLst/>
              <a:cxnLst/>
              <a:rect l="l" t="t" r="r" b="b"/>
              <a:pathLst>
                <a:path w="2958" h="9600" extrusionOk="0">
                  <a:moveTo>
                    <a:pt x="0" y="1"/>
                  </a:moveTo>
                  <a:lnTo>
                    <a:pt x="0" y="9600"/>
                  </a:lnTo>
                  <a:lnTo>
                    <a:pt x="2958" y="960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316608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18086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593408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457696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87024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734496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147072" y="4157632"/>
              <a:ext cx="94656" cy="985856"/>
            </a:xfrm>
            <a:custGeom>
              <a:avLst/>
              <a:gdLst/>
              <a:ahLst/>
              <a:cxnLst/>
              <a:rect l="l" t="t" r="r" b="b"/>
              <a:pathLst>
                <a:path w="2958" h="30808" extrusionOk="0">
                  <a:moveTo>
                    <a:pt x="0" y="1"/>
                  </a:moveTo>
                  <a:lnTo>
                    <a:pt x="0" y="30808"/>
                  </a:lnTo>
                  <a:lnTo>
                    <a:pt x="2958" y="30808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011328" y="4229088"/>
              <a:ext cx="94688" cy="914400"/>
            </a:xfrm>
            <a:custGeom>
              <a:avLst/>
              <a:gdLst/>
              <a:ahLst/>
              <a:cxnLst/>
              <a:rect l="l" t="t" r="r" b="b"/>
              <a:pathLst>
                <a:path w="2959" h="28575" extrusionOk="0">
                  <a:moveTo>
                    <a:pt x="0" y="0"/>
                  </a:moveTo>
                  <a:lnTo>
                    <a:pt x="0" y="28575"/>
                  </a:lnTo>
                  <a:lnTo>
                    <a:pt x="2958" y="2857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425664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289920" y="4277280"/>
              <a:ext cx="94688" cy="866208"/>
            </a:xfrm>
            <a:custGeom>
              <a:avLst/>
              <a:gdLst/>
              <a:ahLst/>
              <a:cxnLst/>
              <a:rect l="l" t="t" r="r" b="b"/>
              <a:pathLst>
                <a:path w="2959" h="27069" extrusionOk="0">
                  <a:moveTo>
                    <a:pt x="1" y="1"/>
                  </a:moveTo>
                  <a:lnTo>
                    <a:pt x="1" y="27069"/>
                  </a:lnTo>
                  <a:lnTo>
                    <a:pt x="2959" y="2706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7024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566752" y="4416608"/>
              <a:ext cx="94688" cy="726880"/>
            </a:xfrm>
            <a:custGeom>
              <a:avLst/>
              <a:gdLst/>
              <a:ahLst/>
              <a:cxnLst/>
              <a:rect l="l" t="t" r="r" b="b"/>
              <a:pathLst>
                <a:path w="2959" h="22715" extrusionOk="0">
                  <a:moveTo>
                    <a:pt x="0" y="0"/>
                  </a:moveTo>
                  <a:lnTo>
                    <a:pt x="0" y="22715"/>
                  </a:lnTo>
                  <a:lnTo>
                    <a:pt x="2958" y="2271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97929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843584" y="4813088"/>
              <a:ext cx="94688" cy="330400"/>
            </a:xfrm>
            <a:custGeom>
              <a:avLst/>
              <a:gdLst/>
              <a:ahLst/>
              <a:cxnLst/>
              <a:rect l="l" t="t" r="r" b="b"/>
              <a:pathLst>
                <a:path w="2959" h="10325" extrusionOk="0">
                  <a:moveTo>
                    <a:pt x="0" y="0"/>
                  </a:moveTo>
                  <a:lnTo>
                    <a:pt x="0" y="10325"/>
                  </a:lnTo>
                  <a:lnTo>
                    <a:pt x="2958" y="1032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256128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120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534720" y="4505888"/>
              <a:ext cx="92896" cy="637600"/>
            </a:xfrm>
            <a:custGeom>
              <a:avLst/>
              <a:gdLst/>
              <a:ahLst/>
              <a:cxnLst/>
              <a:rect l="l" t="t" r="r" b="b"/>
              <a:pathLst>
                <a:path w="2903" h="19925" extrusionOk="0">
                  <a:moveTo>
                    <a:pt x="1" y="1"/>
                  </a:moveTo>
                  <a:lnTo>
                    <a:pt x="1" y="19925"/>
                  </a:lnTo>
                  <a:lnTo>
                    <a:pt x="2903" y="1992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399008" y="4739840"/>
              <a:ext cx="92896" cy="403648"/>
            </a:xfrm>
            <a:custGeom>
              <a:avLst/>
              <a:gdLst/>
              <a:ahLst/>
              <a:cxnLst/>
              <a:rect l="l" t="t" r="r" b="b"/>
              <a:pathLst>
                <a:path w="2903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02" y="12614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811552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675808" y="4614848"/>
              <a:ext cx="94688" cy="528640"/>
            </a:xfrm>
            <a:custGeom>
              <a:avLst/>
              <a:gdLst/>
              <a:ahLst/>
              <a:cxnLst/>
              <a:rect l="l" t="t" r="r" b="b"/>
              <a:pathLst>
                <a:path w="2959" h="16520" extrusionOk="0">
                  <a:moveTo>
                    <a:pt x="1" y="0"/>
                  </a:moveTo>
                  <a:lnTo>
                    <a:pt x="1" y="16520"/>
                  </a:lnTo>
                  <a:lnTo>
                    <a:pt x="2959" y="1652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088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952640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3651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229472" y="4825568"/>
              <a:ext cx="94688" cy="317920"/>
            </a:xfrm>
            <a:custGeom>
              <a:avLst/>
              <a:gdLst/>
              <a:ahLst/>
              <a:cxnLst/>
              <a:rect l="l" t="t" r="r" b="b"/>
              <a:pathLst>
                <a:path w="2959" h="9935" extrusionOk="0">
                  <a:moveTo>
                    <a:pt x="0" y="1"/>
                  </a:moveTo>
                  <a:lnTo>
                    <a:pt x="0" y="9935"/>
                  </a:lnTo>
                  <a:lnTo>
                    <a:pt x="2958" y="99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643808" y="4632704"/>
              <a:ext cx="92896" cy="510784"/>
            </a:xfrm>
            <a:custGeom>
              <a:avLst/>
              <a:gdLst/>
              <a:ahLst/>
              <a:cxnLst/>
              <a:rect l="l" t="t" r="r" b="b"/>
              <a:pathLst>
                <a:path w="2903" h="15962" extrusionOk="0">
                  <a:moveTo>
                    <a:pt x="0" y="0"/>
                  </a:moveTo>
                  <a:lnTo>
                    <a:pt x="0" y="15962"/>
                  </a:lnTo>
                  <a:lnTo>
                    <a:pt x="2902" y="1596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506272" y="4963104"/>
              <a:ext cx="94688" cy="180384"/>
            </a:xfrm>
            <a:custGeom>
              <a:avLst/>
              <a:gdLst/>
              <a:ahLst/>
              <a:cxnLst/>
              <a:rect l="l" t="t" r="r" b="b"/>
              <a:pathLst>
                <a:path w="2959" h="5637" extrusionOk="0">
                  <a:moveTo>
                    <a:pt x="1" y="0"/>
                  </a:moveTo>
                  <a:lnTo>
                    <a:pt x="1" y="5637"/>
                  </a:lnTo>
                  <a:lnTo>
                    <a:pt x="2959" y="563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7920608" y="4909504"/>
              <a:ext cx="94688" cy="233984"/>
            </a:xfrm>
            <a:custGeom>
              <a:avLst/>
              <a:gdLst/>
              <a:ahLst/>
              <a:cxnLst/>
              <a:rect l="l" t="t" r="r" b="b"/>
              <a:pathLst>
                <a:path w="2959" h="7312" extrusionOk="0">
                  <a:moveTo>
                    <a:pt x="1" y="1"/>
                  </a:moveTo>
                  <a:lnTo>
                    <a:pt x="1" y="7312"/>
                  </a:lnTo>
                  <a:lnTo>
                    <a:pt x="2959" y="731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7848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0" y="1"/>
                  </a:moveTo>
                  <a:lnTo>
                    <a:pt x="0" y="11442"/>
                  </a:lnTo>
                  <a:lnTo>
                    <a:pt x="2958" y="1144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1974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0616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1" y="1"/>
                  </a:moveTo>
                  <a:lnTo>
                    <a:pt x="1" y="11442"/>
                  </a:lnTo>
                  <a:lnTo>
                    <a:pt x="2959" y="1144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8474272" y="4721984"/>
              <a:ext cx="94656" cy="421504"/>
            </a:xfrm>
            <a:custGeom>
              <a:avLst/>
              <a:gdLst/>
              <a:ahLst/>
              <a:cxnLst/>
              <a:rect l="l" t="t" r="r" b="b"/>
              <a:pathLst>
                <a:path w="2958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338528" y="4488032"/>
              <a:ext cx="94688" cy="655456"/>
            </a:xfrm>
            <a:custGeom>
              <a:avLst/>
              <a:gdLst/>
              <a:ahLst/>
              <a:cxnLst/>
              <a:rect l="l" t="t" r="r" b="b"/>
              <a:pathLst>
                <a:path w="2959" h="20483" extrusionOk="0">
                  <a:moveTo>
                    <a:pt x="0" y="1"/>
                  </a:moveTo>
                  <a:lnTo>
                    <a:pt x="0" y="20483"/>
                  </a:lnTo>
                  <a:lnTo>
                    <a:pt x="2958" y="2048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8751072" y="4409440"/>
              <a:ext cx="94688" cy="734048"/>
            </a:xfrm>
            <a:custGeom>
              <a:avLst/>
              <a:gdLst/>
              <a:ahLst/>
              <a:cxnLst/>
              <a:rect l="l" t="t" r="r" b="b"/>
              <a:pathLst>
                <a:path w="2959" h="22939" extrusionOk="0">
                  <a:moveTo>
                    <a:pt x="1" y="1"/>
                  </a:moveTo>
                  <a:lnTo>
                    <a:pt x="1" y="22939"/>
                  </a:lnTo>
                  <a:lnTo>
                    <a:pt x="2959" y="2293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8615360" y="4295168"/>
              <a:ext cx="94688" cy="848320"/>
            </a:xfrm>
            <a:custGeom>
              <a:avLst/>
              <a:gdLst/>
              <a:ahLst/>
              <a:cxnLst/>
              <a:rect l="l" t="t" r="r" b="b"/>
              <a:pathLst>
                <a:path w="2959" h="26510" extrusionOk="0">
                  <a:moveTo>
                    <a:pt x="0" y="0"/>
                  </a:moveTo>
                  <a:lnTo>
                    <a:pt x="0" y="26510"/>
                  </a:lnTo>
                  <a:lnTo>
                    <a:pt x="2958" y="2651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9029696" y="4409440"/>
              <a:ext cx="92896" cy="734048"/>
            </a:xfrm>
            <a:custGeom>
              <a:avLst/>
              <a:gdLst/>
              <a:ahLst/>
              <a:cxnLst/>
              <a:rect l="l" t="t" r="r" b="b"/>
              <a:pathLst>
                <a:path w="2903" h="22939" extrusionOk="0">
                  <a:moveTo>
                    <a:pt x="0" y="1"/>
                  </a:moveTo>
                  <a:lnTo>
                    <a:pt x="0" y="22939"/>
                  </a:lnTo>
                  <a:lnTo>
                    <a:pt x="2902" y="22939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8893952" y="4180864"/>
              <a:ext cx="92896" cy="962624"/>
            </a:xfrm>
            <a:custGeom>
              <a:avLst/>
              <a:gdLst/>
              <a:ahLst/>
              <a:cxnLst/>
              <a:rect l="l" t="t" r="r" b="b"/>
              <a:pathLst>
                <a:path w="2903" h="30082" extrusionOk="0">
                  <a:moveTo>
                    <a:pt x="1" y="0"/>
                  </a:moveTo>
                  <a:lnTo>
                    <a:pt x="1" y="30082"/>
                  </a:lnTo>
                  <a:lnTo>
                    <a:pt x="2903" y="30082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2"/>
          <p:cNvSpPr/>
          <p:nvPr/>
        </p:nvSpPr>
        <p:spPr>
          <a:xfrm>
            <a:off x="0" y="2229988"/>
            <a:ext cx="9144000" cy="1293056"/>
          </a:xfrm>
          <a:custGeom>
            <a:avLst/>
            <a:gdLst/>
            <a:ahLst/>
            <a:cxnLst/>
            <a:rect l="l" t="t" r="r" b="b"/>
            <a:pathLst>
              <a:path w="285750" h="40408" extrusionOk="0">
                <a:moveTo>
                  <a:pt x="160288" y="224"/>
                </a:moveTo>
                <a:lnTo>
                  <a:pt x="160455" y="279"/>
                </a:lnTo>
                <a:lnTo>
                  <a:pt x="160623" y="335"/>
                </a:lnTo>
                <a:lnTo>
                  <a:pt x="160679" y="503"/>
                </a:lnTo>
                <a:lnTo>
                  <a:pt x="160734" y="670"/>
                </a:lnTo>
                <a:lnTo>
                  <a:pt x="160679" y="838"/>
                </a:lnTo>
                <a:lnTo>
                  <a:pt x="160623" y="1005"/>
                </a:lnTo>
                <a:lnTo>
                  <a:pt x="160455" y="1061"/>
                </a:lnTo>
                <a:lnTo>
                  <a:pt x="160288" y="1117"/>
                </a:lnTo>
                <a:lnTo>
                  <a:pt x="160120" y="1061"/>
                </a:lnTo>
                <a:lnTo>
                  <a:pt x="159953" y="1005"/>
                </a:lnTo>
                <a:lnTo>
                  <a:pt x="159897" y="838"/>
                </a:lnTo>
                <a:lnTo>
                  <a:pt x="159841" y="670"/>
                </a:lnTo>
                <a:lnTo>
                  <a:pt x="159897" y="503"/>
                </a:lnTo>
                <a:lnTo>
                  <a:pt x="159953" y="335"/>
                </a:lnTo>
                <a:lnTo>
                  <a:pt x="160120" y="279"/>
                </a:lnTo>
                <a:lnTo>
                  <a:pt x="160288" y="224"/>
                </a:lnTo>
                <a:close/>
                <a:moveTo>
                  <a:pt x="264319" y="670"/>
                </a:moveTo>
                <a:lnTo>
                  <a:pt x="264486" y="726"/>
                </a:lnTo>
                <a:lnTo>
                  <a:pt x="264654" y="782"/>
                </a:lnTo>
                <a:lnTo>
                  <a:pt x="264709" y="949"/>
                </a:lnTo>
                <a:lnTo>
                  <a:pt x="264765" y="1117"/>
                </a:lnTo>
                <a:lnTo>
                  <a:pt x="264709" y="1284"/>
                </a:lnTo>
                <a:lnTo>
                  <a:pt x="264654" y="1451"/>
                </a:lnTo>
                <a:lnTo>
                  <a:pt x="264486" y="1507"/>
                </a:lnTo>
                <a:lnTo>
                  <a:pt x="264319" y="1563"/>
                </a:lnTo>
                <a:lnTo>
                  <a:pt x="264151" y="1507"/>
                </a:lnTo>
                <a:lnTo>
                  <a:pt x="263984" y="1451"/>
                </a:lnTo>
                <a:lnTo>
                  <a:pt x="263928" y="1284"/>
                </a:lnTo>
                <a:lnTo>
                  <a:pt x="263872" y="1117"/>
                </a:lnTo>
                <a:lnTo>
                  <a:pt x="263928" y="949"/>
                </a:lnTo>
                <a:lnTo>
                  <a:pt x="263984" y="782"/>
                </a:lnTo>
                <a:lnTo>
                  <a:pt x="264151" y="726"/>
                </a:lnTo>
                <a:lnTo>
                  <a:pt x="264319" y="670"/>
                </a:lnTo>
                <a:close/>
                <a:moveTo>
                  <a:pt x="281508" y="2902"/>
                </a:moveTo>
                <a:lnTo>
                  <a:pt x="281676" y="2958"/>
                </a:lnTo>
                <a:lnTo>
                  <a:pt x="281843" y="3014"/>
                </a:lnTo>
                <a:lnTo>
                  <a:pt x="281899" y="3182"/>
                </a:lnTo>
                <a:lnTo>
                  <a:pt x="281955" y="3349"/>
                </a:lnTo>
                <a:lnTo>
                  <a:pt x="281899" y="3516"/>
                </a:lnTo>
                <a:lnTo>
                  <a:pt x="281843" y="3684"/>
                </a:lnTo>
                <a:lnTo>
                  <a:pt x="281676" y="3740"/>
                </a:lnTo>
                <a:lnTo>
                  <a:pt x="281508" y="3795"/>
                </a:lnTo>
                <a:lnTo>
                  <a:pt x="281341" y="3740"/>
                </a:lnTo>
                <a:lnTo>
                  <a:pt x="281174" y="3684"/>
                </a:lnTo>
                <a:lnTo>
                  <a:pt x="281118" y="3516"/>
                </a:lnTo>
                <a:lnTo>
                  <a:pt x="281062" y="3349"/>
                </a:lnTo>
                <a:lnTo>
                  <a:pt x="281118" y="3182"/>
                </a:lnTo>
                <a:lnTo>
                  <a:pt x="281174" y="3014"/>
                </a:lnTo>
                <a:lnTo>
                  <a:pt x="281341" y="2958"/>
                </a:lnTo>
                <a:lnTo>
                  <a:pt x="281508" y="2902"/>
                </a:lnTo>
                <a:close/>
                <a:moveTo>
                  <a:pt x="177701" y="6251"/>
                </a:moveTo>
                <a:lnTo>
                  <a:pt x="177868" y="6307"/>
                </a:lnTo>
                <a:lnTo>
                  <a:pt x="178036" y="6363"/>
                </a:lnTo>
                <a:lnTo>
                  <a:pt x="178091" y="6530"/>
                </a:lnTo>
                <a:lnTo>
                  <a:pt x="178147" y="6698"/>
                </a:lnTo>
                <a:lnTo>
                  <a:pt x="178091" y="6865"/>
                </a:lnTo>
                <a:lnTo>
                  <a:pt x="178036" y="7032"/>
                </a:lnTo>
                <a:lnTo>
                  <a:pt x="177868" y="7088"/>
                </a:lnTo>
                <a:lnTo>
                  <a:pt x="177701" y="7144"/>
                </a:lnTo>
                <a:lnTo>
                  <a:pt x="177533" y="7088"/>
                </a:lnTo>
                <a:lnTo>
                  <a:pt x="177366" y="7032"/>
                </a:lnTo>
                <a:lnTo>
                  <a:pt x="177310" y="6865"/>
                </a:lnTo>
                <a:lnTo>
                  <a:pt x="177254" y="6698"/>
                </a:lnTo>
                <a:lnTo>
                  <a:pt x="177310" y="6530"/>
                </a:lnTo>
                <a:lnTo>
                  <a:pt x="177366" y="6363"/>
                </a:lnTo>
                <a:lnTo>
                  <a:pt x="177533" y="6307"/>
                </a:lnTo>
                <a:lnTo>
                  <a:pt x="177701" y="6251"/>
                </a:lnTo>
                <a:close/>
                <a:moveTo>
                  <a:pt x="90860" y="12055"/>
                </a:moveTo>
                <a:lnTo>
                  <a:pt x="91027" y="12111"/>
                </a:lnTo>
                <a:lnTo>
                  <a:pt x="91194" y="12167"/>
                </a:lnTo>
                <a:lnTo>
                  <a:pt x="91250" y="12334"/>
                </a:lnTo>
                <a:lnTo>
                  <a:pt x="91306" y="12502"/>
                </a:lnTo>
                <a:lnTo>
                  <a:pt x="91250" y="12669"/>
                </a:lnTo>
                <a:lnTo>
                  <a:pt x="91194" y="12837"/>
                </a:lnTo>
                <a:lnTo>
                  <a:pt x="91027" y="12893"/>
                </a:lnTo>
                <a:lnTo>
                  <a:pt x="90860" y="12948"/>
                </a:lnTo>
                <a:lnTo>
                  <a:pt x="90692" y="12893"/>
                </a:lnTo>
                <a:lnTo>
                  <a:pt x="90525" y="12837"/>
                </a:lnTo>
                <a:lnTo>
                  <a:pt x="90469" y="12669"/>
                </a:lnTo>
                <a:lnTo>
                  <a:pt x="90413" y="12502"/>
                </a:lnTo>
                <a:lnTo>
                  <a:pt x="90469" y="12334"/>
                </a:lnTo>
                <a:lnTo>
                  <a:pt x="90525" y="12167"/>
                </a:lnTo>
                <a:lnTo>
                  <a:pt x="90692" y="12111"/>
                </a:lnTo>
                <a:lnTo>
                  <a:pt x="90860" y="12055"/>
                </a:lnTo>
                <a:close/>
                <a:moveTo>
                  <a:pt x="246683" y="15404"/>
                </a:moveTo>
                <a:lnTo>
                  <a:pt x="246850" y="15460"/>
                </a:lnTo>
                <a:lnTo>
                  <a:pt x="247017" y="15516"/>
                </a:lnTo>
                <a:lnTo>
                  <a:pt x="247073" y="15683"/>
                </a:lnTo>
                <a:lnTo>
                  <a:pt x="247129" y="15851"/>
                </a:lnTo>
                <a:lnTo>
                  <a:pt x="247073" y="16018"/>
                </a:lnTo>
                <a:lnTo>
                  <a:pt x="247017" y="16185"/>
                </a:lnTo>
                <a:lnTo>
                  <a:pt x="246850" y="16241"/>
                </a:lnTo>
                <a:lnTo>
                  <a:pt x="246683" y="16297"/>
                </a:lnTo>
                <a:lnTo>
                  <a:pt x="246515" y="16241"/>
                </a:lnTo>
                <a:lnTo>
                  <a:pt x="246348" y="16185"/>
                </a:lnTo>
                <a:lnTo>
                  <a:pt x="246292" y="16018"/>
                </a:lnTo>
                <a:lnTo>
                  <a:pt x="246236" y="15851"/>
                </a:lnTo>
                <a:lnTo>
                  <a:pt x="246292" y="15683"/>
                </a:lnTo>
                <a:lnTo>
                  <a:pt x="246348" y="15516"/>
                </a:lnTo>
                <a:lnTo>
                  <a:pt x="246515" y="15460"/>
                </a:lnTo>
                <a:lnTo>
                  <a:pt x="246683" y="15404"/>
                </a:lnTo>
                <a:close/>
                <a:moveTo>
                  <a:pt x="142875" y="15627"/>
                </a:moveTo>
                <a:lnTo>
                  <a:pt x="143042" y="15683"/>
                </a:lnTo>
                <a:lnTo>
                  <a:pt x="143210" y="15739"/>
                </a:lnTo>
                <a:lnTo>
                  <a:pt x="143266" y="15906"/>
                </a:lnTo>
                <a:lnTo>
                  <a:pt x="143321" y="16074"/>
                </a:lnTo>
                <a:lnTo>
                  <a:pt x="143266" y="16241"/>
                </a:lnTo>
                <a:lnTo>
                  <a:pt x="143210" y="16409"/>
                </a:lnTo>
                <a:lnTo>
                  <a:pt x="143042" y="16464"/>
                </a:lnTo>
                <a:lnTo>
                  <a:pt x="142875" y="16520"/>
                </a:lnTo>
                <a:lnTo>
                  <a:pt x="142708" y="16464"/>
                </a:lnTo>
                <a:lnTo>
                  <a:pt x="142540" y="16409"/>
                </a:lnTo>
                <a:lnTo>
                  <a:pt x="142484" y="16241"/>
                </a:lnTo>
                <a:lnTo>
                  <a:pt x="142429" y="16074"/>
                </a:lnTo>
                <a:lnTo>
                  <a:pt x="142484" y="15906"/>
                </a:lnTo>
                <a:lnTo>
                  <a:pt x="142540" y="15739"/>
                </a:lnTo>
                <a:lnTo>
                  <a:pt x="142708" y="15683"/>
                </a:lnTo>
                <a:lnTo>
                  <a:pt x="142875" y="15627"/>
                </a:lnTo>
                <a:close/>
                <a:moveTo>
                  <a:pt x="125685" y="17413"/>
                </a:moveTo>
                <a:lnTo>
                  <a:pt x="125853" y="17469"/>
                </a:lnTo>
                <a:lnTo>
                  <a:pt x="126020" y="17525"/>
                </a:lnTo>
                <a:lnTo>
                  <a:pt x="126076" y="17692"/>
                </a:lnTo>
                <a:lnTo>
                  <a:pt x="126132" y="17860"/>
                </a:lnTo>
                <a:lnTo>
                  <a:pt x="126076" y="18027"/>
                </a:lnTo>
                <a:lnTo>
                  <a:pt x="126020" y="18195"/>
                </a:lnTo>
                <a:lnTo>
                  <a:pt x="125853" y="18250"/>
                </a:lnTo>
                <a:lnTo>
                  <a:pt x="125685" y="18306"/>
                </a:lnTo>
                <a:lnTo>
                  <a:pt x="125518" y="18250"/>
                </a:lnTo>
                <a:lnTo>
                  <a:pt x="125350" y="18195"/>
                </a:lnTo>
                <a:lnTo>
                  <a:pt x="125295" y="18027"/>
                </a:lnTo>
                <a:lnTo>
                  <a:pt x="125239" y="17860"/>
                </a:lnTo>
                <a:lnTo>
                  <a:pt x="125295" y="17692"/>
                </a:lnTo>
                <a:lnTo>
                  <a:pt x="125350" y="17525"/>
                </a:lnTo>
                <a:lnTo>
                  <a:pt x="125518" y="17469"/>
                </a:lnTo>
                <a:lnTo>
                  <a:pt x="125685" y="17413"/>
                </a:lnTo>
                <a:close/>
                <a:moveTo>
                  <a:pt x="73670" y="17636"/>
                </a:moveTo>
                <a:lnTo>
                  <a:pt x="73837" y="17692"/>
                </a:lnTo>
                <a:lnTo>
                  <a:pt x="74005" y="17748"/>
                </a:lnTo>
                <a:lnTo>
                  <a:pt x="74061" y="17915"/>
                </a:lnTo>
                <a:lnTo>
                  <a:pt x="74116" y="18083"/>
                </a:lnTo>
                <a:lnTo>
                  <a:pt x="74061" y="18250"/>
                </a:lnTo>
                <a:lnTo>
                  <a:pt x="74005" y="18418"/>
                </a:lnTo>
                <a:lnTo>
                  <a:pt x="73837" y="18474"/>
                </a:lnTo>
                <a:lnTo>
                  <a:pt x="73670" y="18529"/>
                </a:lnTo>
                <a:lnTo>
                  <a:pt x="73502" y="18474"/>
                </a:lnTo>
                <a:lnTo>
                  <a:pt x="73335" y="18418"/>
                </a:lnTo>
                <a:lnTo>
                  <a:pt x="73279" y="18250"/>
                </a:lnTo>
                <a:lnTo>
                  <a:pt x="73223" y="18083"/>
                </a:lnTo>
                <a:lnTo>
                  <a:pt x="73279" y="17915"/>
                </a:lnTo>
                <a:lnTo>
                  <a:pt x="73335" y="17748"/>
                </a:lnTo>
                <a:lnTo>
                  <a:pt x="73502" y="17692"/>
                </a:lnTo>
                <a:lnTo>
                  <a:pt x="73670" y="17636"/>
                </a:lnTo>
                <a:close/>
                <a:moveTo>
                  <a:pt x="21543" y="17971"/>
                </a:moveTo>
                <a:lnTo>
                  <a:pt x="21710" y="18027"/>
                </a:lnTo>
                <a:lnTo>
                  <a:pt x="21878" y="18083"/>
                </a:lnTo>
                <a:lnTo>
                  <a:pt x="21934" y="18250"/>
                </a:lnTo>
                <a:lnTo>
                  <a:pt x="21989" y="18418"/>
                </a:lnTo>
                <a:lnTo>
                  <a:pt x="21934" y="18585"/>
                </a:lnTo>
                <a:lnTo>
                  <a:pt x="21878" y="18753"/>
                </a:lnTo>
                <a:lnTo>
                  <a:pt x="21710" y="18808"/>
                </a:lnTo>
                <a:lnTo>
                  <a:pt x="21543" y="18864"/>
                </a:lnTo>
                <a:lnTo>
                  <a:pt x="21375" y="18808"/>
                </a:lnTo>
                <a:lnTo>
                  <a:pt x="21208" y="18753"/>
                </a:lnTo>
                <a:lnTo>
                  <a:pt x="21152" y="18585"/>
                </a:lnTo>
                <a:lnTo>
                  <a:pt x="21096" y="18418"/>
                </a:lnTo>
                <a:lnTo>
                  <a:pt x="21152" y="18250"/>
                </a:lnTo>
                <a:lnTo>
                  <a:pt x="21208" y="18083"/>
                </a:lnTo>
                <a:lnTo>
                  <a:pt x="21375" y="18027"/>
                </a:lnTo>
                <a:lnTo>
                  <a:pt x="21543" y="17971"/>
                </a:lnTo>
                <a:close/>
                <a:moveTo>
                  <a:pt x="229716" y="22101"/>
                </a:moveTo>
                <a:lnTo>
                  <a:pt x="229884" y="22157"/>
                </a:lnTo>
                <a:lnTo>
                  <a:pt x="230051" y="22213"/>
                </a:lnTo>
                <a:lnTo>
                  <a:pt x="230107" y="22380"/>
                </a:lnTo>
                <a:lnTo>
                  <a:pt x="230163" y="22548"/>
                </a:lnTo>
                <a:lnTo>
                  <a:pt x="230107" y="22715"/>
                </a:lnTo>
                <a:lnTo>
                  <a:pt x="230051" y="22883"/>
                </a:lnTo>
                <a:lnTo>
                  <a:pt x="229884" y="22938"/>
                </a:lnTo>
                <a:lnTo>
                  <a:pt x="229716" y="22994"/>
                </a:lnTo>
                <a:lnTo>
                  <a:pt x="229549" y="22938"/>
                </a:lnTo>
                <a:lnTo>
                  <a:pt x="229381" y="22883"/>
                </a:lnTo>
                <a:lnTo>
                  <a:pt x="229326" y="22715"/>
                </a:lnTo>
                <a:lnTo>
                  <a:pt x="229270" y="22548"/>
                </a:lnTo>
                <a:lnTo>
                  <a:pt x="229326" y="22380"/>
                </a:lnTo>
                <a:lnTo>
                  <a:pt x="229381" y="22213"/>
                </a:lnTo>
                <a:lnTo>
                  <a:pt x="229549" y="22157"/>
                </a:lnTo>
                <a:lnTo>
                  <a:pt x="229716" y="22101"/>
                </a:lnTo>
                <a:close/>
                <a:moveTo>
                  <a:pt x="194890" y="25450"/>
                </a:moveTo>
                <a:lnTo>
                  <a:pt x="195058" y="25506"/>
                </a:lnTo>
                <a:lnTo>
                  <a:pt x="195225" y="25562"/>
                </a:lnTo>
                <a:lnTo>
                  <a:pt x="195281" y="25729"/>
                </a:lnTo>
                <a:lnTo>
                  <a:pt x="195337" y="25896"/>
                </a:lnTo>
                <a:lnTo>
                  <a:pt x="195281" y="26064"/>
                </a:lnTo>
                <a:lnTo>
                  <a:pt x="195225" y="26231"/>
                </a:lnTo>
                <a:lnTo>
                  <a:pt x="195058" y="26287"/>
                </a:lnTo>
                <a:lnTo>
                  <a:pt x="194890" y="26343"/>
                </a:lnTo>
                <a:lnTo>
                  <a:pt x="194723" y="26287"/>
                </a:lnTo>
                <a:lnTo>
                  <a:pt x="194556" y="26231"/>
                </a:lnTo>
                <a:lnTo>
                  <a:pt x="194500" y="26064"/>
                </a:lnTo>
                <a:lnTo>
                  <a:pt x="194444" y="25896"/>
                </a:lnTo>
                <a:lnTo>
                  <a:pt x="194500" y="25729"/>
                </a:lnTo>
                <a:lnTo>
                  <a:pt x="194556" y="25562"/>
                </a:lnTo>
                <a:lnTo>
                  <a:pt x="194723" y="25506"/>
                </a:lnTo>
                <a:lnTo>
                  <a:pt x="194890" y="25450"/>
                </a:lnTo>
                <a:close/>
                <a:moveTo>
                  <a:pt x="4465" y="26789"/>
                </a:moveTo>
                <a:lnTo>
                  <a:pt x="4632" y="26845"/>
                </a:lnTo>
                <a:lnTo>
                  <a:pt x="4800" y="26901"/>
                </a:lnTo>
                <a:lnTo>
                  <a:pt x="4856" y="27068"/>
                </a:lnTo>
                <a:lnTo>
                  <a:pt x="4911" y="27236"/>
                </a:lnTo>
                <a:lnTo>
                  <a:pt x="4856" y="27403"/>
                </a:lnTo>
                <a:lnTo>
                  <a:pt x="4800" y="27571"/>
                </a:lnTo>
                <a:lnTo>
                  <a:pt x="4632" y="27627"/>
                </a:lnTo>
                <a:lnTo>
                  <a:pt x="4465" y="27682"/>
                </a:lnTo>
                <a:lnTo>
                  <a:pt x="4297" y="27627"/>
                </a:lnTo>
                <a:lnTo>
                  <a:pt x="4130" y="27571"/>
                </a:lnTo>
                <a:lnTo>
                  <a:pt x="4074" y="27403"/>
                </a:lnTo>
                <a:lnTo>
                  <a:pt x="4018" y="27236"/>
                </a:lnTo>
                <a:lnTo>
                  <a:pt x="4074" y="27068"/>
                </a:lnTo>
                <a:lnTo>
                  <a:pt x="4130" y="26901"/>
                </a:lnTo>
                <a:lnTo>
                  <a:pt x="4297" y="26845"/>
                </a:lnTo>
                <a:lnTo>
                  <a:pt x="4465" y="26789"/>
                </a:lnTo>
                <a:close/>
                <a:moveTo>
                  <a:pt x="108272" y="29915"/>
                </a:moveTo>
                <a:lnTo>
                  <a:pt x="108440" y="29971"/>
                </a:lnTo>
                <a:lnTo>
                  <a:pt x="108607" y="30026"/>
                </a:lnTo>
                <a:lnTo>
                  <a:pt x="108663" y="30194"/>
                </a:lnTo>
                <a:lnTo>
                  <a:pt x="108719" y="30361"/>
                </a:lnTo>
                <a:lnTo>
                  <a:pt x="108663" y="30529"/>
                </a:lnTo>
                <a:lnTo>
                  <a:pt x="108607" y="30696"/>
                </a:lnTo>
                <a:lnTo>
                  <a:pt x="108440" y="30752"/>
                </a:lnTo>
                <a:lnTo>
                  <a:pt x="108272" y="30808"/>
                </a:lnTo>
                <a:lnTo>
                  <a:pt x="108105" y="30752"/>
                </a:lnTo>
                <a:lnTo>
                  <a:pt x="107938" y="30696"/>
                </a:lnTo>
                <a:lnTo>
                  <a:pt x="107882" y="30529"/>
                </a:lnTo>
                <a:lnTo>
                  <a:pt x="107826" y="30361"/>
                </a:lnTo>
                <a:lnTo>
                  <a:pt x="107882" y="30194"/>
                </a:lnTo>
                <a:lnTo>
                  <a:pt x="107938" y="30026"/>
                </a:lnTo>
                <a:lnTo>
                  <a:pt x="108105" y="29971"/>
                </a:lnTo>
                <a:lnTo>
                  <a:pt x="108272" y="29915"/>
                </a:lnTo>
                <a:close/>
                <a:moveTo>
                  <a:pt x="212080" y="32147"/>
                </a:moveTo>
                <a:lnTo>
                  <a:pt x="212248" y="32203"/>
                </a:lnTo>
                <a:lnTo>
                  <a:pt x="212415" y="32259"/>
                </a:lnTo>
                <a:lnTo>
                  <a:pt x="212471" y="32426"/>
                </a:lnTo>
                <a:lnTo>
                  <a:pt x="212527" y="32594"/>
                </a:lnTo>
                <a:lnTo>
                  <a:pt x="212471" y="32761"/>
                </a:lnTo>
                <a:lnTo>
                  <a:pt x="212415" y="32928"/>
                </a:lnTo>
                <a:lnTo>
                  <a:pt x="212248" y="32984"/>
                </a:lnTo>
                <a:lnTo>
                  <a:pt x="212080" y="33040"/>
                </a:lnTo>
                <a:lnTo>
                  <a:pt x="211913" y="32984"/>
                </a:lnTo>
                <a:lnTo>
                  <a:pt x="211745" y="32928"/>
                </a:lnTo>
                <a:lnTo>
                  <a:pt x="211689" y="32761"/>
                </a:lnTo>
                <a:lnTo>
                  <a:pt x="211634" y="32594"/>
                </a:lnTo>
                <a:lnTo>
                  <a:pt x="211689" y="32426"/>
                </a:lnTo>
                <a:lnTo>
                  <a:pt x="211745" y="32259"/>
                </a:lnTo>
                <a:lnTo>
                  <a:pt x="211913" y="32203"/>
                </a:lnTo>
                <a:lnTo>
                  <a:pt x="212080" y="32147"/>
                </a:lnTo>
                <a:close/>
                <a:moveTo>
                  <a:pt x="56257" y="36389"/>
                </a:moveTo>
                <a:lnTo>
                  <a:pt x="56424" y="36445"/>
                </a:lnTo>
                <a:lnTo>
                  <a:pt x="56592" y="36500"/>
                </a:lnTo>
                <a:lnTo>
                  <a:pt x="56648" y="36668"/>
                </a:lnTo>
                <a:lnTo>
                  <a:pt x="56704" y="36835"/>
                </a:lnTo>
                <a:lnTo>
                  <a:pt x="56648" y="37003"/>
                </a:lnTo>
                <a:lnTo>
                  <a:pt x="56592" y="37170"/>
                </a:lnTo>
                <a:lnTo>
                  <a:pt x="56424" y="37226"/>
                </a:lnTo>
                <a:lnTo>
                  <a:pt x="56257" y="37282"/>
                </a:lnTo>
                <a:lnTo>
                  <a:pt x="56090" y="37226"/>
                </a:lnTo>
                <a:lnTo>
                  <a:pt x="55922" y="37170"/>
                </a:lnTo>
                <a:lnTo>
                  <a:pt x="55866" y="37003"/>
                </a:lnTo>
                <a:lnTo>
                  <a:pt x="55811" y="36835"/>
                </a:lnTo>
                <a:lnTo>
                  <a:pt x="55866" y="36668"/>
                </a:lnTo>
                <a:lnTo>
                  <a:pt x="55922" y="36500"/>
                </a:lnTo>
                <a:lnTo>
                  <a:pt x="56090" y="36445"/>
                </a:lnTo>
                <a:lnTo>
                  <a:pt x="56257" y="36389"/>
                </a:lnTo>
                <a:close/>
                <a:moveTo>
                  <a:pt x="39067" y="39291"/>
                </a:moveTo>
                <a:lnTo>
                  <a:pt x="39235" y="39347"/>
                </a:lnTo>
                <a:lnTo>
                  <a:pt x="39402" y="39403"/>
                </a:lnTo>
                <a:lnTo>
                  <a:pt x="39458" y="39570"/>
                </a:lnTo>
                <a:lnTo>
                  <a:pt x="39514" y="39737"/>
                </a:lnTo>
                <a:lnTo>
                  <a:pt x="39458" y="39905"/>
                </a:lnTo>
                <a:lnTo>
                  <a:pt x="39402" y="40072"/>
                </a:lnTo>
                <a:lnTo>
                  <a:pt x="39235" y="40128"/>
                </a:lnTo>
                <a:lnTo>
                  <a:pt x="39067" y="40184"/>
                </a:lnTo>
                <a:lnTo>
                  <a:pt x="38900" y="40128"/>
                </a:lnTo>
                <a:lnTo>
                  <a:pt x="38733" y="40072"/>
                </a:lnTo>
                <a:lnTo>
                  <a:pt x="38677" y="39905"/>
                </a:lnTo>
                <a:lnTo>
                  <a:pt x="38621" y="39737"/>
                </a:lnTo>
                <a:lnTo>
                  <a:pt x="38677" y="39570"/>
                </a:lnTo>
                <a:lnTo>
                  <a:pt x="38733" y="39403"/>
                </a:lnTo>
                <a:lnTo>
                  <a:pt x="38900" y="39347"/>
                </a:lnTo>
                <a:lnTo>
                  <a:pt x="39067" y="39291"/>
                </a:lnTo>
                <a:close/>
                <a:moveTo>
                  <a:pt x="160288" y="0"/>
                </a:moveTo>
                <a:lnTo>
                  <a:pt x="160009" y="56"/>
                </a:lnTo>
                <a:lnTo>
                  <a:pt x="159841" y="224"/>
                </a:lnTo>
                <a:lnTo>
                  <a:pt x="159674" y="391"/>
                </a:lnTo>
                <a:lnTo>
                  <a:pt x="159618" y="670"/>
                </a:lnTo>
                <a:lnTo>
                  <a:pt x="159674" y="893"/>
                </a:lnTo>
                <a:lnTo>
                  <a:pt x="143266" y="15571"/>
                </a:lnTo>
                <a:lnTo>
                  <a:pt x="143098" y="15460"/>
                </a:lnTo>
                <a:lnTo>
                  <a:pt x="142875" y="15404"/>
                </a:lnTo>
                <a:lnTo>
                  <a:pt x="142652" y="15460"/>
                </a:lnTo>
                <a:lnTo>
                  <a:pt x="142429" y="15571"/>
                </a:lnTo>
                <a:lnTo>
                  <a:pt x="142317" y="15739"/>
                </a:lnTo>
                <a:lnTo>
                  <a:pt x="142205" y="15906"/>
                </a:lnTo>
                <a:lnTo>
                  <a:pt x="126299" y="17581"/>
                </a:lnTo>
                <a:lnTo>
                  <a:pt x="126188" y="17413"/>
                </a:lnTo>
                <a:lnTo>
                  <a:pt x="126020" y="17302"/>
                </a:lnTo>
                <a:lnTo>
                  <a:pt x="125853" y="17190"/>
                </a:lnTo>
                <a:lnTo>
                  <a:pt x="125685" y="17190"/>
                </a:lnTo>
                <a:lnTo>
                  <a:pt x="125406" y="17246"/>
                </a:lnTo>
                <a:lnTo>
                  <a:pt x="125239" y="17413"/>
                </a:lnTo>
                <a:lnTo>
                  <a:pt x="125071" y="17581"/>
                </a:lnTo>
                <a:lnTo>
                  <a:pt x="125016" y="17860"/>
                </a:lnTo>
                <a:lnTo>
                  <a:pt x="125016" y="18027"/>
                </a:lnTo>
                <a:lnTo>
                  <a:pt x="108775" y="29915"/>
                </a:lnTo>
                <a:lnTo>
                  <a:pt x="108552" y="29747"/>
                </a:lnTo>
                <a:lnTo>
                  <a:pt x="108272" y="29691"/>
                </a:lnTo>
                <a:lnTo>
                  <a:pt x="107993" y="29747"/>
                </a:lnTo>
                <a:lnTo>
                  <a:pt x="107770" y="29915"/>
                </a:lnTo>
                <a:lnTo>
                  <a:pt x="91473" y="12781"/>
                </a:lnTo>
                <a:lnTo>
                  <a:pt x="91529" y="12502"/>
                </a:lnTo>
                <a:lnTo>
                  <a:pt x="91473" y="12223"/>
                </a:lnTo>
                <a:lnTo>
                  <a:pt x="91306" y="12055"/>
                </a:lnTo>
                <a:lnTo>
                  <a:pt x="91139" y="11888"/>
                </a:lnTo>
                <a:lnTo>
                  <a:pt x="90860" y="11832"/>
                </a:lnTo>
                <a:lnTo>
                  <a:pt x="90581" y="11888"/>
                </a:lnTo>
                <a:lnTo>
                  <a:pt x="90413" y="12055"/>
                </a:lnTo>
                <a:lnTo>
                  <a:pt x="90246" y="12223"/>
                </a:lnTo>
                <a:lnTo>
                  <a:pt x="90190" y="12502"/>
                </a:lnTo>
                <a:lnTo>
                  <a:pt x="74172" y="17636"/>
                </a:lnTo>
                <a:lnTo>
                  <a:pt x="73949" y="17469"/>
                </a:lnTo>
                <a:lnTo>
                  <a:pt x="73837" y="17413"/>
                </a:lnTo>
                <a:lnTo>
                  <a:pt x="73670" y="17413"/>
                </a:lnTo>
                <a:lnTo>
                  <a:pt x="73391" y="17469"/>
                </a:lnTo>
                <a:lnTo>
                  <a:pt x="73223" y="17636"/>
                </a:lnTo>
                <a:lnTo>
                  <a:pt x="73056" y="17804"/>
                </a:lnTo>
                <a:lnTo>
                  <a:pt x="73000" y="18083"/>
                </a:lnTo>
                <a:lnTo>
                  <a:pt x="73056" y="18362"/>
                </a:lnTo>
                <a:lnTo>
                  <a:pt x="56759" y="36389"/>
                </a:lnTo>
                <a:lnTo>
                  <a:pt x="56536" y="36221"/>
                </a:lnTo>
                <a:lnTo>
                  <a:pt x="56257" y="36165"/>
                </a:lnTo>
                <a:lnTo>
                  <a:pt x="55978" y="36221"/>
                </a:lnTo>
                <a:lnTo>
                  <a:pt x="55811" y="36389"/>
                </a:lnTo>
                <a:lnTo>
                  <a:pt x="55643" y="36556"/>
                </a:lnTo>
                <a:lnTo>
                  <a:pt x="55587" y="36835"/>
                </a:lnTo>
                <a:lnTo>
                  <a:pt x="55587" y="36947"/>
                </a:lnTo>
                <a:lnTo>
                  <a:pt x="39737" y="39626"/>
                </a:lnTo>
                <a:lnTo>
                  <a:pt x="39737" y="39737"/>
                </a:lnTo>
                <a:lnTo>
                  <a:pt x="39681" y="39458"/>
                </a:lnTo>
                <a:lnTo>
                  <a:pt x="39514" y="39291"/>
                </a:lnTo>
                <a:lnTo>
                  <a:pt x="39346" y="39123"/>
                </a:lnTo>
                <a:lnTo>
                  <a:pt x="39067" y="39068"/>
                </a:lnTo>
                <a:lnTo>
                  <a:pt x="38844" y="39123"/>
                </a:lnTo>
                <a:lnTo>
                  <a:pt x="38621" y="39235"/>
                </a:lnTo>
                <a:lnTo>
                  <a:pt x="22045" y="18864"/>
                </a:lnTo>
                <a:lnTo>
                  <a:pt x="22157" y="18641"/>
                </a:lnTo>
                <a:lnTo>
                  <a:pt x="22213" y="18418"/>
                </a:lnTo>
                <a:lnTo>
                  <a:pt x="22157" y="18139"/>
                </a:lnTo>
                <a:lnTo>
                  <a:pt x="21989" y="17971"/>
                </a:lnTo>
                <a:lnTo>
                  <a:pt x="21822" y="17804"/>
                </a:lnTo>
                <a:lnTo>
                  <a:pt x="21543" y="17748"/>
                </a:lnTo>
                <a:lnTo>
                  <a:pt x="21264" y="17804"/>
                </a:lnTo>
                <a:lnTo>
                  <a:pt x="21096" y="17971"/>
                </a:lnTo>
                <a:lnTo>
                  <a:pt x="20929" y="18139"/>
                </a:lnTo>
                <a:lnTo>
                  <a:pt x="20873" y="18418"/>
                </a:lnTo>
                <a:lnTo>
                  <a:pt x="20929" y="18641"/>
                </a:lnTo>
                <a:lnTo>
                  <a:pt x="4967" y="26789"/>
                </a:lnTo>
                <a:lnTo>
                  <a:pt x="4744" y="26622"/>
                </a:lnTo>
                <a:lnTo>
                  <a:pt x="4465" y="26566"/>
                </a:lnTo>
                <a:lnTo>
                  <a:pt x="4242" y="26622"/>
                </a:lnTo>
                <a:lnTo>
                  <a:pt x="4018" y="26734"/>
                </a:lnTo>
                <a:lnTo>
                  <a:pt x="0" y="24948"/>
                </a:lnTo>
                <a:lnTo>
                  <a:pt x="0" y="25171"/>
                </a:lnTo>
                <a:lnTo>
                  <a:pt x="3851" y="26901"/>
                </a:lnTo>
                <a:lnTo>
                  <a:pt x="3795" y="27068"/>
                </a:lnTo>
                <a:lnTo>
                  <a:pt x="3795" y="27236"/>
                </a:lnTo>
                <a:lnTo>
                  <a:pt x="3851" y="27515"/>
                </a:lnTo>
                <a:lnTo>
                  <a:pt x="4018" y="27682"/>
                </a:lnTo>
                <a:lnTo>
                  <a:pt x="4186" y="27850"/>
                </a:lnTo>
                <a:lnTo>
                  <a:pt x="4465" y="27906"/>
                </a:lnTo>
                <a:lnTo>
                  <a:pt x="4744" y="27850"/>
                </a:lnTo>
                <a:lnTo>
                  <a:pt x="4911" y="27682"/>
                </a:lnTo>
                <a:lnTo>
                  <a:pt x="5079" y="27515"/>
                </a:lnTo>
                <a:lnTo>
                  <a:pt x="5135" y="27236"/>
                </a:lnTo>
                <a:lnTo>
                  <a:pt x="5079" y="27013"/>
                </a:lnTo>
                <a:lnTo>
                  <a:pt x="20985" y="18808"/>
                </a:lnTo>
                <a:lnTo>
                  <a:pt x="21096" y="18920"/>
                </a:lnTo>
                <a:lnTo>
                  <a:pt x="21264" y="19032"/>
                </a:lnTo>
                <a:lnTo>
                  <a:pt x="21375" y="19088"/>
                </a:lnTo>
                <a:lnTo>
                  <a:pt x="21710" y="19088"/>
                </a:lnTo>
                <a:lnTo>
                  <a:pt x="21878" y="18976"/>
                </a:lnTo>
                <a:lnTo>
                  <a:pt x="38453" y="39458"/>
                </a:lnTo>
                <a:lnTo>
                  <a:pt x="38398" y="39570"/>
                </a:lnTo>
                <a:lnTo>
                  <a:pt x="38398" y="39737"/>
                </a:lnTo>
                <a:lnTo>
                  <a:pt x="38453" y="40016"/>
                </a:lnTo>
                <a:lnTo>
                  <a:pt x="38621" y="40184"/>
                </a:lnTo>
                <a:lnTo>
                  <a:pt x="38788" y="40351"/>
                </a:lnTo>
                <a:lnTo>
                  <a:pt x="39067" y="40407"/>
                </a:lnTo>
                <a:lnTo>
                  <a:pt x="39291" y="40351"/>
                </a:lnTo>
                <a:lnTo>
                  <a:pt x="39514" y="40240"/>
                </a:lnTo>
                <a:lnTo>
                  <a:pt x="39625" y="40072"/>
                </a:lnTo>
                <a:lnTo>
                  <a:pt x="39737" y="39849"/>
                </a:lnTo>
                <a:lnTo>
                  <a:pt x="55699" y="37170"/>
                </a:lnTo>
                <a:lnTo>
                  <a:pt x="55811" y="37282"/>
                </a:lnTo>
                <a:lnTo>
                  <a:pt x="55922" y="37393"/>
                </a:lnTo>
                <a:lnTo>
                  <a:pt x="56090" y="37505"/>
                </a:lnTo>
                <a:lnTo>
                  <a:pt x="56257" y="37505"/>
                </a:lnTo>
                <a:lnTo>
                  <a:pt x="56536" y="37449"/>
                </a:lnTo>
                <a:lnTo>
                  <a:pt x="56704" y="37282"/>
                </a:lnTo>
                <a:lnTo>
                  <a:pt x="56871" y="37114"/>
                </a:lnTo>
                <a:lnTo>
                  <a:pt x="56927" y="36835"/>
                </a:lnTo>
                <a:lnTo>
                  <a:pt x="56871" y="36556"/>
                </a:lnTo>
                <a:lnTo>
                  <a:pt x="73168" y="18529"/>
                </a:lnTo>
                <a:lnTo>
                  <a:pt x="73391" y="18697"/>
                </a:lnTo>
                <a:lnTo>
                  <a:pt x="73670" y="18753"/>
                </a:lnTo>
                <a:lnTo>
                  <a:pt x="73949" y="18697"/>
                </a:lnTo>
                <a:lnTo>
                  <a:pt x="74116" y="18529"/>
                </a:lnTo>
                <a:lnTo>
                  <a:pt x="74284" y="18362"/>
                </a:lnTo>
                <a:lnTo>
                  <a:pt x="74340" y="18083"/>
                </a:lnTo>
                <a:lnTo>
                  <a:pt x="74284" y="17860"/>
                </a:lnTo>
                <a:lnTo>
                  <a:pt x="90246" y="12725"/>
                </a:lnTo>
                <a:lnTo>
                  <a:pt x="90357" y="12893"/>
                </a:lnTo>
                <a:lnTo>
                  <a:pt x="90469" y="13060"/>
                </a:lnTo>
                <a:lnTo>
                  <a:pt x="90636" y="13116"/>
                </a:lnTo>
                <a:lnTo>
                  <a:pt x="90860" y="13172"/>
                </a:lnTo>
                <a:lnTo>
                  <a:pt x="91139" y="13116"/>
                </a:lnTo>
                <a:lnTo>
                  <a:pt x="91362" y="12948"/>
                </a:lnTo>
                <a:lnTo>
                  <a:pt x="107659" y="30082"/>
                </a:lnTo>
                <a:lnTo>
                  <a:pt x="107603" y="30361"/>
                </a:lnTo>
                <a:lnTo>
                  <a:pt x="107659" y="30640"/>
                </a:lnTo>
                <a:lnTo>
                  <a:pt x="107826" y="30808"/>
                </a:lnTo>
                <a:lnTo>
                  <a:pt x="107993" y="30975"/>
                </a:lnTo>
                <a:lnTo>
                  <a:pt x="108272" y="31031"/>
                </a:lnTo>
                <a:lnTo>
                  <a:pt x="108552" y="30975"/>
                </a:lnTo>
                <a:lnTo>
                  <a:pt x="108719" y="30808"/>
                </a:lnTo>
                <a:lnTo>
                  <a:pt x="108886" y="30640"/>
                </a:lnTo>
                <a:lnTo>
                  <a:pt x="108942" y="30361"/>
                </a:lnTo>
                <a:lnTo>
                  <a:pt x="108886" y="30082"/>
                </a:lnTo>
                <a:lnTo>
                  <a:pt x="125127" y="18195"/>
                </a:lnTo>
                <a:lnTo>
                  <a:pt x="125239" y="18362"/>
                </a:lnTo>
                <a:lnTo>
                  <a:pt x="125350" y="18418"/>
                </a:lnTo>
                <a:lnTo>
                  <a:pt x="125518" y="18529"/>
                </a:lnTo>
                <a:lnTo>
                  <a:pt x="125685" y="18529"/>
                </a:lnTo>
                <a:lnTo>
                  <a:pt x="125964" y="18474"/>
                </a:lnTo>
                <a:lnTo>
                  <a:pt x="126132" y="18306"/>
                </a:lnTo>
                <a:lnTo>
                  <a:pt x="126299" y="18139"/>
                </a:lnTo>
                <a:lnTo>
                  <a:pt x="126355" y="17860"/>
                </a:lnTo>
                <a:lnTo>
                  <a:pt x="126355" y="17804"/>
                </a:lnTo>
                <a:lnTo>
                  <a:pt x="142205" y="16130"/>
                </a:lnTo>
                <a:lnTo>
                  <a:pt x="142261" y="16409"/>
                </a:lnTo>
                <a:lnTo>
                  <a:pt x="142429" y="16576"/>
                </a:lnTo>
                <a:lnTo>
                  <a:pt x="142652" y="16688"/>
                </a:lnTo>
                <a:lnTo>
                  <a:pt x="142875" y="16743"/>
                </a:lnTo>
                <a:lnTo>
                  <a:pt x="143154" y="16688"/>
                </a:lnTo>
                <a:lnTo>
                  <a:pt x="143321" y="16520"/>
                </a:lnTo>
                <a:lnTo>
                  <a:pt x="143489" y="16353"/>
                </a:lnTo>
                <a:lnTo>
                  <a:pt x="143545" y="16074"/>
                </a:lnTo>
                <a:lnTo>
                  <a:pt x="143489" y="15906"/>
                </a:lnTo>
                <a:lnTo>
                  <a:pt x="143433" y="15683"/>
                </a:lnTo>
                <a:lnTo>
                  <a:pt x="159786" y="1061"/>
                </a:lnTo>
                <a:lnTo>
                  <a:pt x="160009" y="1284"/>
                </a:lnTo>
                <a:lnTo>
                  <a:pt x="160120" y="1340"/>
                </a:lnTo>
                <a:lnTo>
                  <a:pt x="160288" y="1340"/>
                </a:lnTo>
                <a:lnTo>
                  <a:pt x="160511" y="1284"/>
                </a:lnTo>
                <a:lnTo>
                  <a:pt x="160679" y="1228"/>
                </a:lnTo>
                <a:lnTo>
                  <a:pt x="160790" y="1117"/>
                </a:lnTo>
                <a:lnTo>
                  <a:pt x="160902" y="949"/>
                </a:lnTo>
                <a:lnTo>
                  <a:pt x="177031" y="6530"/>
                </a:lnTo>
                <a:lnTo>
                  <a:pt x="177031" y="6698"/>
                </a:lnTo>
                <a:lnTo>
                  <a:pt x="177087" y="6977"/>
                </a:lnTo>
                <a:lnTo>
                  <a:pt x="177254" y="7144"/>
                </a:lnTo>
                <a:lnTo>
                  <a:pt x="177422" y="7312"/>
                </a:lnTo>
                <a:lnTo>
                  <a:pt x="177701" y="7367"/>
                </a:lnTo>
                <a:lnTo>
                  <a:pt x="177868" y="7367"/>
                </a:lnTo>
                <a:lnTo>
                  <a:pt x="178036" y="7256"/>
                </a:lnTo>
                <a:lnTo>
                  <a:pt x="194388" y="25450"/>
                </a:lnTo>
                <a:lnTo>
                  <a:pt x="194277" y="25673"/>
                </a:lnTo>
                <a:lnTo>
                  <a:pt x="194221" y="25896"/>
                </a:lnTo>
                <a:lnTo>
                  <a:pt x="194277" y="26175"/>
                </a:lnTo>
                <a:lnTo>
                  <a:pt x="194444" y="26343"/>
                </a:lnTo>
                <a:lnTo>
                  <a:pt x="194611" y="26510"/>
                </a:lnTo>
                <a:lnTo>
                  <a:pt x="194890" y="26566"/>
                </a:lnTo>
                <a:lnTo>
                  <a:pt x="195058" y="26566"/>
                </a:lnTo>
                <a:lnTo>
                  <a:pt x="195169" y="26510"/>
                </a:lnTo>
                <a:lnTo>
                  <a:pt x="195337" y="26399"/>
                </a:lnTo>
                <a:lnTo>
                  <a:pt x="195449" y="26287"/>
                </a:lnTo>
                <a:lnTo>
                  <a:pt x="211410" y="32538"/>
                </a:lnTo>
                <a:lnTo>
                  <a:pt x="211410" y="32594"/>
                </a:lnTo>
                <a:lnTo>
                  <a:pt x="211466" y="32873"/>
                </a:lnTo>
                <a:lnTo>
                  <a:pt x="211634" y="33040"/>
                </a:lnTo>
                <a:lnTo>
                  <a:pt x="211801" y="33208"/>
                </a:lnTo>
                <a:lnTo>
                  <a:pt x="212080" y="33263"/>
                </a:lnTo>
                <a:lnTo>
                  <a:pt x="212359" y="33208"/>
                </a:lnTo>
                <a:lnTo>
                  <a:pt x="212527" y="33040"/>
                </a:lnTo>
                <a:lnTo>
                  <a:pt x="212694" y="32873"/>
                </a:lnTo>
                <a:lnTo>
                  <a:pt x="212750" y="32594"/>
                </a:lnTo>
                <a:lnTo>
                  <a:pt x="212750" y="32538"/>
                </a:lnTo>
                <a:lnTo>
                  <a:pt x="229214" y="22994"/>
                </a:lnTo>
                <a:lnTo>
                  <a:pt x="229437" y="23162"/>
                </a:lnTo>
                <a:lnTo>
                  <a:pt x="229716" y="23217"/>
                </a:lnTo>
                <a:lnTo>
                  <a:pt x="229995" y="23162"/>
                </a:lnTo>
                <a:lnTo>
                  <a:pt x="230163" y="22994"/>
                </a:lnTo>
                <a:lnTo>
                  <a:pt x="230330" y="22827"/>
                </a:lnTo>
                <a:lnTo>
                  <a:pt x="230386" y="22548"/>
                </a:lnTo>
                <a:lnTo>
                  <a:pt x="230386" y="22492"/>
                </a:lnTo>
                <a:lnTo>
                  <a:pt x="246180" y="16297"/>
                </a:lnTo>
                <a:lnTo>
                  <a:pt x="246404" y="16464"/>
                </a:lnTo>
                <a:lnTo>
                  <a:pt x="246683" y="16520"/>
                </a:lnTo>
                <a:lnTo>
                  <a:pt x="246962" y="16464"/>
                </a:lnTo>
                <a:lnTo>
                  <a:pt x="247129" y="16297"/>
                </a:lnTo>
                <a:lnTo>
                  <a:pt x="247297" y="16130"/>
                </a:lnTo>
                <a:lnTo>
                  <a:pt x="247352" y="15851"/>
                </a:lnTo>
                <a:lnTo>
                  <a:pt x="247297" y="15683"/>
                </a:lnTo>
                <a:lnTo>
                  <a:pt x="263761" y="1507"/>
                </a:lnTo>
                <a:lnTo>
                  <a:pt x="263872" y="1619"/>
                </a:lnTo>
                <a:lnTo>
                  <a:pt x="264040" y="1730"/>
                </a:lnTo>
                <a:lnTo>
                  <a:pt x="264151" y="1786"/>
                </a:lnTo>
                <a:lnTo>
                  <a:pt x="264319" y="1786"/>
                </a:lnTo>
                <a:lnTo>
                  <a:pt x="264542" y="1730"/>
                </a:lnTo>
                <a:lnTo>
                  <a:pt x="264765" y="1619"/>
                </a:lnTo>
                <a:lnTo>
                  <a:pt x="264877" y="1451"/>
                </a:lnTo>
                <a:lnTo>
                  <a:pt x="264988" y="1228"/>
                </a:lnTo>
                <a:lnTo>
                  <a:pt x="280839" y="3237"/>
                </a:lnTo>
                <a:lnTo>
                  <a:pt x="280839" y="3349"/>
                </a:lnTo>
                <a:lnTo>
                  <a:pt x="280894" y="3628"/>
                </a:lnTo>
                <a:lnTo>
                  <a:pt x="281062" y="3795"/>
                </a:lnTo>
                <a:lnTo>
                  <a:pt x="281229" y="3963"/>
                </a:lnTo>
                <a:lnTo>
                  <a:pt x="281508" y="4019"/>
                </a:lnTo>
                <a:lnTo>
                  <a:pt x="281787" y="3963"/>
                </a:lnTo>
                <a:lnTo>
                  <a:pt x="281955" y="3795"/>
                </a:lnTo>
                <a:lnTo>
                  <a:pt x="282122" y="3628"/>
                </a:lnTo>
                <a:lnTo>
                  <a:pt x="282178" y="3349"/>
                </a:lnTo>
                <a:lnTo>
                  <a:pt x="285750" y="3349"/>
                </a:lnTo>
                <a:lnTo>
                  <a:pt x="285750" y="3126"/>
                </a:lnTo>
                <a:lnTo>
                  <a:pt x="282122" y="3126"/>
                </a:lnTo>
                <a:lnTo>
                  <a:pt x="282067" y="2958"/>
                </a:lnTo>
                <a:lnTo>
                  <a:pt x="281899" y="2791"/>
                </a:lnTo>
                <a:lnTo>
                  <a:pt x="281732" y="2735"/>
                </a:lnTo>
                <a:lnTo>
                  <a:pt x="281508" y="2679"/>
                </a:lnTo>
                <a:lnTo>
                  <a:pt x="281341" y="2679"/>
                </a:lnTo>
                <a:lnTo>
                  <a:pt x="281174" y="2791"/>
                </a:lnTo>
                <a:lnTo>
                  <a:pt x="281006" y="2902"/>
                </a:lnTo>
                <a:lnTo>
                  <a:pt x="280894" y="3014"/>
                </a:lnTo>
                <a:lnTo>
                  <a:pt x="264988" y="1005"/>
                </a:lnTo>
                <a:lnTo>
                  <a:pt x="264877" y="782"/>
                </a:lnTo>
                <a:lnTo>
                  <a:pt x="264765" y="614"/>
                </a:lnTo>
                <a:lnTo>
                  <a:pt x="264542" y="503"/>
                </a:lnTo>
                <a:lnTo>
                  <a:pt x="264319" y="447"/>
                </a:lnTo>
                <a:lnTo>
                  <a:pt x="264040" y="503"/>
                </a:lnTo>
                <a:lnTo>
                  <a:pt x="263872" y="670"/>
                </a:lnTo>
                <a:lnTo>
                  <a:pt x="263705" y="838"/>
                </a:lnTo>
                <a:lnTo>
                  <a:pt x="263649" y="1117"/>
                </a:lnTo>
                <a:lnTo>
                  <a:pt x="263705" y="1284"/>
                </a:lnTo>
                <a:lnTo>
                  <a:pt x="247241" y="15460"/>
                </a:lnTo>
                <a:lnTo>
                  <a:pt x="247129" y="15348"/>
                </a:lnTo>
                <a:lnTo>
                  <a:pt x="246962" y="15237"/>
                </a:lnTo>
                <a:lnTo>
                  <a:pt x="246850" y="15181"/>
                </a:lnTo>
                <a:lnTo>
                  <a:pt x="246683" y="15181"/>
                </a:lnTo>
                <a:lnTo>
                  <a:pt x="246404" y="15237"/>
                </a:lnTo>
                <a:lnTo>
                  <a:pt x="246236" y="15404"/>
                </a:lnTo>
                <a:lnTo>
                  <a:pt x="246069" y="15571"/>
                </a:lnTo>
                <a:lnTo>
                  <a:pt x="246013" y="15851"/>
                </a:lnTo>
                <a:lnTo>
                  <a:pt x="246069" y="16130"/>
                </a:lnTo>
                <a:lnTo>
                  <a:pt x="230330" y="22269"/>
                </a:lnTo>
                <a:lnTo>
                  <a:pt x="230219" y="22101"/>
                </a:lnTo>
                <a:lnTo>
                  <a:pt x="230051" y="21990"/>
                </a:lnTo>
                <a:lnTo>
                  <a:pt x="229884" y="21934"/>
                </a:lnTo>
                <a:lnTo>
                  <a:pt x="229716" y="21878"/>
                </a:lnTo>
                <a:lnTo>
                  <a:pt x="229437" y="21934"/>
                </a:lnTo>
                <a:lnTo>
                  <a:pt x="229270" y="22101"/>
                </a:lnTo>
                <a:lnTo>
                  <a:pt x="229102" y="22269"/>
                </a:lnTo>
                <a:lnTo>
                  <a:pt x="229046" y="22548"/>
                </a:lnTo>
                <a:lnTo>
                  <a:pt x="229102" y="22827"/>
                </a:lnTo>
                <a:lnTo>
                  <a:pt x="212694" y="32315"/>
                </a:lnTo>
                <a:lnTo>
                  <a:pt x="212582" y="32147"/>
                </a:lnTo>
                <a:lnTo>
                  <a:pt x="212415" y="32036"/>
                </a:lnTo>
                <a:lnTo>
                  <a:pt x="212248" y="31924"/>
                </a:lnTo>
                <a:lnTo>
                  <a:pt x="212080" y="31924"/>
                </a:lnTo>
                <a:lnTo>
                  <a:pt x="211913" y="31980"/>
                </a:lnTo>
                <a:lnTo>
                  <a:pt x="211745" y="32036"/>
                </a:lnTo>
                <a:lnTo>
                  <a:pt x="211578" y="32147"/>
                </a:lnTo>
                <a:lnTo>
                  <a:pt x="211466" y="32315"/>
                </a:lnTo>
                <a:lnTo>
                  <a:pt x="195504" y="26120"/>
                </a:lnTo>
                <a:lnTo>
                  <a:pt x="195560" y="25896"/>
                </a:lnTo>
                <a:lnTo>
                  <a:pt x="195504" y="25617"/>
                </a:lnTo>
                <a:lnTo>
                  <a:pt x="195337" y="25450"/>
                </a:lnTo>
                <a:lnTo>
                  <a:pt x="195169" y="25282"/>
                </a:lnTo>
                <a:lnTo>
                  <a:pt x="194890" y="25227"/>
                </a:lnTo>
                <a:lnTo>
                  <a:pt x="194723" y="25227"/>
                </a:lnTo>
                <a:lnTo>
                  <a:pt x="194556" y="25338"/>
                </a:lnTo>
                <a:lnTo>
                  <a:pt x="178203" y="7144"/>
                </a:lnTo>
                <a:lnTo>
                  <a:pt x="178315" y="6921"/>
                </a:lnTo>
                <a:lnTo>
                  <a:pt x="178371" y="6698"/>
                </a:lnTo>
                <a:lnTo>
                  <a:pt x="178315" y="6419"/>
                </a:lnTo>
                <a:lnTo>
                  <a:pt x="178147" y="6251"/>
                </a:lnTo>
                <a:lnTo>
                  <a:pt x="177980" y="6084"/>
                </a:lnTo>
                <a:lnTo>
                  <a:pt x="177701" y="6028"/>
                </a:lnTo>
                <a:lnTo>
                  <a:pt x="177533" y="6028"/>
                </a:lnTo>
                <a:lnTo>
                  <a:pt x="177366" y="6084"/>
                </a:lnTo>
                <a:lnTo>
                  <a:pt x="177254" y="6195"/>
                </a:lnTo>
                <a:lnTo>
                  <a:pt x="177143" y="6307"/>
                </a:lnTo>
                <a:lnTo>
                  <a:pt x="160958" y="726"/>
                </a:lnTo>
                <a:lnTo>
                  <a:pt x="160958" y="670"/>
                </a:lnTo>
                <a:lnTo>
                  <a:pt x="160902" y="391"/>
                </a:lnTo>
                <a:lnTo>
                  <a:pt x="160734" y="224"/>
                </a:lnTo>
                <a:lnTo>
                  <a:pt x="160567" y="56"/>
                </a:lnTo>
                <a:lnTo>
                  <a:pt x="160288" y="0"/>
                </a:lnTo>
                <a:close/>
              </a:path>
            </a:pathLst>
          </a:custGeom>
          <a:solidFill>
            <a:srgbClr val="FFFFFF">
              <a:alpha val="3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465573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>
            <a:spLocks noGrp="1"/>
          </p:cNvSpPr>
          <p:nvPr>
            <p:ph type="ctrTitle"/>
          </p:nvPr>
        </p:nvSpPr>
        <p:spPr>
          <a:xfrm>
            <a:off x="448270" y="6689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448270" y="1585135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>
            <a:off x="28550" y="2196764"/>
            <a:ext cx="9094048" cy="2946825"/>
            <a:chOff x="28544" y="3514688"/>
            <a:chExt cx="9094048" cy="1628800"/>
          </a:xfrm>
        </p:grpSpPr>
        <p:sp>
          <p:nvSpPr>
            <p:cNvPr id="118" name="Google Shape;118;p3"/>
            <p:cNvSpPr/>
            <p:nvPr/>
          </p:nvSpPr>
          <p:spPr>
            <a:xfrm>
              <a:off x="300032" y="4491616"/>
              <a:ext cx="228608" cy="651872"/>
            </a:xfrm>
            <a:custGeom>
              <a:avLst/>
              <a:gdLst/>
              <a:ahLst/>
              <a:cxnLst/>
              <a:rect l="l" t="t" r="r" b="b"/>
              <a:pathLst>
                <a:path w="7144" h="20371" extrusionOk="0">
                  <a:moveTo>
                    <a:pt x="0" y="0"/>
                  </a:moveTo>
                  <a:lnTo>
                    <a:pt x="0" y="20371"/>
                  </a:lnTo>
                  <a:lnTo>
                    <a:pt x="7144" y="2037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8544" y="4220160"/>
              <a:ext cx="228640" cy="923328"/>
            </a:xfrm>
            <a:custGeom>
              <a:avLst/>
              <a:gdLst/>
              <a:ahLst/>
              <a:cxnLst/>
              <a:rect l="l" t="t" r="r" b="b"/>
              <a:pathLst>
                <a:path w="7145" h="28854" extrusionOk="0">
                  <a:moveTo>
                    <a:pt x="1" y="0"/>
                  </a:moveTo>
                  <a:lnTo>
                    <a:pt x="1" y="28854"/>
                  </a:lnTo>
                  <a:lnTo>
                    <a:pt x="7145" y="2885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76832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53664" y="4120128"/>
              <a:ext cx="230400" cy="1023360"/>
            </a:xfrm>
            <a:custGeom>
              <a:avLst/>
              <a:gdLst/>
              <a:ahLst/>
              <a:cxnLst/>
              <a:rect l="l" t="t" r="r" b="b"/>
              <a:pathLst>
                <a:path w="7200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200" y="3198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1130496" y="4627328"/>
              <a:ext cx="230400" cy="516160"/>
            </a:xfrm>
            <a:custGeom>
              <a:avLst/>
              <a:gdLst/>
              <a:ahLst/>
              <a:cxnLst/>
              <a:rect l="l" t="t" r="r" b="b"/>
              <a:pathLst>
                <a:path w="7200" h="16130" extrusionOk="0">
                  <a:moveTo>
                    <a:pt x="0" y="1"/>
                  </a:moveTo>
                  <a:lnTo>
                    <a:pt x="0" y="16130"/>
                  </a:lnTo>
                  <a:lnTo>
                    <a:pt x="7200" y="1613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1409088" y="3821888"/>
              <a:ext cx="228640" cy="1321600"/>
            </a:xfrm>
            <a:custGeom>
              <a:avLst/>
              <a:gdLst/>
              <a:ahLst/>
              <a:cxnLst/>
              <a:rect l="l" t="t" r="r" b="b"/>
              <a:pathLst>
                <a:path w="7145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144" y="41300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1685920" y="4175488"/>
              <a:ext cx="230400" cy="968000"/>
            </a:xfrm>
            <a:custGeom>
              <a:avLst/>
              <a:gdLst/>
              <a:ahLst/>
              <a:cxnLst/>
              <a:rect l="l" t="t" r="r" b="b"/>
              <a:pathLst>
                <a:path w="7200" h="30250" extrusionOk="0">
                  <a:moveTo>
                    <a:pt x="0" y="1"/>
                  </a:moveTo>
                  <a:lnTo>
                    <a:pt x="0" y="30250"/>
                  </a:lnTo>
                  <a:lnTo>
                    <a:pt x="7200" y="3025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96272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239552" y="4355872"/>
              <a:ext cx="230400" cy="787616"/>
            </a:xfrm>
            <a:custGeom>
              <a:avLst/>
              <a:gdLst/>
              <a:ahLst/>
              <a:cxnLst/>
              <a:rect l="l" t="t" r="r" b="b"/>
              <a:pathLst>
                <a:path w="7200" h="24613" extrusionOk="0">
                  <a:moveTo>
                    <a:pt x="0" y="1"/>
                  </a:moveTo>
                  <a:lnTo>
                    <a:pt x="0" y="24613"/>
                  </a:lnTo>
                  <a:lnTo>
                    <a:pt x="7200" y="24613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25163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794976" y="4175488"/>
              <a:ext cx="228640" cy="968000"/>
            </a:xfrm>
            <a:custGeom>
              <a:avLst/>
              <a:gdLst/>
              <a:ahLst/>
              <a:cxnLst/>
              <a:rect l="l" t="t" r="r" b="b"/>
              <a:pathLst>
                <a:path w="7145" h="30250" extrusionOk="0">
                  <a:moveTo>
                    <a:pt x="1" y="1"/>
                  </a:moveTo>
                  <a:lnTo>
                    <a:pt x="1" y="30250"/>
                  </a:lnTo>
                  <a:lnTo>
                    <a:pt x="7144" y="3025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071808" y="3659360"/>
              <a:ext cx="230400" cy="1484128"/>
            </a:xfrm>
            <a:custGeom>
              <a:avLst/>
              <a:gdLst/>
              <a:ahLst/>
              <a:cxnLst/>
              <a:rect l="l" t="t" r="r" b="b"/>
              <a:pathLst>
                <a:path w="7200" h="46379" extrusionOk="0">
                  <a:moveTo>
                    <a:pt x="0" y="1"/>
                  </a:moveTo>
                  <a:lnTo>
                    <a:pt x="0" y="46379"/>
                  </a:lnTo>
                  <a:lnTo>
                    <a:pt x="7200" y="46379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3348608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625440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904032" y="4491616"/>
              <a:ext cx="228640" cy="651872"/>
            </a:xfrm>
            <a:custGeom>
              <a:avLst/>
              <a:gdLst/>
              <a:ahLst/>
              <a:cxnLst/>
              <a:rect l="l" t="t" r="r" b="b"/>
              <a:pathLst>
                <a:path w="7145" h="20371" extrusionOk="0">
                  <a:moveTo>
                    <a:pt x="1" y="0"/>
                  </a:moveTo>
                  <a:lnTo>
                    <a:pt x="1" y="20371"/>
                  </a:lnTo>
                  <a:lnTo>
                    <a:pt x="7145" y="20371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4180864" y="4284448"/>
              <a:ext cx="230432" cy="859040"/>
            </a:xfrm>
            <a:custGeom>
              <a:avLst/>
              <a:gdLst/>
              <a:ahLst/>
              <a:cxnLst/>
              <a:rect l="l" t="t" r="r" b="b"/>
              <a:pathLst>
                <a:path w="7201" h="26845" extrusionOk="0">
                  <a:moveTo>
                    <a:pt x="0" y="0"/>
                  </a:moveTo>
                  <a:lnTo>
                    <a:pt x="0" y="26845"/>
                  </a:lnTo>
                  <a:lnTo>
                    <a:pt x="7200" y="2684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4457696" y="4004032"/>
              <a:ext cx="230400" cy="1139456"/>
            </a:xfrm>
            <a:custGeom>
              <a:avLst/>
              <a:gdLst/>
              <a:ahLst/>
              <a:cxnLst/>
              <a:rect l="l" t="t" r="r" b="b"/>
              <a:pathLst>
                <a:path w="7200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200" y="35608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4734496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0113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289920" y="3939744"/>
              <a:ext cx="228640" cy="1203744"/>
            </a:xfrm>
            <a:custGeom>
              <a:avLst/>
              <a:gdLst/>
              <a:ahLst/>
              <a:cxnLst/>
              <a:rect l="l" t="t" r="r" b="b"/>
              <a:pathLst>
                <a:path w="7145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145" y="37617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566752" y="3704000"/>
              <a:ext cx="230432" cy="1439488"/>
            </a:xfrm>
            <a:custGeom>
              <a:avLst/>
              <a:gdLst/>
              <a:ahLst/>
              <a:cxnLst/>
              <a:rect l="l" t="t" r="r" b="b"/>
              <a:pathLst>
                <a:path w="7201" h="44984" extrusionOk="0">
                  <a:moveTo>
                    <a:pt x="0" y="1"/>
                  </a:moveTo>
                  <a:lnTo>
                    <a:pt x="0" y="44984"/>
                  </a:lnTo>
                  <a:lnTo>
                    <a:pt x="7200" y="44984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8435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6120384" y="4329088"/>
              <a:ext cx="230432" cy="814400"/>
            </a:xfrm>
            <a:custGeom>
              <a:avLst/>
              <a:gdLst/>
              <a:ahLst/>
              <a:cxnLst/>
              <a:rect l="l" t="t" r="r" b="b"/>
              <a:pathLst>
                <a:path w="7201" h="25450" extrusionOk="0">
                  <a:moveTo>
                    <a:pt x="1" y="0"/>
                  </a:moveTo>
                  <a:lnTo>
                    <a:pt x="1" y="25450"/>
                  </a:lnTo>
                  <a:lnTo>
                    <a:pt x="7200" y="2545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399008" y="4120128"/>
              <a:ext cx="228608" cy="1023360"/>
            </a:xfrm>
            <a:custGeom>
              <a:avLst/>
              <a:gdLst/>
              <a:ahLst/>
              <a:cxnLst/>
              <a:rect l="l" t="t" r="r" b="b"/>
              <a:pathLst>
                <a:path w="7144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144" y="3198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675808" y="4538048"/>
              <a:ext cx="230432" cy="605440"/>
            </a:xfrm>
            <a:custGeom>
              <a:avLst/>
              <a:gdLst/>
              <a:ahLst/>
              <a:cxnLst/>
              <a:rect l="l" t="t" r="r" b="b"/>
              <a:pathLst>
                <a:path w="7201" h="18920" extrusionOk="0">
                  <a:moveTo>
                    <a:pt x="1" y="0"/>
                  </a:moveTo>
                  <a:lnTo>
                    <a:pt x="1" y="18920"/>
                  </a:lnTo>
                  <a:lnTo>
                    <a:pt x="7200" y="189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95264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229472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506272" y="3768288"/>
              <a:ext cx="230432" cy="1375200"/>
            </a:xfrm>
            <a:custGeom>
              <a:avLst/>
              <a:gdLst/>
              <a:ahLst/>
              <a:cxnLst/>
              <a:rect l="l" t="t" r="r" b="b"/>
              <a:pathLst>
                <a:path w="7201" h="42975" extrusionOk="0">
                  <a:moveTo>
                    <a:pt x="1" y="1"/>
                  </a:moveTo>
                  <a:lnTo>
                    <a:pt x="1" y="42975"/>
                  </a:lnTo>
                  <a:lnTo>
                    <a:pt x="7200" y="42975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7784896" y="4004032"/>
              <a:ext cx="228608" cy="1139456"/>
            </a:xfrm>
            <a:custGeom>
              <a:avLst/>
              <a:gdLst/>
              <a:ahLst/>
              <a:cxnLst/>
              <a:rect l="l" t="t" r="r" b="b"/>
              <a:pathLst>
                <a:path w="7144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144" y="356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8061696" y="3596864"/>
              <a:ext cx="230432" cy="1546624"/>
            </a:xfrm>
            <a:custGeom>
              <a:avLst/>
              <a:gdLst/>
              <a:ahLst/>
              <a:cxnLst/>
              <a:rect l="l" t="t" r="r" b="b"/>
              <a:pathLst>
                <a:path w="7201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200" y="4833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83385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8615360" y="3939744"/>
              <a:ext cx="230400" cy="1203744"/>
            </a:xfrm>
            <a:custGeom>
              <a:avLst/>
              <a:gdLst/>
              <a:ahLst/>
              <a:cxnLst/>
              <a:rect l="l" t="t" r="r" b="b"/>
              <a:pathLst>
                <a:path w="7200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8893952" y="3596864"/>
              <a:ext cx="228640" cy="1546624"/>
            </a:xfrm>
            <a:custGeom>
              <a:avLst/>
              <a:gdLst/>
              <a:ahLst/>
              <a:cxnLst/>
              <a:rect l="l" t="t" r="r" b="b"/>
              <a:pathLst>
                <a:path w="7145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144" y="48332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" name="Google Shape;151;p3"/>
          <p:cNvGrpSpPr/>
          <p:nvPr/>
        </p:nvGrpSpPr>
        <p:grpSpPr>
          <a:xfrm>
            <a:off x="28550" y="3359978"/>
            <a:ext cx="9094048" cy="1783611"/>
            <a:chOff x="28544" y="4157632"/>
            <a:chExt cx="9094048" cy="985856"/>
          </a:xfrm>
        </p:grpSpPr>
        <p:sp>
          <p:nvSpPr>
            <p:cNvPr id="152" name="Google Shape;152;p3"/>
            <p:cNvSpPr/>
            <p:nvPr/>
          </p:nvSpPr>
          <p:spPr>
            <a:xfrm>
              <a:off x="435744" y="4782720"/>
              <a:ext cx="92896" cy="360768"/>
            </a:xfrm>
            <a:custGeom>
              <a:avLst/>
              <a:gdLst/>
              <a:ahLst/>
              <a:cxnLst/>
              <a:rect l="l" t="t" r="r" b="b"/>
              <a:pathLst>
                <a:path w="2903" h="11274" extrusionOk="0">
                  <a:moveTo>
                    <a:pt x="1" y="0"/>
                  </a:moveTo>
                  <a:lnTo>
                    <a:pt x="1" y="11274"/>
                  </a:lnTo>
                  <a:lnTo>
                    <a:pt x="2903" y="11274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00032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02" y="1579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64288" y="4571968"/>
              <a:ext cx="92896" cy="571520"/>
            </a:xfrm>
            <a:custGeom>
              <a:avLst/>
              <a:gdLst/>
              <a:ahLst/>
              <a:cxnLst/>
              <a:rect l="l" t="t" r="r" b="b"/>
              <a:pathLst>
                <a:path w="2903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03" y="17860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8544" y="4739840"/>
              <a:ext cx="92928" cy="403648"/>
            </a:xfrm>
            <a:custGeom>
              <a:avLst/>
              <a:gdLst/>
              <a:ahLst/>
              <a:cxnLst/>
              <a:rect l="l" t="t" r="r" b="b"/>
              <a:pathLst>
                <a:path w="2904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03" y="1261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71257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576832" y="4752352"/>
              <a:ext cx="94688" cy="391136"/>
            </a:xfrm>
            <a:custGeom>
              <a:avLst/>
              <a:gdLst/>
              <a:ahLst/>
              <a:cxnLst/>
              <a:rect l="l" t="t" r="r" b="b"/>
              <a:pathLst>
                <a:path w="2959" h="12223" extrusionOk="0">
                  <a:moveTo>
                    <a:pt x="1" y="1"/>
                  </a:moveTo>
                  <a:lnTo>
                    <a:pt x="1" y="12223"/>
                  </a:lnTo>
                  <a:lnTo>
                    <a:pt x="2959" y="12223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989408" y="4386240"/>
              <a:ext cx="94656" cy="757248"/>
            </a:xfrm>
            <a:custGeom>
              <a:avLst/>
              <a:gdLst/>
              <a:ahLst/>
              <a:cxnLst/>
              <a:rect l="l" t="t" r="r" b="b"/>
              <a:pathLst>
                <a:path w="2958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853664" y="4500544"/>
              <a:ext cx="94688" cy="642944"/>
            </a:xfrm>
            <a:custGeom>
              <a:avLst/>
              <a:gdLst/>
              <a:ahLst/>
              <a:cxnLst/>
              <a:rect l="l" t="t" r="r" b="b"/>
              <a:pathLst>
                <a:path w="2959" h="20092" extrusionOk="0">
                  <a:moveTo>
                    <a:pt x="0" y="0"/>
                  </a:moveTo>
                  <a:lnTo>
                    <a:pt x="0" y="20092"/>
                  </a:lnTo>
                  <a:lnTo>
                    <a:pt x="2958" y="2009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1266208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130496" y="4518400"/>
              <a:ext cx="94688" cy="625088"/>
            </a:xfrm>
            <a:custGeom>
              <a:avLst/>
              <a:gdLst/>
              <a:ahLst/>
              <a:cxnLst/>
              <a:rect l="l" t="t" r="r" b="b"/>
              <a:pathLst>
                <a:path w="2959" h="19534" extrusionOk="0">
                  <a:moveTo>
                    <a:pt x="0" y="0"/>
                  </a:moveTo>
                  <a:lnTo>
                    <a:pt x="0" y="19534"/>
                  </a:lnTo>
                  <a:lnTo>
                    <a:pt x="2958" y="1953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15430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14072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1821632" y="4457664"/>
              <a:ext cx="92896" cy="685824"/>
            </a:xfrm>
            <a:custGeom>
              <a:avLst/>
              <a:gdLst/>
              <a:ahLst/>
              <a:cxnLst/>
              <a:rect l="l" t="t" r="r" b="b"/>
              <a:pathLst>
                <a:path w="2903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03" y="21432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1685920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2098464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196272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2375296" y="4711264"/>
              <a:ext cx="94656" cy="432224"/>
            </a:xfrm>
            <a:custGeom>
              <a:avLst/>
              <a:gdLst/>
              <a:ahLst/>
              <a:cxnLst/>
              <a:rect l="l" t="t" r="r" b="b"/>
              <a:pathLst>
                <a:path w="2958" h="13507" extrusionOk="0">
                  <a:moveTo>
                    <a:pt x="0" y="1"/>
                  </a:moveTo>
                  <a:lnTo>
                    <a:pt x="0" y="13507"/>
                  </a:lnTo>
                  <a:lnTo>
                    <a:pt x="2958" y="1350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2239552" y="4536256"/>
              <a:ext cx="94688" cy="607232"/>
            </a:xfrm>
            <a:custGeom>
              <a:avLst/>
              <a:gdLst/>
              <a:ahLst/>
              <a:cxnLst/>
              <a:rect l="l" t="t" r="r" b="b"/>
              <a:pathLst>
                <a:path w="2959" h="18976" extrusionOk="0">
                  <a:moveTo>
                    <a:pt x="0" y="0"/>
                  </a:moveTo>
                  <a:lnTo>
                    <a:pt x="0" y="18976"/>
                  </a:lnTo>
                  <a:lnTo>
                    <a:pt x="2958" y="1897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2652096" y="4704128"/>
              <a:ext cx="94688" cy="439360"/>
            </a:xfrm>
            <a:custGeom>
              <a:avLst/>
              <a:gdLst/>
              <a:ahLst/>
              <a:cxnLst/>
              <a:rect l="l" t="t" r="r" b="b"/>
              <a:pathLst>
                <a:path w="2959" h="13730" extrusionOk="0">
                  <a:moveTo>
                    <a:pt x="1" y="1"/>
                  </a:moveTo>
                  <a:lnTo>
                    <a:pt x="1" y="13730"/>
                  </a:lnTo>
                  <a:lnTo>
                    <a:pt x="2959" y="1373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2516384" y="4764864"/>
              <a:ext cx="94688" cy="378624"/>
            </a:xfrm>
            <a:custGeom>
              <a:avLst/>
              <a:gdLst/>
              <a:ahLst/>
              <a:cxnLst/>
              <a:rect l="l" t="t" r="r" b="b"/>
              <a:pathLst>
                <a:path w="2959" h="11832" extrusionOk="0">
                  <a:moveTo>
                    <a:pt x="0" y="0"/>
                  </a:moveTo>
                  <a:lnTo>
                    <a:pt x="0" y="11832"/>
                  </a:lnTo>
                  <a:lnTo>
                    <a:pt x="2958" y="1183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2930720" y="4421952"/>
              <a:ext cx="92896" cy="721536"/>
            </a:xfrm>
            <a:custGeom>
              <a:avLst/>
              <a:gdLst/>
              <a:ahLst/>
              <a:cxnLst/>
              <a:rect l="l" t="t" r="r" b="b"/>
              <a:pathLst>
                <a:path w="2903" h="22548" extrusionOk="0">
                  <a:moveTo>
                    <a:pt x="0" y="1"/>
                  </a:moveTo>
                  <a:lnTo>
                    <a:pt x="0" y="22548"/>
                  </a:lnTo>
                  <a:lnTo>
                    <a:pt x="2902" y="2254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2794976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03" y="1579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320752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1" y="0"/>
                  </a:moveTo>
                  <a:lnTo>
                    <a:pt x="1" y="23664"/>
                  </a:lnTo>
                  <a:lnTo>
                    <a:pt x="2959" y="2366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30718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0" y="1"/>
                  </a:moveTo>
                  <a:lnTo>
                    <a:pt x="0" y="25897"/>
                  </a:lnTo>
                  <a:lnTo>
                    <a:pt x="2958" y="2589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3484352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33486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1" y="1"/>
                  </a:moveTo>
                  <a:lnTo>
                    <a:pt x="1" y="25897"/>
                  </a:lnTo>
                  <a:lnTo>
                    <a:pt x="2959" y="25897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3761184" y="4739840"/>
              <a:ext cx="94656" cy="403648"/>
            </a:xfrm>
            <a:custGeom>
              <a:avLst/>
              <a:gdLst/>
              <a:ahLst/>
              <a:cxnLst/>
              <a:rect l="l" t="t" r="r" b="b"/>
              <a:pathLst>
                <a:path w="2958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362544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0" y="1"/>
                  </a:moveTo>
                  <a:lnTo>
                    <a:pt x="0" y="21432"/>
                  </a:lnTo>
                  <a:lnTo>
                    <a:pt x="2958" y="2143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4037984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59" y="15795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3902272" y="4836288"/>
              <a:ext cx="94656" cy="307200"/>
            </a:xfrm>
            <a:custGeom>
              <a:avLst/>
              <a:gdLst/>
              <a:ahLst/>
              <a:cxnLst/>
              <a:rect l="l" t="t" r="r" b="b"/>
              <a:pathLst>
                <a:path w="2958" h="9600" extrusionOk="0">
                  <a:moveTo>
                    <a:pt x="0" y="1"/>
                  </a:moveTo>
                  <a:lnTo>
                    <a:pt x="0" y="9600"/>
                  </a:lnTo>
                  <a:lnTo>
                    <a:pt x="2958" y="960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4316608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418086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4593408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457696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487024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4734496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5147072" y="4157632"/>
              <a:ext cx="94656" cy="985856"/>
            </a:xfrm>
            <a:custGeom>
              <a:avLst/>
              <a:gdLst/>
              <a:ahLst/>
              <a:cxnLst/>
              <a:rect l="l" t="t" r="r" b="b"/>
              <a:pathLst>
                <a:path w="2958" h="30808" extrusionOk="0">
                  <a:moveTo>
                    <a:pt x="0" y="1"/>
                  </a:moveTo>
                  <a:lnTo>
                    <a:pt x="0" y="30808"/>
                  </a:lnTo>
                  <a:lnTo>
                    <a:pt x="2958" y="30808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5011328" y="4229088"/>
              <a:ext cx="94688" cy="914400"/>
            </a:xfrm>
            <a:custGeom>
              <a:avLst/>
              <a:gdLst/>
              <a:ahLst/>
              <a:cxnLst/>
              <a:rect l="l" t="t" r="r" b="b"/>
              <a:pathLst>
                <a:path w="2959" h="28575" extrusionOk="0">
                  <a:moveTo>
                    <a:pt x="0" y="0"/>
                  </a:moveTo>
                  <a:lnTo>
                    <a:pt x="0" y="28575"/>
                  </a:lnTo>
                  <a:lnTo>
                    <a:pt x="2958" y="2857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5425664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5289920" y="4277280"/>
              <a:ext cx="94688" cy="866208"/>
            </a:xfrm>
            <a:custGeom>
              <a:avLst/>
              <a:gdLst/>
              <a:ahLst/>
              <a:cxnLst/>
              <a:rect l="l" t="t" r="r" b="b"/>
              <a:pathLst>
                <a:path w="2959" h="27069" extrusionOk="0">
                  <a:moveTo>
                    <a:pt x="1" y="1"/>
                  </a:moveTo>
                  <a:lnTo>
                    <a:pt x="1" y="27069"/>
                  </a:lnTo>
                  <a:lnTo>
                    <a:pt x="2959" y="2706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57024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5566752" y="4416608"/>
              <a:ext cx="94688" cy="726880"/>
            </a:xfrm>
            <a:custGeom>
              <a:avLst/>
              <a:gdLst/>
              <a:ahLst/>
              <a:cxnLst/>
              <a:rect l="l" t="t" r="r" b="b"/>
              <a:pathLst>
                <a:path w="2959" h="22715" extrusionOk="0">
                  <a:moveTo>
                    <a:pt x="0" y="0"/>
                  </a:moveTo>
                  <a:lnTo>
                    <a:pt x="0" y="22715"/>
                  </a:lnTo>
                  <a:lnTo>
                    <a:pt x="2958" y="2271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597929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5843584" y="4813088"/>
              <a:ext cx="94688" cy="330400"/>
            </a:xfrm>
            <a:custGeom>
              <a:avLst/>
              <a:gdLst/>
              <a:ahLst/>
              <a:cxnLst/>
              <a:rect l="l" t="t" r="r" b="b"/>
              <a:pathLst>
                <a:path w="2959" h="10325" extrusionOk="0">
                  <a:moveTo>
                    <a:pt x="0" y="0"/>
                  </a:moveTo>
                  <a:lnTo>
                    <a:pt x="0" y="10325"/>
                  </a:lnTo>
                  <a:lnTo>
                    <a:pt x="2958" y="1032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6256128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6120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6534720" y="4505888"/>
              <a:ext cx="92896" cy="637600"/>
            </a:xfrm>
            <a:custGeom>
              <a:avLst/>
              <a:gdLst/>
              <a:ahLst/>
              <a:cxnLst/>
              <a:rect l="l" t="t" r="r" b="b"/>
              <a:pathLst>
                <a:path w="2903" h="19925" extrusionOk="0">
                  <a:moveTo>
                    <a:pt x="1" y="1"/>
                  </a:moveTo>
                  <a:lnTo>
                    <a:pt x="1" y="19925"/>
                  </a:lnTo>
                  <a:lnTo>
                    <a:pt x="2903" y="1992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6399008" y="4739840"/>
              <a:ext cx="92896" cy="403648"/>
            </a:xfrm>
            <a:custGeom>
              <a:avLst/>
              <a:gdLst/>
              <a:ahLst/>
              <a:cxnLst/>
              <a:rect l="l" t="t" r="r" b="b"/>
              <a:pathLst>
                <a:path w="2903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02" y="12614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6811552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6675808" y="4614848"/>
              <a:ext cx="94688" cy="528640"/>
            </a:xfrm>
            <a:custGeom>
              <a:avLst/>
              <a:gdLst/>
              <a:ahLst/>
              <a:cxnLst/>
              <a:rect l="l" t="t" r="r" b="b"/>
              <a:pathLst>
                <a:path w="2959" h="16520" extrusionOk="0">
                  <a:moveTo>
                    <a:pt x="1" y="0"/>
                  </a:moveTo>
                  <a:lnTo>
                    <a:pt x="1" y="16520"/>
                  </a:lnTo>
                  <a:lnTo>
                    <a:pt x="2959" y="1652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7088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6952640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73651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7229472" y="4825568"/>
              <a:ext cx="94688" cy="317920"/>
            </a:xfrm>
            <a:custGeom>
              <a:avLst/>
              <a:gdLst/>
              <a:ahLst/>
              <a:cxnLst/>
              <a:rect l="l" t="t" r="r" b="b"/>
              <a:pathLst>
                <a:path w="2959" h="9935" extrusionOk="0">
                  <a:moveTo>
                    <a:pt x="0" y="1"/>
                  </a:moveTo>
                  <a:lnTo>
                    <a:pt x="0" y="9935"/>
                  </a:lnTo>
                  <a:lnTo>
                    <a:pt x="2958" y="99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7643808" y="4632704"/>
              <a:ext cx="92896" cy="510784"/>
            </a:xfrm>
            <a:custGeom>
              <a:avLst/>
              <a:gdLst/>
              <a:ahLst/>
              <a:cxnLst/>
              <a:rect l="l" t="t" r="r" b="b"/>
              <a:pathLst>
                <a:path w="2903" h="15962" extrusionOk="0">
                  <a:moveTo>
                    <a:pt x="0" y="0"/>
                  </a:moveTo>
                  <a:lnTo>
                    <a:pt x="0" y="15962"/>
                  </a:lnTo>
                  <a:lnTo>
                    <a:pt x="2902" y="1596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7506272" y="4963104"/>
              <a:ext cx="94688" cy="180384"/>
            </a:xfrm>
            <a:custGeom>
              <a:avLst/>
              <a:gdLst/>
              <a:ahLst/>
              <a:cxnLst/>
              <a:rect l="l" t="t" r="r" b="b"/>
              <a:pathLst>
                <a:path w="2959" h="5637" extrusionOk="0">
                  <a:moveTo>
                    <a:pt x="1" y="0"/>
                  </a:moveTo>
                  <a:lnTo>
                    <a:pt x="1" y="5637"/>
                  </a:lnTo>
                  <a:lnTo>
                    <a:pt x="2959" y="563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7920608" y="4909504"/>
              <a:ext cx="94688" cy="233984"/>
            </a:xfrm>
            <a:custGeom>
              <a:avLst/>
              <a:gdLst/>
              <a:ahLst/>
              <a:cxnLst/>
              <a:rect l="l" t="t" r="r" b="b"/>
              <a:pathLst>
                <a:path w="2959" h="7312" extrusionOk="0">
                  <a:moveTo>
                    <a:pt x="1" y="1"/>
                  </a:moveTo>
                  <a:lnTo>
                    <a:pt x="1" y="7312"/>
                  </a:lnTo>
                  <a:lnTo>
                    <a:pt x="2959" y="731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77848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0" y="1"/>
                  </a:moveTo>
                  <a:lnTo>
                    <a:pt x="0" y="11442"/>
                  </a:lnTo>
                  <a:lnTo>
                    <a:pt x="2958" y="1144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81974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80616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1" y="1"/>
                  </a:moveTo>
                  <a:lnTo>
                    <a:pt x="1" y="11442"/>
                  </a:lnTo>
                  <a:lnTo>
                    <a:pt x="2959" y="1144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8474272" y="4721984"/>
              <a:ext cx="94656" cy="421504"/>
            </a:xfrm>
            <a:custGeom>
              <a:avLst/>
              <a:gdLst/>
              <a:ahLst/>
              <a:cxnLst/>
              <a:rect l="l" t="t" r="r" b="b"/>
              <a:pathLst>
                <a:path w="2958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8338528" y="4488032"/>
              <a:ext cx="94688" cy="655456"/>
            </a:xfrm>
            <a:custGeom>
              <a:avLst/>
              <a:gdLst/>
              <a:ahLst/>
              <a:cxnLst/>
              <a:rect l="l" t="t" r="r" b="b"/>
              <a:pathLst>
                <a:path w="2959" h="20483" extrusionOk="0">
                  <a:moveTo>
                    <a:pt x="0" y="1"/>
                  </a:moveTo>
                  <a:lnTo>
                    <a:pt x="0" y="20483"/>
                  </a:lnTo>
                  <a:lnTo>
                    <a:pt x="2958" y="2048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8751072" y="4409440"/>
              <a:ext cx="94688" cy="734048"/>
            </a:xfrm>
            <a:custGeom>
              <a:avLst/>
              <a:gdLst/>
              <a:ahLst/>
              <a:cxnLst/>
              <a:rect l="l" t="t" r="r" b="b"/>
              <a:pathLst>
                <a:path w="2959" h="22939" extrusionOk="0">
                  <a:moveTo>
                    <a:pt x="1" y="1"/>
                  </a:moveTo>
                  <a:lnTo>
                    <a:pt x="1" y="22939"/>
                  </a:lnTo>
                  <a:lnTo>
                    <a:pt x="2959" y="2293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8615360" y="4295168"/>
              <a:ext cx="94688" cy="848320"/>
            </a:xfrm>
            <a:custGeom>
              <a:avLst/>
              <a:gdLst/>
              <a:ahLst/>
              <a:cxnLst/>
              <a:rect l="l" t="t" r="r" b="b"/>
              <a:pathLst>
                <a:path w="2959" h="26510" extrusionOk="0">
                  <a:moveTo>
                    <a:pt x="0" y="0"/>
                  </a:moveTo>
                  <a:lnTo>
                    <a:pt x="0" y="26510"/>
                  </a:lnTo>
                  <a:lnTo>
                    <a:pt x="2958" y="2651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9029696" y="4409440"/>
              <a:ext cx="92896" cy="734048"/>
            </a:xfrm>
            <a:custGeom>
              <a:avLst/>
              <a:gdLst/>
              <a:ahLst/>
              <a:cxnLst/>
              <a:rect l="l" t="t" r="r" b="b"/>
              <a:pathLst>
                <a:path w="2903" h="22939" extrusionOk="0">
                  <a:moveTo>
                    <a:pt x="0" y="1"/>
                  </a:moveTo>
                  <a:lnTo>
                    <a:pt x="0" y="22939"/>
                  </a:lnTo>
                  <a:lnTo>
                    <a:pt x="2902" y="22939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8893952" y="4180864"/>
              <a:ext cx="92896" cy="962624"/>
            </a:xfrm>
            <a:custGeom>
              <a:avLst/>
              <a:gdLst/>
              <a:ahLst/>
              <a:cxnLst/>
              <a:rect l="l" t="t" r="r" b="b"/>
              <a:pathLst>
                <a:path w="2903" h="30082" extrusionOk="0">
                  <a:moveTo>
                    <a:pt x="1" y="0"/>
                  </a:moveTo>
                  <a:lnTo>
                    <a:pt x="1" y="30082"/>
                  </a:lnTo>
                  <a:lnTo>
                    <a:pt x="2903" y="30082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"/>
          <p:cNvSpPr/>
          <p:nvPr/>
        </p:nvSpPr>
        <p:spPr>
          <a:xfrm>
            <a:off x="-25" y="0"/>
            <a:ext cx="9144000" cy="10887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5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26" name="Google Shape;226;p5"/>
          <p:cNvGrpSpPr/>
          <p:nvPr/>
        </p:nvGrpSpPr>
        <p:grpSpPr>
          <a:xfrm>
            <a:off x="28550" y="3850565"/>
            <a:ext cx="9094048" cy="1293104"/>
            <a:chOff x="28544" y="3514688"/>
            <a:chExt cx="9094048" cy="1628800"/>
          </a:xfrm>
        </p:grpSpPr>
        <p:sp>
          <p:nvSpPr>
            <p:cNvPr id="227" name="Google Shape;227;p5"/>
            <p:cNvSpPr/>
            <p:nvPr/>
          </p:nvSpPr>
          <p:spPr>
            <a:xfrm>
              <a:off x="300032" y="4491616"/>
              <a:ext cx="228608" cy="651872"/>
            </a:xfrm>
            <a:custGeom>
              <a:avLst/>
              <a:gdLst/>
              <a:ahLst/>
              <a:cxnLst/>
              <a:rect l="l" t="t" r="r" b="b"/>
              <a:pathLst>
                <a:path w="7144" h="20371" extrusionOk="0">
                  <a:moveTo>
                    <a:pt x="0" y="0"/>
                  </a:moveTo>
                  <a:lnTo>
                    <a:pt x="0" y="20371"/>
                  </a:lnTo>
                  <a:lnTo>
                    <a:pt x="7144" y="2037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28544" y="4220160"/>
              <a:ext cx="228640" cy="923328"/>
            </a:xfrm>
            <a:custGeom>
              <a:avLst/>
              <a:gdLst/>
              <a:ahLst/>
              <a:cxnLst/>
              <a:rect l="l" t="t" r="r" b="b"/>
              <a:pathLst>
                <a:path w="7145" h="28854" extrusionOk="0">
                  <a:moveTo>
                    <a:pt x="1" y="0"/>
                  </a:moveTo>
                  <a:lnTo>
                    <a:pt x="1" y="28854"/>
                  </a:lnTo>
                  <a:lnTo>
                    <a:pt x="7145" y="2885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576832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853664" y="4120128"/>
              <a:ext cx="230400" cy="1023360"/>
            </a:xfrm>
            <a:custGeom>
              <a:avLst/>
              <a:gdLst/>
              <a:ahLst/>
              <a:cxnLst/>
              <a:rect l="l" t="t" r="r" b="b"/>
              <a:pathLst>
                <a:path w="7200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200" y="3198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1130496" y="4627328"/>
              <a:ext cx="230400" cy="516160"/>
            </a:xfrm>
            <a:custGeom>
              <a:avLst/>
              <a:gdLst/>
              <a:ahLst/>
              <a:cxnLst/>
              <a:rect l="l" t="t" r="r" b="b"/>
              <a:pathLst>
                <a:path w="7200" h="16130" extrusionOk="0">
                  <a:moveTo>
                    <a:pt x="0" y="1"/>
                  </a:moveTo>
                  <a:lnTo>
                    <a:pt x="0" y="16130"/>
                  </a:lnTo>
                  <a:lnTo>
                    <a:pt x="7200" y="1613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1409088" y="3821888"/>
              <a:ext cx="228640" cy="1321600"/>
            </a:xfrm>
            <a:custGeom>
              <a:avLst/>
              <a:gdLst/>
              <a:ahLst/>
              <a:cxnLst/>
              <a:rect l="l" t="t" r="r" b="b"/>
              <a:pathLst>
                <a:path w="7145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144" y="41300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1685920" y="4175488"/>
              <a:ext cx="230400" cy="968000"/>
            </a:xfrm>
            <a:custGeom>
              <a:avLst/>
              <a:gdLst/>
              <a:ahLst/>
              <a:cxnLst/>
              <a:rect l="l" t="t" r="r" b="b"/>
              <a:pathLst>
                <a:path w="7200" h="30250" extrusionOk="0">
                  <a:moveTo>
                    <a:pt x="0" y="1"/>
                  </a:moveTo>
                  <a:lnTo>
                    <a:pt x="0" y="30250"/>
                  </a:lnTo>
                  <a:lnTo>
                    <a:pt x="7200" y="3025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196272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2239552" y="4355872"/>
              <a:ext cx="230400" cy="787616"/>
            </a:xfrm>
            <a:custGeom>
              <a:avLst/>
              <a:gdLst/>
              <a:ahLst/>
              <a:cxnLst/>
              <a:rect l="l" t="t" r="r" b="b"/>
              <a:pathLst>
                <a:path w="7200" h="24613" extrusionOk="0">
                  <a:moveTo>
                    <a:pt x="0" y="1"/>
                  </a:moveTo>
                  <a:lnTo>
                    <a:pt x="0" y="24613"/>
                  </a:lnTo>
                  <a:lnTo>
                    <a:pt x="7200" y="24613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25163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2794976" y="4175488"/>
              <a:ext cx="228640" cy="968000"/>
            </a:xfrm>
            <a:custGeom>
              <a:avLst/>
              <a:gdLst/>
              <a:ahLst/>
              <a:cxnLst/>
              <a:rect l="l" t="t" r="r" b="b"/>
              <a:pathLst>
                <a:path w="7145" h="30250" extrusionOk="0">
                  <a:moveTo>
                    <a:pt x="1" y="1"/>
                  </a:moveTo>
                  <a:lnTo>
                    <a:pt x="1" y="30250"/>
                  </a:lnTo>
                  <a:lnTo>
                    <a:pt x="7144" y="3025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3071808" y="3659360"/>
              <a:ext cx="230400" cy="1484128"/>
            </a:xfrm>
            <a:custGeom>
              <a:avLst/>
              <a:gdLst/>
              <a:ahLst/>
              <a:cxnLst/>
              <a:rect l="l" t="t" r="r" b="b"/>
              <a:pathLst>
                <a:path w="7200" h="46379" extrusionOk="0">
                  <a:moveTo>
                    <a:pt x="0" y="1"/>
                  </a:moveTo>
                  <a:lnTo>
                    <a:pt x="0" y="46379"/>
                  </a:lnTo>
                  <a:lnTo>
                    <a:pt x="7200" y="46379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3348608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3625440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3904032" y="4491616"/>
              <a:ext cx="228640" cy="651872"/>
            </a:xfrm>
            <a:custGeom>
              <a:avLst/>
              <a:gdLst/>
              <a:ahLst/>
              <a:cxnLst/>
              <a:rect l="l" t="t" r="r" b="b"/>
              <a:pathLst>
                <a:path w="7145" h="20371" extrusionOk="0">
                  <a:moveTo>
                    <a:pt x="1" y="0"/>
                  </a:moveTo>
                  <a:lnTo>
                    <a:pt x="1" y="20371"/>
                  </a:lnTo>
                  <a:lnTo>
                    <a:pt x="7145" y="20371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4180864" y="4284448"/>
              <a:ext cx="230432" cy="859040"/>
            </a:xfrm>
            <a:custGeom>
              <a:avLst/>
              <a:gdLst/>
              <a:ahLst/>
              <a:cxnLst/>
              <a:rect l="l" t="t" r="r" b="b"/>
              <a:pathLst>
                <a:path w="7201" h="26845" extrusionOk="0">
                  <a:moveTo>
                    <a:pt x="0" y="0"/>
                  </a:moveTo>
                  <a:lnTo>
                    <a:pt x="0" y="26845"/>
                  </a:lnTo>
                  <a:lnTo>
                    <a:pt x="7200" y="2684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4457696" y="4004032"/>
              <a:ext cx="230400" cy="1139456"/>
            </a:xfrm>
            <a:custGeom>
              <a:avLst/>
              <a:gdLst/>
              <a:ahLst/>
              <a:cxnLst/>
              <a:rect l="l" t="t" r="r" b="b"/>
              <a:pathLst>
                <a:path w="7200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200" y="35608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4734496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50113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5289920" y="3939744"/>
              <a:ext cx="228640" cy="1203744"/>
            </a:xfrm>
            <a:custGeom>
              <a:avLst/>
              <a:gdLst/>
              <a:ahLst/>
              <a:cxnLst/>
              <a:rect l="l" t="t" r="r" b="b"/>
              <a:pathLst>
                <a:path w="7145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145" y="37617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5566752" y="3704000"/>
              <a:ext cx="230432" cy="1439488"/>
            </a:xfrm>
            <a:custGeom>
              <a:avLst/>
              <a:gdLst/>
              <a:ahLst/>
              <a:cxnLst/>
              <a:rect l="l" t="t" r="r" b="b"/>
              <a:pathLst>
                <a:path w="7201" h="44984" extrusionOk="0">
                  <a:moveTo>
                    <a:pt x="0" y="1"/>
                  </a:moveTo>
                  <a:lnTo>
                    <a:pt x="0" y="44984"/>
                  </a:lnTo>
                  <a:lnTo>
                    <a:pt x="7200" y="44984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58435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6120384" y="4329088"/>
              <a:ext cx="230432" cy="814400"/>
            </a:xfrm>
            <a:custGeom>
              <a:avLst/>
              <a:gdLst/>
              <a:ahLst/>
              <a:cxnLst/>
              <a:rect l="l" t="t" r="r" b="b"/>
              <a:pathLst>
                <a:path w="7201" h="25450" extrusionOk="0">
                  <a:moveTo>
                    <a:pt x="1" y="0"/>
                  </a:moveTo>
                  <a:lnTo>
                    <a:pt x="1" y="25450"/>
                  </a:lnTo>
                  <a:lnTo>
                    <a:pt x="7200" y="2545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6399008" y="4120128"/>
              <a:ext cx="228608" cy="1023360"/>
            </a:xfrm>
            <a:custGeom>
              <a:avLst/>
              <a:gdLst/>
              <a:ahLst/>
              <a:cxnLst/>
              <a:rect l="l" t="t" r="r" b="b"/>
              <a:pathLst>
                <a:path w="7144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144" y="3198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6675808" y="4538048"/>
              <a:ext cx="230432" cy="605440"/>
            </a:xfrm>
            <a:custGeom>
              <a:avLst/>
              <a:gdLst/>
              <a:ahLst/>
              <a:cxnLst/>
              <a:rect l="l" t="t" r="r" b="b"/>
              <a:pathLst>
                <a:path w="7201" h="18920" extrusionOk="0">
                  <a:moveTo>
                    <a:pt x="1" y="0"/>
                  </a:moveTo>
                  <a:lnTo>
                    <a:pt x="1" y="18920"/>
                  </a:lnTo>
                  <a:lnTo>
                    <a:pt x="7200" y="189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695264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7229472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7506272" y="3768288"/>
              <a:ext cx="230432" cy="1375200"/>
            </a:xfrm>
            <a:custGeom>
              <a:avLst/>
              <a:gdLst/>
              <a:ahLst/>
              <a:cxnLst/>
              <a:rect l="l" t="t" r="r" b="b"/>
              <a:pathLst>
                <a:path w="7201" h="42975" extrusionOk="0">
                  <a:moveTo>
                    <a:pt x="1" y="1"/>
                  </a:moveTo>
                  <a:lnTo>
                    <a:pt x="1" y="42975"/>
                  </a:lnTo>
                  <a:lnTo>
                    <a:pt x="7200" y="42975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7784896" y="4004032"/>
              <a:ext cx="228608" cy="1139456"/>
            </a:xfrm>
            <a:custGeom>
              <a:avLst/>
              <a:gdLst/>
              <a:ahLst/>
              <a:cxnLst/>
              <a:rect l="l" t="t" r="r" b="b"/>
              <a:pathLst>
                <a:path w="7144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144" y="356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8061696" y="3596864"/>
              <a:ext cx="230432" cy="1546624"/>
            </a:xfrm>
            <a:custGeom>
              <a:avLst/>
              <a:gdLst/>
              <a:ahLst/>
              <a:cxnLst/>
              <a:rect l="l" t="t" r="r" b="b"/>
              <a:pathLst>
                <a:path w="7201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200" y="4833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83385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8615360" y="3939744"/>
              <a:ext cx="230400" cy="1203744"/>
            </a:xfrm>
            <a:custGeom>
              <a:avLst/>
              <a:gdLst/>
              <a:ahLst/>
              <a:cxnLst/>
              <a:rect l="l" t="t" r="r" b="b"/>
              <a:pathLst>
                <a:path w="7200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893952" y="3596864"/>
              <a:ext cx="228640" cy="1546624"/>
            </a:xfrm>
            <a:custGeom>
              <a:avLst/>
              <a:gdLst/>
              <a:ahLst/>
              <a:cxnLst/>
              <a:rect l="l" t="t" r="r" b="b"/>
              <a:pathLst>
                <a:path w="7145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144" y="48332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" name="Google Shape;260;p5"/>
          <p:cNvGrpSpPr/>
          <p:nvPr/>
        </p:nvGrpSpPr>
        <p:grpSpPr>
          <a:xfrm>
            <a:off x="28550" y="4360998"/>
            <a:ext cx="9094048" cy="782671"/>
            <a:chOff x="28544" y="4157632"/>
            <a:chExt cx="9094048" cy="985856"/>
          </a:xfrm>
        </p:grpSpPr>
        <p:sp>
          <p:nvSpPr>
            <p:cNvPr id="261" name="Google Shape;261;p5"/>
            <p:cNvSpPr/>
            <p:nvPr/>
          </p:nvSpPr>
          <p:spPr>
            <a:xfrm>
              <a:off x="435744" y="4782720"/>
              <a:ext cx="92896" cy="360768"/>
            </a:xfrm>
            <a:custGeom>
              <a:avLst/>
              <a:gdLst/>
              <a:ahLst/>
              <a:cxnLst/>
              <a:rect l="l" t="t" r="r" b="b"/>
              <a:pathLst>
                <a:path w="2903" h="11274" extrusionOk="0">
                  <a:moveTo>
                    <a:pt x="1" y="0"/>
                  </a:moveTo>
                  <a:lnTo>
                    <a:pt x="1" y="11274"/>
                  </a:lnTo>
                  <a:lnTo>
                    <a:pt x="2903" y="11274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00032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02" y="1579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164288" y="4571968"/>
              <a:ext cx="92896" cy="571520"/>
            </a:xfrm>
            <a:custGeom>
              <a:avLst/>
              <a:gdLst/>
              <a:ahLst/>
              <a:cxnLst/>
              <a:rect l="l" t="t" r="r" b="b"/>
              <a:pathLst>
                <a:path w="2903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03" y="17860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28544" y="4739840"/>
              <a:ext cx="92928" cy="403648"/>
            </a:xfrm>
            <a:custGeom>
              <a:avLst/>
              <a:gdLst/>
              <a:ahLst/>
              <a:cxnLst/>
              <a:rect l="l" t="t" r="r" b="b"/>
              <a:pathLst>
                <a:path w="2904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03" y="1261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71257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576832" y="4752352"/>
              <a:ext cx="94688" cy="391136"/>
            </a:xfrm>
            <a:custGeom>
              <a:avLst/>
              <a:gdLst/>
              <a:ahLst/>
              <a:cxnLst/>
              <a:rect l="l" t="t" r="r" b="b"/>
              <a:pathLst>
                <a:path w="2959" h="12223" extrusionOk="0">
                  <a:moveTo>
                    <a:pt x="1" y="1"/>
                  </a:moveTo>
                  <a:lnTo>
                    <a:pt x="1" y="12223"/>
                  </a:lnTo>
                  <a:lnTo>
                    <a:pt x="2959" y="12223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989408" y="4386240"/>
              <a:ext cx="94656" cy="757248"/>
            </a:xfrm>
            <a:custGeom>
              <a:avLst/>
              <a:gdLst/>
              <a:ahLst/>
              <a:cxnLst/>
              <a:rect l="l" t="t" r="r" b="b"/>
              <a:pathLst>
                <a:path w="2958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853664" y="4500544"/>
              <a:ext cx="94688" cy="642944"/>
            </a:xfrm>
            <a:custGeom>
              <a:avLst/>
              <a:gdLst/>
              <a:ahLst/>
              <a:cxnLst/>
              <a:rect l="l" t="t" r="r" b="b"/>
              <a:pathLst>
                <a:path w="2959" h="20092" extrusionOk="0">
                  <a:moveTo>
                    <a:pt x="0" y="0"/>
                  </a:moveTo>
                  <a:lnTo>
                    <a:pt x="0" y="20092"/>
                  </a:lnTo>
                  <a:lnTo>
                    <a:pt x="2958" y="2009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1266208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1130496" y="4518400"/>
              <a:ext cx="94688" cy="625088"/>
            </a:xfrm>
            <a:custGeom>
              <a:avLst/>
              <a:gdLst/>
              <a:ahLst/>
              <a:cxnLst/>
              <a:rect l="l" t="t" r="r" b="b"/>
              <a:pathLst>
                <a:path w="2959" h="19534" extrusionOk="0">
                  <a:moveTo>
                    <a:pt x="0" y="0"/>
                  </a:moveTo>
                  <a:lnTo>
                    <a:pt x="0" y="19534"/>
                  </a:lnTo>
                  <a:lnTo>
                    <a:pt x="2958" y="1953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15430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14072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1821632" y="4457664"/>
              <a:ext cx="92896" cy="685824"/>
            </a:xfrm>
            <a:custGeom>
              <a:avLst/>
              <a:gdLst/>
              <a:ahLst/>
              <a:cxnLst/>
              <a:rect l="l" t="t" r="r" b="b"/>
              <a:pathLst>
                <a:path w="2903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03" y="21432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1685920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2098464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196272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2375296" y="4711264"/>
              <a:ext cx="94656" cy="432224"/>
            </a:xfrm>
            <a:custGeom>
              <a:avLst/>
              <a:gdLst/>
              <a:ahLst/>
              <a:cxnLst/>
              <a:rect l="l" t="t" r="r" b="b"/>
              <a:pathLst>
                <a:path w="2958" h="13507" extrusionOk="0">
                  <a:moveTo>
                    <a:pt x="0" y="1"/>
                  </a:moveTo>
                  <a:lnTo>
                    <a:pt x="0" y="13507"/>
                  </a:lnTo>
                  <a:lnTo>
                    <a:pt x="2958" y="1350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239552" y="4536256"/>
              <a:ext cx="94688" cy="607232"/>
            </a:xfrm>
            <a:custGeom>
              <a:avLst/>
              <a:gdLst/>
              <a:ahLst/>
              <a:cxnLst/>
              <a:rect l="l" t="t" r="r" b="b"/>
              <a:pathLst>
                <a:path w="2959" h="18976" extrusionOk="0">
                  <a:moveTo>
                    <a:pt x="0" y="0"/>
                  </a:moveTo>
                  <a:lnTo>
                    <a:pt x="0" y="18976"/>
                  </a:lnTo>
                  <a:lnTo>
                    <a:pt x="2958" y="1897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2652096" y="4704128"/>
              <a:ext cx="94688" cy="439360"/>
            </a:xfrm>
            <a:custGeom>
              <a:avLst/>
              <a:gdLst/>
              <a:ahLst/>
              <a:cxnLst/>
              <a:rect l="l" t="t" r="r" b="b"/>
              <a:pathLst>
                <a:path w="2959" h="13730" extrusionOk="0">
                  <a:moveTo>
                    <a:pt x="1" y="1"/>
                  </a:moveTo>
                  <a:lnTo>
                    <a:pt x="1" y="13730"/>
                  </a:lnTo>
                  <a:lnTo>
                    <a:pt x="2959" y="1373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16384" y="4764864"/>
              <a:ext cx="94688" cy="378624"/>
            </a:xfrm>
            <a:custGeom>
              <a:avLst/>
              <a:gdLst/>
              <a:ahLst/>
              <a:cxnLst/>
              <a:rect l="l" t="t" r="r" b="b"/>
              <a:pathLst>
                <a:path w="2959" h="11832" extrusionOk="0">
                  <a:moveTo>
                    <a:pt x="0" y="0"/>
                  </a:moveTo>
                  <a:lnTo>
                    <a:pt x="0" y="11832"/>
                  </a:lnTo>
                  <a:lnTo>
                    <a:pt x="2958" y="1183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2930720" y="4421952"/>
              <a:ext cx="92896" cy="721536"/>
            </a:xfrm>
            <a:custGeom>
              <a:avLst/>
              <a:gdLst/>
              <a:ahLst/>
              <a:cxnLst/>
              <a:rect l="l" t="t" r="r" b="b"/>
              <a:pathLst>
                <a:path w="2903" h="22548" extrusionOk="0">
                  <a:moveTo>
                    <a:pt x="0" y="1"/>
                  </a:moveTo>
                  <a:lnTo>
                    <a:pt x="0" y="22548"/>
                  </a:lnTo>
                  <a:lnTo>
                    <a:pt x="2902" y="2254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2794976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03" y="1579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320752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1" y="0"/>
                  </a:moveTo>
                  <a:lnTo>
                    <a:pt x="1" y="23664"/>
                  </a:lnTo>
                  <a:lnTo>
                    <a:pt x="2959" y="2366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30718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0" y="1"/>
                  </a:moveTo>
                  <a:lnTo>
                    <a:pt x="0" y="25897"/>
                  </a:lnTo>
                  <a:lnTo>
                    <a:pt x="2958" y="2589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3484352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33486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1" y="1"/>
                  </a:moveTo>
                  <a:lnTo>
                    <a:pt x="1" y="25897"/>
                  </a:lnTo>
                  <a:lnTo>
                    <a:pt x="2959" y="25897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3761184" y="4739840"/>
              <a:ext cx="94656" cy="403648"/>
            </a:xfrm>
            <a:custGeom>
              <a:avLst/>
              <a:gdLst/>
              <a:ahLst/>
              <a:cxnLst/>
              <a:rect l="l" t="t" r="r" b="b"/>
              <a:pathLst>
                <a:path w="2958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62544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0" y="1"/>
                  </a:moveTo>
                  <a:lnTo>
                    <a:pt x="0" y="21432"/>
                  </a:lnTo>
                  <a:lnTo>
                    <a:pt x="2958" y="2143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4037984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59" y="15795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3902272" y="4836288"/>
              <a:ext cx="94656" cy="307200"/>
            </a:xfrm>
            <a:custGeom>
              <a:avLst/>
              <a:gdLst/>
              <a:ahLst/>
              <a:cxnLst/>
              <a:rect l="l" t="t" r="r" b="b"/>
              <a:pathLst>
                <a:path w="2958" h="9600" extrusionOk="0">
                  <a:moveTo>
                    <a:pt x="0" y="1"/>
                  </a:moveTo>
                  <a:lnTo>
                    <a:pt x="0" y="9600"/>
                  </a:lnTo>
                  <a:lnTo>
                    <a:pt x="2958" y="960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316608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086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593408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4457696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487024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4734496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5147072" y="4157632"/>
              <a:ext cx="94656" cy="985856"/>
            </a:xfrm>
            <a:custGeom>
              <a:avLst/>
              <a:gdLst/>
              <a:ahLst/>
              <a:cxnLst/>
              <a:rect l="l" t="t" r="r" b="b"/>
              <a:pathLst>
                <a:path w="2958" h="30808" extrusionOk="0">
                  <a:moveTo>
                    <a:pt x="0" y="1"/>
                  </a:moveTo>
                  <a:lnTo>
                    <a:pt x="0" y="30808"/>
                  </a:lnTo>
                  <a:lnTo>
                    <a:pt x="2958" y="30808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5011328" y="4229088"/>
              <a:ext cx="94688" cy="914400"/>
            </a:xfrm>
            <a:custGeom>
              <a:avLst/>
              <a:gdLst/>
              <a:ahLst/>
              <a:cxnLst/>
              <a:rect l="l" t="t" r="r" b="b"/>
              <a:pathLst>
                <a:path w="2959" h="28575" extrusionOk="0">
                  <a:moveTo>
                    <a:pt x="0" y="0"/>
                  </a:moveTo>
                  <a:lnTo>
                    <a:pt x="0" y="28575"/>
                  </a:lnTo>
                  <a:lnTo>
                    <a:pt x="2958" y="2857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5425664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5289920" y="4277280"/>
              <a:ext cx="94688" cy="866208"/>
            </a:xfrm>
            <a:custGeom>
              <a:avLst/>
              <a:gdLst/>
              <a:ahLst/>
              <a:cxnLst/>
              <a:rect l="l" t="t" r="r" b="b"/>
              <a:pathLst>
                <a:path w="2959" h="27069" extrusionOk="0">
                  <a:moveTo>
                    <a:pt x="1" y="1"/>
                  </a:moveTo>
                  <a:lnTo>
                    <a:pt x="1" y="27069"/>
                  </a:lnTo>
                  <a:lnTo>
                    <a:pt x="2959" y="2706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57024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5566752" y="4416608"/>
              <a:ext cx="94688" cy="726880"/>
            </a:xfrm>
            <a:custGeom>
              <a:avLst/>
              <a:gdLst/>
              <a:ahLst/>
              <a:cxnLst/>
              <a:rect l="l" t="t" r="r" b="b"/>
              <a:pathLst>
                <a:path w="2959" h="22715" extrusionOk="0">
                  <a:moveTo>
                    <a:pt x="0" y="0"/>
                  </a:moveTo>
                  <a:lnTo>
                    <a:pt x="0" y="22715"/>
                  </a:lnTo>
                  <a:lnTo>
                    <a:pt x="2958" y="2271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597929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5843584" y="4813088"/>
              <a:ext cx="94688" cy="330400"/>
            </a:xfrm>
            <a:custGeom>
              <a:avLst/>
              <a:gdLst/>
              <a:ahLst/>
              <a:cxnLst/>
              <a:rect l="l" t="t" r="r" b="b"/>
              <a:pathLst>
                <a:path w="2959" h="10325" extrusionOk="0">
                  <a:moveTo>
                    <a:pt x="0" y="0"/>
                  </a:moveTo>
                  <a:lnTo>
                    <a:pt x="0" y="10325"/>
                  </a:lnTo>
                  <a:lnTo>
                    <a:pt x="2958" y="1032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256128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120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534720" y="4505888"/>
              <a:ext cx="92896" cy="637600"/>
            </a:xfrm>
            <a:custGeom>
              <a:avLst/>
              <a:gdLst/>
              <a:ahLst/>
              <a:cxnLst/>
              <a:rect l="l" t="t" r="r" b="b"/>
              <a:pathLst>
                <a:path w="2903" h="19925" extrusionOk="0">
                  <a:moveTo>
                    <a:pt x="1" y="1"/>
                  </a:moveTo>
                  <a:lnTo>
                    <a:pt x="1" y="19925"/>
                  </a:lnTo>
                  <a:lnTo>
                    <a:pt x="2903" y="1992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399008" y="4739840"/>
              <a:ext cx="92896" cy="403648"/>
            </a:xfrm>
            <a:custGeom>
              <a:avLst/>
              <a:gdLst/>
              <a:ahLst/>
              <a:cxnLst/>
              <a:rect l="l" t="t" r="r" b="b"/>
              <a:pathLst>
                <a:path w="2903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02" y="12614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811552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675808" y="4614848"/>
              <a:ext cx="94688" cy="528640"/>
            </a:xfrm>
            <a:custGeom>
              <a:avLst/>
              <a:gdLst/>
              <a:ahLst/>
              <a:cxnLst/>
              <a:rect l="l" t="t" r="r" b="b"/>
              <a:pathLst>
                <a:path w="2959" h="16520" extrusionOk="0">
                  <a:moveTo>
                    <a:pt x="1" y="0"/>
                  </a:moveTo>
                  <a:lnTo>
                    <a:pt x="1" y="16520"/>
                  </a:lnTo>
                  <a:lnTo>
                    <a:pt x="2959" y="1652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7088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952640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73651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7229472" y="4825568"/>
              <a:ext cx="94688" cy="317920"/>
            </a:xfrm>
            <a:custGeom>
              <a:avLst/>
              <a:gdLst/>
              <a:ahLst/>
              <a:cxnLst/>
              <a:rect l="l" t="t" r="r" b="b"/>
              <a:pathLst>
                <a:path w="2959" h="9935" extrusionOk="0">
                  <a:moveTo>
                    <a:pt x="0" y="1"/>
                  </a:moveTo>
                  <a:lnTo>
                    <a:pt x="0" y="9935"/>
                  </a:lnTo>
                  <a:lnTo>
                    <a:pt x="2958" y="99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7643808" y="4632704"/>
              <a:ext cx="92896" cy="510784"/>
            </a:xfrm>
            <a:custGeom>
              <a:avLst/>
              <a:gdLst/>
              <a:ahLst/>
              <a:cxnLst/>
              <a:rect l="l" t="t" r="r" b="b"/>
              <a:pathLst>
                <a:path w="2903" h="15962" extrusionOk="0">
                  <a:moveTo>
                    <a:pt x="0" y="0"/>
                  </a:moveTo>
                  <a:lnTo>
                    <a:pt x="0" y="15962"/>
                  </a:lnTo>
                  <a:lnTo>
                    <a:pt x="2902" y="1596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7506272" y="4963104"/>
              <a:ext cx="94688" cy="180384"/>
            </a:xfrm>
            <a:custGeom>
              <a:avLst/>
              <a:gdLst/>
              <a:ahLst/>
              <a:cxnLst/>
              <a:rect l="l" t="t" r="r" b="b"/>
              <a:pathLst>
                <a:path w="2959" h="5637" extrusionOk="0">
                  <a:moveTo>
                    <a:pt x="1" y="0"/>
                  </a:moveTo>
                  <a:lnTo>
                    <a:pt x="1" y="5637"/>
                  </a:lnTo>
                  <a:lnTo>
                    <a:pt x="2959" y="563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7920608" y="4909504"/>
              <a:ext cx="94688" cy="233984"/>
            </a:xfrm>
            <a:custGeom>
              <a:avLst/>
              <a:gdLst/>
              <a:ahLst/>
              <a:cxnLst/>
              <a:rect l="l" t="t" r="r" b="b"/>
              <a:pathLst>
                <a:path w="2959" h="7312" extrusionOk="0">
                  <a:moveTo>
                    <a:pt x="1" y="1"/>
                  </a:moveTo>
                  <a:lnTo>
                    <a:pt x="1" y="7312"/>
                  </a:lnTo>
                  <a:lnTo>
                    <a:pt x="2959" y="731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77848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0" y="1"/>
                  </a:moveTo>
                  <a:lnTo>
                    <a:pt x="0" y="11442"/>
                  </a:lnTo>
                  <a:lnTo>
                    <a:pt x="2958" y="1144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81974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80616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1" y="1"/>
                  </a:moveTo>
                  <a:lnTo>
                    <a:pt x="1" y="11442"/>
                  </a:lnTo>
                  <a:lnTo>
                    <a:pt x="2959" y="1144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8474272" y="4721984"/>
              <a:ext cx="94656" cy="421504"/>
            </a:xfrm>
            <a:custGeom>
              <a:avLst/>
              <a:gdLst/>
              <a:ahLst/>
              <a:cxnLst/>
              <a:rect l="l" t="t" r="r" b="b"/>
              <a:pathLst>
                <a:path w="2958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8338528" y="4488032"/>
              <a:ext cx="94688" cy="655456"/>
            </a:xfrm>
            <a:custGeom>
              <a:avLst/>
              <a:gdLst/>
              <a:ahLst/>
              <a:cxnLst/>
              <a:rect l="l" t="t" r="r" b="b"/>
              <a:pathLst>
                <a:path w="2959" h="20483" extrusionOk="0">
                  <a:moveTo>
                    <a:pt x="0" y="1"/>
                  </a:moveTo>
                  <a:lnTo>
                    <a:pt x="0" y="20483"/>
                  </a:lnTo>
                  <a:lnTo>
                    <a:pt x="2958" y="2048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8751072" y="4409440"/>
              <a:ext cx="94688" cy="734048"/>
            </a:xfrm>
            <a:custGeom>
              <a:avLst/>
              <a:gdLst/>
              <a:ahLst/>
              <a:cxnLst/>
              <a:rect l="l" t="t" r="r" b="b"/>
              <a:pathLst>
                <a:path w="2959" h="22939" extrusionOk="0">
                  <a:moveTo>
                    <a:pt x="1" y="1"/>
                  </a:moveTo>
                  <a:lnTo>
                    <a:pt x="1" y="22939"/>
                  </a:lnTo>
                  <a:lnTo>
                    <a:pt x="2959" y="2293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8615360" y="4295168"/>
              <a:ext cx="94688" cy="848320"/>
            </a:xfrm>
            <a:custGeom>
              <a:avLst/>
              <a:gdLst/>
              <a:ahLst/>
              <a:cxnLst/>
              <a:rect l="l" t="t" r="r" b="b"/>
              <a:pathLst>
                <a:path w="2959" h="26510" extrusionOk="0">
                  <a:moveTo>
                    <a:pt x="0" y="0"/>
                  </a:moveTo>
                  <a:lnTo>
                    <a:pt x="0" y="26510"/>
                  </a:lnTo>
                  <a:lnTo>
                    <a:pt x="2958" y="2651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9029696" y="4409440"/>
              <a:ext cx="92896" cy="734048"/>
            </a:xfrm>
            <a:custGeom>
              <a:avLst/>
              <a:gdLst/>
              <a:ahLst/>
              <a:cxnLst/>
              <a:rect l="l" t="t" r="r" b="b"/>
              <a:pathLst>
                <a:path w="2903" h="22939" extrusionOk="0">
                  <a:moveTo>
                    <a:pt x="0" y="1"/>
                  </a:moveTo>
                  <a:lnTo>
                    <a:pt x="0" y="22939"/>
                  </a:lnTo>
                  <a:lnTo>
                    <a:pt x="2902" y="22939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8893952" y="4180864"/>
              <a:ext cx="92896" cy="962624"/>
            </a:xfrm>
            <a:custGeom>
              <a:avLst/>
              <a:gdLst/>
              <a:ahLst/>
              <a:cxnLst/>
              <a:rect l="l" t="t" r="r" b="b"/>
              <a:pathLst>
                <a:path w="2903" h="30082" extrusionOk="0">
                  <a:moveTo>
                    <a:pt x="1" y="0"/>
                  </a:moveTo>
                  <a:lnTo>
                    <a:pt x="1" y="30082"/>
                  </a:lnTo>
                  <a:lnTo>
                    <a:pt x="2903" y="30082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7" name="Google Shape;327;p5"/>
          <p:cNvSpPr/>
          <p:nvPr/>
        </p:nvSpPr>
        <p:spPr>
          <a:xfrm>
            <a:off x="0" y="3579000"/>
            <a:ext cx="9144000" cy="1293056"/>
          </a:xfrm>
          <a:custGeom>
            <a:avLst/>
            <a:gdLst/>
            <a:ahLst/>
            <a:cxnLst/>
            <a:rect l="l" t="t" r="r" b="b"/>
            <a:pathLst>
              <a:path w="285750" h="40408" extrusionOk="0">
                <a:moveTo>
                  <a:pt x="160288" y="224"/>
                </a:moveTo>
                <a:lnTo>
                  <a:pt x="160455" y="279"/>
                </a:lnTo>
                <a:lnTo>
                  <a:pt x="160623" y="335"/>
                </a:lnTo>
                <a:lnTo>
                  <a:pt x="160679" y="503"/>
                </a:lnTo>
                <a:lnTo>
                  <a:pt x="160734" y="670"/>
                </a:lnTo>
                <a:lnTo>
                  <a:pt x="160679" y="838"/>
                </a:lnTo>
                <a:lnTo>
                  <a:pt x="160623" y="1005"/>
                </a:lnTo>
                <a:lnTo>
                  <a:pt x="160455" y="1061"/>
                </a:lnTo>
                <a:lnTo>
                  <a:pt x="160288" y="1117"/>
                </a:lnTo>
                <a:lnTo>
                  <a:pt x="160120" y="1061"/>
                </a:lnTo>
                <a:lnTo>
                  <a:pt x="159953" y="1005"/>
                </a:lnTo>
                <a:lnTo>
                  <a:pt x="159897" y="838"/>
                </a:lnTo>
                <a:lnTo>
                  <a:pt x="159841" y="670"/>
                </a:lnTo>
                <a:lnTo>
                  <a:pt x="159897" y="503"/>
                </a:lnTo>
                <a:lnTo>
                  <a:pt x="159953" y="335"/>
                </a:lnTo>
                <a:lnTo>
                  <a:pt x="160120" y="279"/>
                </a:lnTo>
                <a:lnTo>
                  <a:pt x="160288" y="224"/>
                </a:lnTo>
                <a:close/>
                <a:moveTo>
                  <a:pt x="264319" y="670"/>
                </a:moveTo>
                <a:lnTo>
                  <a:pt x="264486" y="726"/>
                </a:lnTo>
                <a:lnTo>
                  <a:pt x="264654" y="782"/>
                </a:lnTo>
                <a:lnTo>
                  <a:pt x="264709" y="949"/>
                </a:lnTo>
                <a:lnTo>
                  <a:pt x="264765" y="1117"/>
                </a:lnTo>
                <a:lnTo>
                  <a:pt x="264709" y="1284"/>
                </a:lnTo>
                <a:lnTo>
                  <a:pt x="264654" y="1451"/>
                </a:lnTo>
                <a:lnTo>
                  <a:pt x="264486" y="1507"/>
                </a:lnTo>
                <a:lnTo>
                  <a:pt x="264319" y="1563"/>
                </a:lnTo>
                <a:lnTo>
                  <a:pt x="264151" y="1507"/>
                </a:lnTo>
                <a:lnTo>
                  <a:pt x="263984" y="1451"/>
                </a:lnTo>
                <a:lnTo>
                  <a:pt x="263928" y="1284"/>
                </a:lnTo>
                <a:lnTo>
                  <a:pt x="263872" y="1117"/>
                </a:lnTo>
                <a:lnTo>
                  <a:pt x="263928" y="949"/>
                </a:lnTo>
                <a:lnTo>
                  <a:pt x="263984" y="782"/>
                </a:lnTo>
                <a:lnTo>
                  <a:pt x="264151" y="726"/>
                </a:lnTo>
                <a:lnTo>
                  <a:pt x="264319" y="670"/>
                </a:lnTo>
                <a:close/>
                <a:moveTo>
                  <a:pt x="281508" y="2902"/>
                </a:moveTo>
                <a:lnTo>
                  <a:pt x="281676" y="2958"/>
                </a:lnTo>
                <a:lnTo>
                  <a:pt x="281843" y="3014"/>
                </a:lnTo>
                <a:lnTo>
                  <a:pt x="281899" y="3182"/>
                </a:lnTo>
                <a:lnTo>
                  <a:pt x="281955" y="3349"/>
                </a:lnTo>
                <a:lnTo>
                  <a:pt x="281899" y="3516"/>
                </a:lnTo>
                <a:lnTo>
                  <a:pt x="281843" y="3684"/>
                </a:lnTo>
                <a:lnTo>
                  <a:pt x="281676" y="3740"/>
                </a:lnTo>
                <a:lnTo>
                  <a:pt x="281508" y="3795"/>
                </a:lnTo>
                <a:lnTo>
                  <a:pt x="281341" y="3740"/>
                </a:lnTo>
                <a:lnTo>
                  <a:pt x="281174" y="3684"/>
                </a:lnTo>
                <a:lnTo>
                  <a:pt x="281118" y="3516"/>
                </a:lnTo>
                <a:lnTo>
                  <a:pt x="281062" y="3349"/>
                </a:lnTo>
                <a:lnTo>
                  <a:pt x="281118" y="3182"/>
                </a:lnTo>
                <a:lnTo>
                  <a:pt x="281174" y="3014"/>
                </a:lnTo>
                <a:lnTo>
                  <a:pt x="281341" y="2958"/>
                </a:lnTo>
                <a:lnTo>
                  <a:pt x="281508" y="2902"/>
                </a:lnTo>
                <a:close/>
                <a:moveTo>
                  <a:pt x="177701" y="6251"/>
                </a:moveTo>
                <a:lnTo>
                  <a:pt x="177868" y="6307"/>
                </a:lnTo>
                <a:lnTo>
                  <a:pt x="178036" y="6363"/>
                </a:lnTo>
                <a:lnTo>
                  <a:pt x="178091" y="6530"/>
                </a:lnTo>
                <a:lnTo>
                  <a:pt x="178147" y="6698"/>
                </a:lnTo>
                <a:lnTo>
                  <a:pt x="178091" y="6865"/>
                </a:lnTo>
                <a:lnTo>
                  <a:pt x="178036" y="7032"/>
                </a:lnTo>
                <a:lnTo>
                  <a:pt x="177868" y="7088"/>
                </a:lnTo>
                <a:lnTo>
                  <a:pt x="177701" y="7144"/>
                </a:lnTo>
                <a:lnTo>
                  <a:pt x="177533" y="7088"/>
                </a:lnTo>
                <a:lnTo>
                  <a:pt x="177366" y="7032"/>
                </a:lnTo>
                <a:lnTo>
                  <a:pt x="177310" y="6865"/>
                </a:lnTo>
                <a:lnTo>
                  <a:pt x="177254" y="6698"/>
                </a:lnTo>
                <a:lnTo>
                  <a:pt x="177310" y="6530"/>
                </a:lnTo>
                <a:lnTo>
                  <a:pt x="177366" y="6363"/>
                </a:lnTo>
                <a:lnTo>
                  <a:pt x="177533" y="6307"/>
                </a:lnTo>
                <a:lnTo>
                  <a:pt x="177701" y="6251"/>
                </a:lnTo>
                <a:close/>
                <a:moveTo>
                  <a:pt x="90860" y="12055"/>
                </a:moveTo>
                <a:lnTo>
                  <a:pt x="91027" y="12111"/>
                </a:lnTo>
                <a:lnTo>
                  <a:pt x="91194" y="12167"/>
                </a:lnTo>
                <a:lnTo>
                  <a:pt x="91250" y="12334"/>
                </a:lnTo>
                <a:lnTo>
                  <a:pt x="91306" y="12502"/>
                </a:lnTo>
                <a:lnTo>
                  <a:pt x="91250" y="12669"/>
                </a:lnTo>
                <a:lnTo>
                  <a:pt x="91194" y="12837"/>
                </a:lnTo>
                <a:lnTo>
                  <a:pt x="91027" y="12893"/>
                </a:lnTo>
                <a:lnTo>
                  <a:pt x="90860" y="12948"/>
                </a:lnTo>
                <a:lnTo>
                  <a:pt x="90692" y="12893"/>
                </a:lnTo>
                <a:lnTo>
                  <a:pt x="90525" y="12837"/>
                </a:lnTo>
                <a:lnTo>
                  <a:pt x="90469" y="12669"/>
                </a:lnTo>
                <a:lnTo>
                  <a:pt x="90413" y="12502"/>
                </a:lnTo>
                <a:lnTo>
                  <a:pt x="90469" y="12334"/>
                </a:lnTo>
                <a:lnTo>
                  <a:pt x="90525" y="12167"/>
                </a:lnTo>
                <a:lnTo>
                  <a:pt x="90692" y="12111"/>
                </a:lnTo>
                <a:lnTo>
                  <a:pt x="90860" y="12055"/>
                </a:lnTo>
                <a:close/>
                <a:moveTo>
                  <a:pt x="246683" y="15404"/>
                </a:moveTo>
                <a:lnTo>
                  <a:pt x="246850" y="15460"/>
                </a:lnTo>
                <a:lnTo>
                  <a:pt x="247017" y="15516"/>
                </a:lnTo>
                <a:lnTo>
                  <a:pt x="247073" y="15683"/>
                </a:lnTo>
                <a:lnTo>
                  <a:pt x="247129" y="15851"/>
                </a:lnTo>
                <a:lnTo>
                  <a:pt x="247073" y="16018"/>
                </a:lnTo>
                <a:lnTo>
                  <a:pt x="247017" y="16185"/>
                </a:lnTo>
                <a:lnTo>
                  <a:pt x="246850" y="16241"/>
                </a:lnTo>
                <a:lnTo>
                  <a:pt x="246683" y="16297"/>
                </a:lnTo>
                <a:lnTo>
                  <a:pt x="246515" y="16241"/>
                </a:lnTo>
                <a:lnTo>
                  <a:pt x="246348" y="16185"/>
                </a:lnTo>
                <a:lnTo>
                  <a:pt x="246292" y="16018"/>
                </a:lnTo>
                <a:lnTo>
                  <a:pt x="246236" y="15851"/>
                </a:lnTo>
                <a:lnTo>
                  <a:pt x="246292" y="15683"/>
                </a:lnTo>
                <a:lnTo>
                  <a:pt x="246348" y="15516"/>
                </a:lnTo>
                <a:lnTo>
                  <a:pt x="246515" y="15460"/>
                </a:lnTo>
                <a:lnTo>
                  <a:pt x="246683" y="15404"/>
                </a:lnTo>
                <a:close/>
                <a:moveTo>
                  <a:pt x="142875" y="15627"/>
                </a:moveTo>
                <a:lnTo>
                  <a:pt x="143042" y="15683"/>
                </a:lnTo>
                <a:lnTo>
                  <a:pt x="143210" y="15739"/>
                </a:lnTo>
                <a:lnTo>
                  <a:pt x="143266" y="15906"/>
                </a:lnTo>
                <a:lnTo>
                  <a:pt x="143321" y="16074"/>
                </a:lnTo>
                <a:lnTo>
                  <a:pt x="143266" y="16241"/>
                </a:lnTo>
                <a:lnTo>
                  <a:pt x="143210" y="16409"/>
                </a:lnTo>
                <a:lnTo>
                  <a:pt x="143042" y="16464"/>
                </a:lnTo>
                <a:lnTo>
                  <a:pt x="142875" y="16520"/>
                </a:lnTo>
                <a:lnTo>
                  <a:pt x="142708" y="16464"/>
                </a:lnTo>
                <a:lnTo>
                  <a:pt x="142540" y="16409"/>
                </a:lnTo>
                <a:lnTo>
                  <a:pt x="142484" y="16241"/>
                </a:lnTo>
                <a:lnTo>
                  <a:pt x="142429" y="16074"/>
                </a:lnTo>
                <a:lnTo>
                  <a:pt x="142484" y="15906"/>
                </a:lnTo>
                <a:lnTo>
                  <a:pt x="142540" y="15739"/>
                </a:lnTo>
                <a:lnTo>
                  <a:pt x="142708" y="15683"/>
                </a:lnTo>
                <a:lnTo>
                  <a:pt x="142875" y="15627"/>
                </a:lnTo>
                <a:close/>
                <a:moveTo>
                  <a:pt x="125685" y="17413"/>
                </a:moveTo>
                <a:lnTo>
                  <a:pt x="125853" y="17469"/>
                </a:lnTo>
                <a:lnTo>
                  <a:pt x="126020" y="17525"/>
                </a:lnTo>
                <a:lnTo>
                  <a:pt x="126076" y="17692"/>
                </a:lnTo>
                <a:lnTo>
                  <a:pt x="126132" y="17860"/>
                </a:lnTo>
                <a:lnTo>
                  <a:pt x="126076" y="18027"/>
                </a:lnTo>
                <a:lnTo>
                  <a:pt x="126020" y="18195"/>
                </a:lnTo>
                <a:lnTo>
                  <a:pt x="125853" y="18250"/>
                </a:lnTo>
                <a:lnTo>
                  <a:pt x="125685" y="18306"/>
                </a:lnTo>
                <a:lnTo>
                  <a:pt x="125518" y="18250"/>
                </a:lnTo>
                <a:lnTo>
                  <a:pt x="125350" y="18195"/>
                </a:lnTo>
                <a:lnTo>
                  <a:pt x="125295" y="18027"/>
                </a:lnTo>
                <a:lnTo>
                  <a:pt x="125239" y="17860"/>
                </a:lnTo>
                <a:lnTo>
                  <a:pt x="125295" y="17692"/>
                </a:lnTo>
                <a:lnTo>
                  <a:pt x="125350" y="17525"/>
                </a:lnTo>
                <a:lnTo>
                  <a:pt x="125518" y="17469"/>
                </a:lnTo>
                <a:lnTo>
                  <a:pt x="125685" y="17413"/>
                </a:lnTo>
                <a:close/>
                <a:moveTo>
                  <a:pt x="73670" y="17636"/>
                </a:moveTo>
                <a:lnTo>
                  <a:pt x="73837" y="17692"/>
                </a:lnTo>
                <a:lnTo>
                  <a:pt x="74005" y="17748"/>
                </a:lnTo>
                <a:lnTo>
                  <a:pt x="74061" y="17915"/>
                </a:lnTo>
                <a:lnTo>
                  <a:pt x="74116" y="18083"/>
                </a:lnTo>
                <a:lnTo>
                  <a:pt x="74061" y="18250"/>
                </a:lnTo>
                <a:lnTo>
                  <a:pt x="74005" y="18418"/>
                </a:lnTo>
                <a:lnTo>
                  <a:pt x="73837" y="18474"/>
                </a:lnTo>
                <a:lnTo>
                  <a:pt x="73670" y="18529"/>
                </a:lnTo>
                <a:lnTo>
                  <a:pt x="73502" y="18474"/>
                </a:lnTo>
                <a:lnTo>
                  <a:pt x="73335" y="18418"/>
                </a:lnTo>
                <a:lnTo>
                  <a:pt x="73279" y="18250"/>
                </a:lnTo>
                <a:lnTo>
                  <a:pt x="73223" y="18083"/>
                </a:lnTo>
                <a:lnTo>
                  <a:pt x="73279" y="17915"/>
                </a:lnTo>
                <a:lnTo>
                  <a:pt x="73335" y="17748"/>
                </a:lnTo>
                <a:lnTo>
                  <a:pt x="73502" y="17692"/>
                </a:lnTo>
                <a:lnTo>
                  <a:pt x="73670" y="17636"/>
                </a:lnTo>
                <a:close/>
                <a:moveTo>
                  <a:pt x="21543" y="17971"/>
                </a:moveTo>
                <a:lnTo>
                  <a:pt x="21710" y="18027"/>
                </a:lnTo>
                <a:lnTo>
                  <a:pt x="21878" y="18083"/>
                </a:lnTo>
                <a:lnTo>
                  <a:pt x="21934" y="18250"/>
                </a:lnTo>
                <a:lnTo>
                  <a:pt x="21989" y="18418"/>
                </a:lnTo>
                <a:lnTo>
                  <a:pt x="21934" y="18585"/>
                </a:lnTo>
                <a:lnTo>
                  <a:pt x="21878" y="18753"/>
                </a:lnTo>
                <a:lnTo>
                  <a:pt x="21710" y="18808"/>
                </a:lnTo>
                <a:lnTo>
                  <a:pt x="21543" y="18864"/>
                </a:lnTo>
                <a:lnTo>
                  <a:pt x="21375" y="18808"/>
                </a:lnTo>
                <a:lnTo>
                  <a:pt x="21208" y="18753"/>
                </a:lnTo>
                <a:lnTo>
                  <a:pt x="21152" y="18585"/>
                </a:lnTo>
                <a:lnTo>
                  <a:pt x="21096" y="18418"/>
                </a:lnTo>
                <a:lnTo>
                  <a:pt x="21152" y="18250"/>
                </a:lnTo>
                <a:lnTo>
                  <a:pt x="21208" y="18083"/>
                </a:lnTo>
                <a:lnTo>
                  <a:pt x="21375" y="18027"/>
                </a:lnTo>
                <a:lnTo>
                  <a:pt x="21543" y="17971"/>
                </a:lnTo>
                <a:close/>
                <a:moveTo>
                  <a:pt x="229716" y="22101"/>
                </a:moveTo>
                <a:lnTo>
                  <a:pt x="229884" y="22157"/>
                </a:lnTo>
                <a:lnTo>
                  <a:pt x="230051" y="22213"/>
                </a:lnTo>
                <a:lnTo>
                  <a:pt x="230107" y="22380"/>
                </a:lnTo>
                <a:lnTo>
                  <a:pt x="230163" y="22548"/>
                </a:lnTo>
                <a:lnTo>
                  <a:pt x="230107" y="22715"/>
                </a:lnTo>
                <a:lnTo>
                  <a:pt x="230051" y="22883"/>
                </a:lnTo>
                <a:lnTo>
                  <a:pt x="229884" y="22938"/>
                </a:lnTo>
                <a:lnTo>
                  <a:pt x="229716" y="22994"/>
                </a:lnTo>
                <a:lnTo>
                  <a:pt x="229549" y="22938"/>
                </a:lnTo>
                <a:lnTo>
                  <a:pt x="229381" y="22883"/>
                </a:lnTo>
                <a:lnTo>
                  <a:pt x="229326" y="22715"/>
                </a:lnTo>
                <a:lnTo>
                  <a:pt x="229270" y="22548"/>
                </a:lnTo>
                <a:lnTo>
                  <a:pt x="229326" y="22380"/>
                </a:lnTo>
                <a:lnTo>
                  <a:pt x="229381" y="22213"/>
                </a:lnTo>
                <a:lnTo>
                  <a:pt x="229549" y="22157"/>
                </a:lnTo>
                <a:lnTo>
                  <a:pt x="229716" y="22101"/>
                </a:lnTo>
                <a:close/>
                <a:moveTo>
                  <a:pt x="194890" y="25450"/>
                </a:moveTo>
                <a:lnTo>
                  <a:pt x="195058" y="25506"/>
                </a:lnTo>
                <a:lnTo>
                  <a:pt x="195225" y="25562"/>
                </a:lnTo>
                <a:lnTo>
                  <a:pt x="195281" y="25729"/>
                </a:lnTo>
                <a:lnTo>
                  <a:pt x="195337" y="25896"/>
                </a:lnTo>
                <a:lnTo>
                  <a:pt x="195281" y="26064"/>
                </a:lnTo>
                <a:lnTo>
                  <a:pt x="195225" y="26231"/>
                </a:lnTo>
                <a:lnTo>
                  <a:pt x="195058" y="26287"/>
                </a:lnTo>
                <a:lnTo>
                  <a:pt x="194890" y="26343"/>
                </a:lnTo>
                <a:lnTo>
                  <a:pt x="194723" y="26287"/>
                </a:lnTo>
                <a:lnTo>
                  <a:pt x="194556" y="26231"/>
                </a:lnTo>
                <a:lnTo>
                  <a:pt x="194500" y="26064"/>
                </a:lnTo>
                <a:lnTo>
                  <a:pt x="194444" y="25896"/>
                </a:lnTo>
                <a:lnTo>
                  <a:pt x="194500" y="25729"/>
                </a:lnTo>
                <a:lnTo>
                  <a:pt x="194556" y="25562"/>
                </a:lnTo>
                <a:lnTo>
                  <a:pt x="194723" y="25506"/>
                </a:lnTo>
                <a:lnTo>
                  <a:pt x="194890" y="25450"/>
                </a:lnTo>
                <a:close/>
                <a:moveTo>
                  <a:pt x="4465" y="26789"/>
                </a:moveTo>
                <a:lnTo>
                  <a:pt x="4632" y="26845"/>
                </a:lnTo>
                <a:lnTo>
                  <a:pt x="4800" y="26901"/>
                </a:lnTo>
                <a:lnTo>
                  <a:pt x="4856" y="27068"/>
                </a:lnTo>
                <a:lnTo>
                  <a:pt x="4911" y="27236"/>
                </a:lnTo>
                <a:lnTo>
                  <a:pt x="4856" y="27403"/>
                </a:lnTo>
                <a:lnTo>
                  <a:pt x="4800" y="27571"/>
                </a:lnTo>
                <a:lnTo>
                  <a:pt x="4632" y="27627"/>
                </a:lnTo>
                <a:lnTo>
                  <a:pt x="4465" y="27682"/>
                </a:lnTo>
                <a:lnTo>
                  <a:pt x="4297" y="27627"/>
                </a:lnTo>
                <a:lnTo>
                  <a:pt x="4130" y="27571"/>
                </a:lnTo>
                <a:lnTo>
                  <a:pt x="4074" y="27403"/>
                </a:lnTo>
                <a:lnTo>
                  <a:pt x="4018" y="27236"/>
                </a:lnTo>
                <a:lnTo>
                  <a:pt x="4074" y="27068"/>
                </a:lnTo>
                <a:lnTo>
                  <a:pt x="4130" y="26901"/>
                </a:lnTo>
                <a:lnTo>
                  <a:pt x="4297" y="26845"/>
                </a:lnTo>
                <a:lnTo>
                  <a:pt x="4465" y="26789"/>
                </a:lnTo>
                <a:close/>
                <a:moveTo>
                  <a:pt x="108272" y="29915"/>
                </a:moveTo>
                <a:lnTo>
                  <a:pt x="108440" y="29971"/>
                </a:lnTo>
                <a:lnTo>
                  <a:pt x="108607" y="30026"/>
                </a:lnTo>
                <a:lnTo>
                  <a:pt x="108663" y="30194"/>
                </a:lnTo>
                <a:lnTo>
                  <a:pt x="108719" y="30361"/>
                </a:lnTo>
                <a:lnTo>
                  <a:pt x="108663" y="30529"/>
                </a:lnTo>
                <a:lnTo>
                  <a:pt x="108607" y="30696"/>
                </a:lnTo>
                <a:lnTo>
                  <a:pt x="108440" y="30752"/>
                </a:lnTo>
                <a:lnTo>
                  <a:pt x="108272" y="30808"/>
                </a:lnTo>
                <a:lnTo>
                  <a:pt x="108105" y="30752"/>
                </a:lnTo>
                <a:lnTo>
                  <a:pt x="107938" y="30696"/>
                </a:lnTo>
                <a:lnTo>
                  <a:pt x="107882" y="30529"/>
                </a:lnTo>
                <a:lnTo>
                  <a:pt x="107826" y="30361"/>
                </a:lnTo>
                <a:lnTo>
                  <a:pt x="107882" y="30194"/>
                </a:lnTo>
                <a:lnTo>
                  <a:pt x="107938" y="30026"/>
                </a:lnTo>
                <a:lnTo>
                  <a:pt x="108105" y="29971"/>
                </a:lnTo>
                <a:lnTo>
                  <a:pt x="108272" y="29915"/>
                </a:lnTo>
                <a:close/>
                <a:moveTo>
                  <a:pt x="212080" y="32147"/>
                </a:moveTo>
                <a:lnTo>
                  <a:pt x="212248" y="32203"/>
                </a:lnTo>
                <a:lnTo>
                  <a:pt x="212415" y="32259"/>
                </a:lnTo>
                <a:lnTo>
                  <a:pt x="212471" y="32426"/>
                </a:lnTo>
                <a:lnTo>
                  <a:pt x="212527" y="32594"/>
                </a:lnTo>
                <a:lnTo>
                  <a:pt x="212471" y="32761"/>
                </a:lnTo>
                <a:lnTo>
                  <a:pt x="212415" y="32928"/>
                </a:lnTo>
                <a:lnTo>
                  <a:pt x="212248" y="32984"/>
                </a:lnTo>
                <a:lnTo>
                  <a:pt x="212080" y="33040"/>
                </a:lnTo>
                <a:lnTo>
                  <a:pt x="211913" y="32984"/>
                </a:lnTo>
                <a:lnTo>
                  <a:pt x="211745" y="32928"/>
                </a:lnTo>
                <a:lnTo>
                  <a:pt x="211689" y="32761"/>
                </a:lnTo>
                <a:lnTo>
                  <a:pt x="211634" y="32594"/>
                </a:lnTo>
                <a:lnTo>
                  <a:pt x="211689" y="32426"/>
                </a:lnTo>
                <a:lnTo>
                  <a:pt x="211745" y="32259"/>
                </a:lnTo>
                <a:lnTo>
                  <a:pt x="211913" y="32203"/>
                </a:lnTo>
                <a:lnTo>
                  <a:pt x="212080" y="32147"/>
                </a:lnTo>
                <a:close/>
                <a:moveTo>
                  <a:pt x="56257" y="36389"/>
                </a:moveTo>
                <a:lnTo>
                  <a:pt x="56424" y="36445"/>
                </a:lnTo>
                <a:lnTo>
                  <a:pt x="56592" y="36500"/>
                </a:lnTo>
                <a:lnTo>
                  <a:pt x="56648" y="36668"/>
                </a:lnTo>
                <a:lnTo>
                  <a:pt x="56704" y="36835"/>
                </a:lnTo>
                <a:lnTo>
                  <a:pt x="56648" y="37003"/>
                </a:lnTo>
                <a:lnTo>
                  <a:pt x="56592" y="37170"/>
                </a:lnTo>
                <a:lnTo>
                  <a:pt x="56424" y="37226"/>
                </a:lnTo>
                <a:lnTo>
                  <a:pt x="56257" y="37282"/>
                </a:lnTo>
                <a:lnTo>
                  <a:pt x="56090" y="37226"/>
                </a:lnTo>
                <a:lnTo>
                  <a:pt x="55922" y="37170"/>
                </a:lnTo>
                <a:lnTo>
                  <a:pt x="55866" y="37003"/>
                </a:lnTo>
                <a:lnTo>
                  <a:pt x="55811" y="36835"/>
                </a:lnTo>
                <a:lnTo>
                  <a:pt x="55866" y="36668"/>
                </a:lnTo>
                <a:lnTo>
                  <a:pt x="55922" y="36500"/>
                </a:lnTo>
                <a:lnTo>
                  <a:pt x="56090" y="36445"/>
                </a:lnTo>
                <a:lnTo>
                  <a:pt x="56257" y="36389"/>
                </a:lnTo>
                <a:close/>
                <a:moveTo>
                  <a:pt x="39067" y="39291"/>
                </a:moveTo>
                <a:lnTo>
                  <a:pt x="39235" y="39347"/>
                </a:lnTo>
                <a:lnTo>
                  <a:pt x="39402" y="39403"/>
                </a:lnTo>
                <a:lnTo>
                  <a:pt x="39458" y="39570"/>
                </a:lnTo>
                <a:lnTo>
                  <a:pt x="39514" y="39737"/>
                </a:lnTo>
                <a:lnTo>
                  <a:pt x="39458" y="39905"/>
                </a:lnTo>
                <a:lnTo>
                  <a:pt x="39402" y="40072"/>
                </a:lnTo>
                <a:lnTo>
                  <a:pt x="39235" y="40128"/>
                </a:lnTo>
                <a:lnTo>
                  <a:pt x="39067" y="40184"/>
                </a:lnTo>
                <a:lnTo>
                  <a:pt x="38900" y="40128"/>
                </a:lnTo>
                <a:lnTo>
                  <a:pt x="38733" y="40072"/>
                </a:lnTo>
                <a:lnTo>
                  <a:pt x="38677" y="39905"/>
                </a:lnTo>
                <a:lnTo>
                  <a:pt x="38621" y="39737"/>
                </a:lnTo>
                <a:lnTo>
                  <a:pt x="38677" y="39570"/>
                </a:lnTo>
                <a:lnTo>
                  <a:pt x="38733" y="39403"/>
                </a:lnTo>
                <a:lnTo>
                  <a:pt x="38900" y="39347"/>
                </a:lnTo>
                <a:lnTo>
                  <a:pt x="39067" y="39291"/>
                </a:lnTo>
                <a:close/>
                <a:moveTo>
                  <a:pt x="160288" y="0"/>
                </a:moveTo>
                <a:lnTo>
                  <a:pt x="160009" y="56"/>
                </a:lnTo>
                <a:lnTo>
                  <a:pt x="159841" y="224"/>
                </a:lnTo>
                <a:lnTo>
                  <a:pt x="159674" y="391"/>
                </a:lnTo>
                <a:lnTo>
                  <a:pt x="159618" y="670"/>
                </a:lnTo>
                <a:lnTo>
                  <a:pt x="159674" y="893"/>
                </a:lnTo>
                <a:lnTo>
                  <a:pt x="143266" y="15571"/>
                </a:lnTo>
                <a:lnTo>
                  <a:pt x="143098" y="15460"/>
                </a:lnTo>
                <a:lnTo>
                  <a:pt x="142875" y="15404"/>
                </a:lnTo>
                <a:lnTo>
                  <a:pt x="142652" y="15460"/>
                </a:lnTo>
                <a:lnTo>
                  <a:pt x="142429" y="15571"/>
                </a:lnTo>
                <a:lnTo>
                  <a:pt x="142317" y="15739"/>
                </a:lnTo>
                <a:lnTo>
                  <a:pt x="142205" y="15906"/>
                </a:lnTo>
                <a:lnTo>
                  <a:pt x="126299" y="17581"/>
                </a:lnTo>
                <a:lnTo>
                  <a:pt x="126188" y="17413"/>
                </a:lnTo>
                <a:lnTo>
                  <a:pt x="126020" y="17302"/>
                </a:lnTo>
                <a:lnTo>
                  <a:pt x="125853" y="17190"/>
                </a:lnTo>
                <a:lnTo>
                  <a:pt x="125685" y="17190"/>
                </a:lnTo>
                <a:lnTo>
                  <a:pt x="125406" y="17246"/>
                </a:lnTo>
                <a:lnTo>
                  <a:pt x="125239" y="17413"/>
                </a:lnTo>
                <a:lnTo>
                  <a:pt x="125071" y="17581"/>
                </a:lnTo>
                <a:lnTo>
                  <a:pt x="125016" y="17860"/>
                </a:lnTo>
                <a:lnTo>
                  <a:pt x="125016" y="18027"/>
                </a:lnTo>
                <a:lnTo>
                  <a:pt x="108775" y="29915"/>
                </a:lnTo>
                <a:lnTo>
                  <a:pt x="108552" y="29747"/>
                </a:lnTo>
                <a:lnTo>
                  <a:pt x="108272" y="29691"/>
                </a:lnTo>
                <a:lnTo>
                  <a:pt x="107993" y="29747"/>
                </a:lnTo>
                <a:lnTo>
                  <a:pt x="107770" y="29915"/>
                </a:lnTo>
                <a:lnTo>
                  <a:pt x="91473" y="12781"/>
                </a:lnTo>
                <a:lnTo>
                  <a:pt x="91529" y="12502"/>
                </a:lnTo>
                <a:lnTo>
                  <a:pt x="91473" y="12223"/>
                </a:lnTo>
                <a:lnTo>
                  <a:pt x="91306" y="12055"/>
                </a:lnTo>
                <a:lnTo>
                  <a:pt x="91139" y="11888"/>
                </a:lnTo>
                <a:lnTo>
                  <a:pt x="90860" y="11832"/>
                </a:lnTo>
                <a:lnTo>
                  <a:pt x="90581" y="11888"/>
                </a:lnTo>
                <a:lnTo>
                  <a:pt x="90413" y="12055"/>
                </a:lnTo>
                <a:lnTo>
                  <a:pt x="90246" y="12223"/>
                </a:lnTo>
                <a:lnTo>
                  <a:pt x="90190" y="12502"/>
                </a:lnTo>
                <a:lnTo>
                  <a:pt x="74172" y="17636"/>
                </a:lnTo>
                <a:lnTo>
                  <a:pt x="73949" y="17469"/>
                </a:lnTo>
                <a:lnTo>
                  <a:pt x="73837" y="17413"/>
                </a:lnTo>
                <a:lnTo>
                  <a:pt x="73670" y="17413"/>
                </a:lnTo>
                <a:lnTo>
                  <a:pt x="73391" y="17469"/>
                </a:lnTo>
                <a:lnTo>
                  <a:pt x="73223" y="17636"/>
                </a:lnTo>
                <a:lnTo>
                  <a:pt x="73056" y="17804"/>
                </a:lnTo>
                <a:lnTo>
                  <a:pt x="73000" y="18083"/>
                </a:lnTo>
                <a:lnTo>
                  <a:pt x="73056" y="18362"/>
                </a:lnTo>
                <a:lnTo>
                  <a:pt x="56759" y="36389"/>
                </a:lnTo>
                <a:lnTo>
                  <a:pt x="56536" y="36221"/>
                </a:lnTo>
                <a:lnTo>
                  <a:pt x="56257" y="36165"/>
                </a:lnTo>
                <a:lnTo>
                  <a:pt x="55978" y="36221"/>
                </a:lnTo>
                <a:lnTo>
                  <a:pt x="55811" y="36389"/>
                </a:lnTo>
                <a:lnTo>
                  <a:pt x="55643" y="36556"/>
                </a:lnTo>
                <a:lnTo>
                  <a:pt x="55587" y="36835"/>
                </a:lnTo>
                <a:lnTo>
                  <a:pt x="55587" y="36947"/>
                </a:lnTo>
                <a:lnTo>
                  <a:pt x="39737" y="39626"/>
                </a:lnTo>
                <a:lnTo>
                  <a:pt x="39737" y="39737"/>
                </a:lnTo>
                <a:lnTo>
                  <a:pt x="39681" y="39458"/>
                </a:lnTo>
                <a:lnTo>
                  <a:pt x="39514" y="39291"/>
                </a:lnTo>
                <a:lnTo>
                  <a:pt x="39346" y="39123"/>
                </a:lnTo>
                <a:lnTo>
                  <a:pt x="39067" y="39068"/>
                </a:lnTo>
                <a:lnTo>
                  <a:pt x="38844" y="39123"/>
                </a:lnTo>
                <a:lnTo>
                  <a:pt x="38621" y="39235"/>
                </a:lnTo>
                <a:lnTo>
                  <a:pt x="22045" y="18864"/>
                </a:lnTo>
                <a:lnTo>
                  <a:pt x="22157" y="18641"/>
                </a:lnTo>
                <a:lnTo>
                  <a:pt x="22213" y="18418"/>
                </a:lnTo>
                <a:lnTo>
                  <a:pt x="22157" y="18139"/>
                </a:lnTo>
                <a:lnTo>
                  <a:pt x="21989" y="17971"/>
                </a:lnTo>
                <a:lnTo>
                  <a:pt x="21822" y="17804"/>
                </a:lnTo>
                <a:lnTo>
                  <a:pt x="21543" y="17748"/>
                </a:lnTo>
                <a:lnTo>
                  <a:pt x="21264" y="17804"/>
                </a:lnTo>
                <a:lnTo>
                  <a:pt x="21096" y="17971"/>
                </a:lnTo>
                <a:lnTo>
                  <a:pt x="20929" y="18139"/>
                </a:lnTo>
                <a:lnTo>
                  <a:pt x="20873" y="18418"/>
                </a:lnTo>
                <a:lnTo>
                  <a:pt x="20929" y="18641"/>
                </a:lnTo>
                <a:lnTo>
                  <a:pt x="4967" y="26789"/>
                </a:lnTo>
                <a:lnTo>
                  <a:pt x="4744" y="26622"/>
                </a:lnTo>
                <a:lnTo>
                  <a:pt x="4465" y="26566"/>
                </a:lnTo>
                <a:lnTo>
                  <a:pt x="4242" y="26622"/>
                </a:lnTo>
                <a:lnTo>
                  <a:pt x="4018" y="26734"/>
                </a:lnTo>
                <a:lnTo>
                  <a:pt x="0" y="24948"/>
                </a:lnTo>
                <a:lnTo>
                  <a:pt x="0" y="25171"/>
                </a:lnTo>
                <a:lnTo>
                  <a:pt x="3851" y="26901"/>
                </a:lnTo>
                <a:lnTo>
                  <a:pt x="3795" y="27068"/>
                </a:lnTo>
                <a:lnTo>
                  <a:pt x="3795" y="27236"/>
                </a:lnTo>
                <a:lnTo>
                  <a:pt x="3851" y="27515"/>
                </a:lnTo>
                <a:lnTo>
                  <a:pt x="4018" y="27682"/>
                </a:lnTo>
                <a:lnTo>
                  <a:pt x="4186" y="27850"/>
                </a:lnTo>
                <a:lnTo>
                  <a:pt x="4465" y="27906"/>
                </a:lnTo>
                <a:lnTo>
                  <a:pt x="4744" y="27850"/>
                </a:lnTo>
                <a:lnTo>
                  <a:pt x="4911" y="27682"/>
                </a:lnTo>
                <a:lnTo>
                  <a:pt x="5079" y="27515"/>
                </a:lnTo>
                <a:lnTo>
                  <a:pt x="5135" y="27236"/>
                </a:lnTo>
                <a:lnTo>
                  <a:pt x="5079" y="27013"/>
                </a:lnTo>
                <a:lnTo>
                  <a:pt x="20985" y="18808"/>
                </a:lnTo>
                <a:lnTo>
                  <a:pt x="21096" y="18920"/>
                </a:lnTo>
                <a:lnTo>
                  <a:pt x="21264" y="19032"/>
                </a:lnTo>
                <a:lnTo>
                  <a:pt x="21375" y="19088"/>
                </a:lnTo>
                <a:lnTo>
                  <a:pt x="21710" y="19088"/>
                </a:lnTo>
                <a:lnTo>
                  <a:pt x="21878" y="18976"/>
                </a:lnTo>
                <a:lnTo>
                  <a:pt x="38453" y="39458"/>
                </a:lnTo>
                <a:lnTo>
                  <a:pt x="38398" y="39570"/>
                </a:lnTo>
                <a:lnTo>
                  <a:pt x="38398" y="39737"/>
                </a:lnTo>
                <a:lnTo>
                  <a:pt x="38453" y="40016"/>
                </a:lnTo>
                <a:lnTo>
                  <a:pt x="38621" y="40184"/>
                </a:lnTo>
                <a:lnTo>
                  <a:pt x="38788" y="40351"/>
                </a:lnTo>
                <a:lnTo>
                  <a:pt x="39067" y="40407"/>
                </a:lnTo>
                <a:lnTo>
                  <a:pt x="39291" y="40351"/>
                </a:lnTo>
                <a:lnTo>
                  <a:pt x="39514" y="40240"/>
                </a:lnTo>
                <a:lnTo>
                  <a:pt x="39625" y="40072"/>
                </a:lnTo>
                <a:lnTo>
                  <a:pt x="39737" y="39849"/>
                </a:lnTo>
                <a:lnTo>
                  <a:pt x="55699" y="37170"/>
                </a:lnTo>
                <a:lnTo>
                  <a:pt x="55811" y="37282"/>
                </a:lnTo>
                <a:lnTo>
                  <a:pt x="55922" y="37393"/>
                </a:lnTo>
                <a:lnTo>
                  <a:pt x="56090" y="37505"/>
                </a:lnTo>
                <a:lnTo>
                  <a:pt x="56257" y="37505"/>
                </a:lnTo>
                <a:lnTo>
                  <a:pt x="56536" y="37449"/>
                </a:lnTo>
                <a:lnTo>
                  <a:pt x="56704" y="37282"/>
                </a:lnTo>
                <a:lnTo>
                  <a:pt x="56871" y="37114"/>
                </a:lnTo>
                <a:lnTo>
                  <a:pt x="56927" y="36835"/>
                </a:lnTo>
                <a:lnTo>
                  <a:pt x="56871" y="36556"/>
                </a:lnTo>
                <a:lnTo>
                  <a:pt x="73168" y="18529"/>
                </a:lnTo>
                <a:lnTo>
                  <a:pt x="73391" y="18697"/>
                </a:lnTo>
                <a:lnTo>
                  <a:pt x="73670" y="18753"/>
                </a:lnTo>
                <a:lnTo>
                  <a:pt x="73949" y="18697"/>
                </a:lnTo>
                <a:lnTo>
                  <a:pt x="74116" y="18529"/>
                </a:lnTo>
                <a:lnTo>
                  <a:pt x="74284" y="18362"/>
                </a:lnTo>
                <a:lnTo>
                  <a:pt x="74340" y="18083"/>
                </a:lnTo>
                <a:lnTo>
                  <a:pt x="74284" y="17860"/>
                </a:lnTo>
                <a:lnTo>
                  <a:pt x="90246" y="12725"/>
                </a:lnTo>
                <a:lnTo>
                  <a:pt x="90357" y="12893"/>
                </a:lnTo>
                <a:lnTo>
                  <a:pt x="90469" y="13060"/>
                </a:lnTo>
                <a:lnTo>
                  <a:pt x="90636" y="13116"/>
                </a:lnTo>
                <a:lnTo>
                  <a:pt x="90860" y="13172"/>
                </a:lnTo>
                <a:lnTo>
                  <a:pt x="91139" y="13116"/>
                </a:lnTo>
                <a:lnTo>
                  <a:pt x="91362" y="12948"/>
                </a:lnTo>
                <a:lnTo>
                  <a:pt x="107659" y="30082"/>
                </a:lnTo>
                <a:lnTo>
                  <a:pt x="107603" y="30361"/>
                </a:lnTo>
                <a:lnTo>
                  <a:pt x="107659" y="30640"/>
                </a:lnTo>
                <a:lnTo>
                  <a:pt x="107826" y="30808"/>
                </a:lnTo>
                <a:lnTo>
                  <a:pt x="107993" y="30975"/>
                </a:lnTo>
                <a:lnTo>
                  <a:pt x="108272" y="31031"/>
                </a:lnTo>
                <a:lnTo>
                  <a:pt x="108552" y="30975"/>
                </a:lnTo>
                <a:lnTo>
                  <a:pt x="108719" y="30808"/>
                </a:lnTo>
                <a:lnTo>
                  <a:pt x="108886" y="30640"/>
                </a:lnTo>
                <a:lnTo>
                  <a:pt x="108942" y="30361"/>
                </a:lnTo>
                <a:lnTo>
                  <a:pt x="108886" y="30082"/>
                </a:lnTo>
                <a:lnTo>
                  <a:pt x="125127" y="18195"/>
                </a:lnTo>
                <a:lnTo>
                  <a:pt x="125239" y="18362"/>
                </a:lnTo>
                <a:lnTo>
                  <a:pt x="125350" y="18418"/>
                </a:lnTo>
                <a:lnTo>
                  <a:pt x="125518" y="18529"/>
                </a:lnTo>
                <a:lnTo>
                  <a:pt x="125685" y="18529"/>
                </a:lnTo>
                <a:lnTo>
                  <a:pt x="125964" y="18474"/>
                </a:lnTo>
                <a:lnTo>
                  <a:pt x="126132" y="18306"/>
                </a:lnTo>
                <a:lnTo>
                  <a:pt x="126299" y="18139"/>
                </a:lnTo>
                <a:lnTo>
                  <a:pt x="126355" y="17860"/>
                </a:lnTo>
                <a:lnTo>
                  <a:pt x="126355" y="17804"/>
                </a:lnTo>
                <a:lnTo>
                  <a:pt x="142205" y="16130"/>
                </a:lnTo>
                <a:lnTo>
                  <a:pt x="142261" y="16409"/>
                </a:lnTo>
                <a:lnTo>
                  <a:pt x="142429" y="16576"/>
                </a:lnTo>
                <a:lnTo>
                  <a:pt x="142652" y="16688"/>
                </a:lnTo>
                <a:lnTo>
                  <a:pt x="142875" y="16743"/>
                </a:lnTo>
                <a:lnTo>
                  <a:pt x="143154" y="16688"/>
                </a:lnTo>
                <a:lnTo>
                  <a:pt x="143321" y="16520"/>
                </a:lnTo>
                <a:lnTo>
                  <a:pt x="143489" y="16353"/>
                </a:lnTo>
                <a:lnTo>
                  <a:pt x="143545" y="16074"/>
                </a:lnTo>
                <a:lnTo>
                  <a:pt x="143489" y="15906"/>
                </a:lnTo>
                <a:lnTo>
                  <a:pt x="143433" y="15683"/>
                </a:lnTo>
                <a:lnTo>
                  <a:pt x="159786" y="1061"/>
                </a:lnTo>
                <a:lnTo>
                  <a:pt x="160009" y="1284"/>
                </a:lnTo>
                <a:lnTo>
                  <a:pt x="160120" y="1340"/>
                </a:lnTo>
                <a:lnTo>
                  <a:pt x="160288" y="1340"/>
                </a:lnTo>
                <a:lnTo>
                  <a:pt x="160511" y="1284"/>
                </a:lnTo>
                <a:lnTo>
                  <a:pt x="160679" y="1228"/>
                </a:lnTo>
                <a:lnTo>
                  <a:pt x="160790" y="1117"/>
                </a:lnTo>
                <a:lnTo>
                  <a:pt x="160902" y="949"/>
                </a:lnTo>
                <a:lnTo>
                  <a:pt x="177031" y="6530"/>
                </a:lnTo>
                <a:lnTo>
                  <a:pt x="177031" y="6698"/>
                </a:lnTo>
                <a:lnTo>
                  <a:pt x="177087" y="6977"/>
                </a:lnTo>
                <a:lnTo>
                  <a:pt x="177254" y="7144"/>
                </a:lnTo>
                <a:lnTo>
                  <a:pt x="177422" y="7312"/>
                </a:lnTo>
                <a:lnTo>
                  <a:pt x="177701" y="7367"/>
                </a:lnTo>
                <a:lnTo>
                  <a:pt x="177868" y="7367"/>
                </a:lnTo>
                <a:lnTo>
                  <a:pt x="178036" y="7256"/>
                </a:lnTo>
                <a:lnTo>
                  <a:pt x="194388" y="25450"/>
                </a:lnTo>
                <a:lnTo>
                  <a:pt x="194277" y="25673"/>
                </a:lnTo>
                <a:lnTo>
                  <a:pt x="194221" y="25896"/>
                </a:lnTo>
                <a:lnTo>
                  <a:pt x="194277" y="26175"/>
                </a:lnTo>
                <a:lnTo>
                  <a:pt x="194444" y="26343"/>
                </a:lnTo>
                <a:lnTo>
                  <a:pt x="194611" y="26510"/>
                </a:lnTo>
                <a:lnTo>
                  <a:pt x="194890" y="26566"/>
                </a:lnTo>
                <a:lnTo>
                  <a:pt x="195058" y="26566"/>
                </a:lnTo>
                <a:lnTo>
                  <a:pt x="195169" y="26510"/>
                </a:lnTo>
                <a:lnTo>
                  <a:pt x="195337" y="26399"/>
                </a:lnTo>
                <a:lnTo>
                  <a:pt x="195449" y="26287"/>
                </a:lnTo>
                <a:lnTo>
                  <a:pt x="211410" y="32538"/>
                </a:lnTo>
                <a:lnTo>
                  <a:pt x="211410" y="32594"/>
                </a:lnTo>
                <a:lnTo>
                  <a:pt x="211466" y="32873"/>
                </a:lnTo>
                <a:lnTo>
                  <a:pt x="211634" y="33040"/>
                </a:lnTo>
                <a:lnTo>
                  <a:pt x="211801" y="33208"/>
                </a:lnTo>
                <a:lnTo>
                  <a:pt x="212080" y="33263"/>
                </a:lnTo>
                <a:lnTo>
                  <a:pt x="212359" y="33208"/>
                </a:lnTo>
                <a:lnTo>
                  <a:pt x="212527" y="33040"/>
                </a:lnTo>
                <a:lnTo>
                  <a:pt x="212694" y="32873"/>
                </a:lnTo>
                <a:lnTo>
                  <a:pt x="212750" y="32594"/>
                </a:lnTo>
                <a:lnTo>
                  <a:pt x="212750" y="32538"/>
                </a:lnTo>
                <a:lnTo>
                  <a:pt x="229214" y="22994"/>
                </a:lnTo>
                <a:lnTo>
                  <a:pt x="229437" y="23162"/>
                </a:lnTo>
                <a:lnTo>
                  <a:pt x="229716" y="23217"/>
                </a:lnTo>
                <a:lnTo>
                  <a:pt x="229995" y="23162"/>
                </a:lnTo>
                <a:lnTo>
                  <a:pt x="230163" y="22994"/>
                </a:lnTo>
                <a:lnTo>
                  <a:pt x="230330" y="22827"/>
                </a:lnTo>
                <a:lnTo>
                  <a:pt x="230386" y="22548"/>
                </a:lnTo>
                <a:lnTo>
                  <a:pt x="230386" y="22492"/>
                </a:lnTo>
                <a:lnTo>
                  <a:pt x="246180" y="16297"/>
                </a:lnTo>
                <a:lnTo>
                  <a:pt x="246404" y="16464"/>
                </a:lnTo>
                <a:lnTo>
                  <a:pt x="246683" y="16520"/>
                </a:lnTo>
                <a:lnTo>
                  <a:pt x="246962" y="16464"/>
                </a:lnTo>
                <a:lnTo>
                  <a:pt x="247129" y="16297"/>
                </a:lnTo>
                <a:lnTo>
                  <a:pt x="247297" y="16130"/>
                </a:lnTo>
                <a:lnTo>
                  <a:pt x="247352" y="15851"/>
                </a:lnTo>
                <a:lnTo>
                  <a:pt x="247297" y="15683"/>
                </a:lnTo>
                <a:lnTo>
                  <a:pt x="263761" y="1507"/>
                </a:lnTo>
                <a:lnTo>
                  <a:pt x="263872" y="1619"/>
                </a:lnTo>
                <a:lnTo>
                  <a:pt x="264040" y="1730"/>
                </a:lnTo>
                <a:lnTo>
                  <a:pt x="264151" y="1786"/>
                </a:lnTo>
                <a:lnTo>
                  <a:pt x="264319" y="1786"/>
                </a:lnTo>
                <a:lnTo>
                  <a:pt x="264542" y="1730"/>
                </a:lnTo>
                <a:lnTo>
                  <a:pt x="264765" y="1619"/>
                </a:lnTo>
                <a:lnTo>
                  <a:pt x="264877" y="1451"/>
                </a:lnTo>
                <a:lnTo>
                  <a:pt x="264988" y="1228"/>
                </a:lnTo>
                <a:lnTo>
                  <a:pt x="280839" y="3237"/>
                </a:lnTo>
                <a:lnTo>
                  <a:pt x="280839" y="3349"/>
                </a:lnTo>
                <a:lnTo>
                  <a:pt x="280894" y="3628"/>
                </a:lnTo>
                <a:lnTo>
                  <a:pt x="281062" y="3795"/>
                </a:lnTo>
                <a:lnTo>
                  <a:pt x="281229" y="3963"/>
                </a:lnTo>
                <a:lnTo>
                  <a:pt x="281508" y="4019"/>
                </a:lnTo>
                <a:lnTo>
                  <a:pt x="281787" y="3963"/>
                </a:lnTo>
                <a:lnTo>
                  <a:pt x="281955" y="3795"/>
                </a:lnTo>
                <a:lnTo>
                  <a:pt x="282122" y="3628"/>
                </a:lnTo>
                <a:lnTo>
                  <a:pt x="282178" y="3349"/>
                </a:lnTo>
                <a:lnTo>
                  <a:pt x="285750" y="3349"/>
                </a:lnTo>
                <a:lnTo>
                  <a:pt x="285750" y="3126"/>
                </a:lnTo>
                <a:lnTo>
                  <a:pt x="282122" y="3126"/>
                </a:lnTo>
                <a:lnTo>
                  <a:pt x="282067" y="2958"/>
                </a:lnTo>
                <a:lnTo>
                  <a:pt x="281899" y="2791"/>
                </a:lnTo>
                <a:lnTo>
                  <a:pt x="281732" y="2735"/>
                </a:lnTo>
                <a:lnTo>
                  <a:pt x="281508" y="2679"/>
                </a:lnTo>
                <a:lnTo>
                  <a:pt x="281341" y="2679"/>
                </a:lnTo>
                <a:lnTo>
                  <a:pt x="281174" y="2791"/>
                </a:lnTo>
                <a:lnTo>
                  <a:pt x="281006" y="2902"/>
                </a:lnTo>
                <a:lnTo>
                  <a:pt x="280894" y="3014"/>
                </a:lnTo>
                <a:lnTo>
                  <a:pt x="264988" y="1005"/>
                </a:lnTo>
                <a:lnTo>
                  <a:pt x="264877" y="782"/>
                </a:lnTo>
                <a:lnTo>
                  <a:pt x="264765" y="614"/>
                </a:lnTo>
                <a:lnTo>
                  <a:pt x="264542" y="503"/>
                </a:lnTo>
                <a:lnTo>
                  <a:pt x="264319" y="447"/>
                </a:lnTo>
                <a:lnTo>
                  <a:pt x="264040" y="503"/>
                </a:lnTo>
                <a:lnTo>
                  <a:pt x="263872" y="670"/>
                </a:lnTo>
                <a:lnTo>
                  <a:pt x="263705" y="838"/>
                </a:lnTo>
                <a:lnTo>
                  <a:pt x="263649" y="1117"/>
                </a:lnTo>
                <a:lnTo>
                  <a:pt x="263705" y="1284"/>
                </a:lnTo>
                <a:lnTo>
                  <a:pt x="247241" y="15460"/>
                </a:lnTo>
                <a:lnTo>
                  <a:pt x="247129" y="15348"/>
                </a:lnTo>
                <a:lnTo>
                  <a:pt x="246962" y="15237"/>
                </a:lnTo>
                <a:lnTo>
                  <a:pt x="246850" y="15181"/>
                </a:lnTo>
                <a:lnTo>
                  <a:pt x="246683" y="15181"/>
                </a:lnTo>
                <a:lnTo>
                  <a:pt x="246404" y="15237"/>
                </a:lnTo>
                <a:lnTo>
                  <a:pt x="246236" y="15404"/>
                </a:lnTo>
                <a:lnTo>
                  <a:pt x="246069" y="15571"/>
                </a:lnTo>
                <a:lnTo>
                  <a:pt x="246013" y="15851"/>
                </a:lnTo>
                <a:lnTo>
                  <a:pt x="246069" y="16130"/>
                </a:lnTo>
                <a:lnTo>
                  <a:pt x="230330" y="22269"/>
                </a:lnTo>
                <a:lnTo>
                  <a:pt x="230219" y="22101"/>
                </a:lnTo>
                <a:lnTo>
                  <a:pt x="230051" y="21990"/>
                </a:lnTo>
                <a:lnTo>
                  <a:pt x="229884" y="21934"/>
                </a:lnTo>
                <a:lnTo>
                  <a:pt x="229716" y="21878"/>
                </a:lnTo>
                <a:lnTo>
                  <a:pt x="229437" y="21934"/>
                </a:lnTo>
                <a:lnTo>
                  <a:pt x="229270" y="22101"/>
                </a:lnTo>
                <a:lnTo>
                  <a:pt x="229102" y="22269"/>
                </a:lnTo>
                <a:lnTo>
                  <a:pt x="229046" y="22548"/>
                </a:lnTo>
                <a:lnTo>
                  <a:pt x="229102" y="22827"/>
                </a:lnTo>
                <a:lnTo>
                  <a:pt x="212694" y="32315"/>
                </a:lnTo>
                <a:lnTo>
                  <a:pt x="212582" y="32147"/>
                </a:lnTo>
                <a:lnTo>
                  <a:pt x="212415" y="32036"/>
                </a:lnTo>
                <a:lnTo>
                  <a:pt x="212248" y="31924"/>
                </a:lnTo>
                <a:lnTo>
                  <a:pt x="212080" y="31924"/>
                </a:lnTo>
                <a:lnTo>
                  <a:pt x="211913" y="31980"/>
                </a:lnTo>
                <a:lnTo>
                  <a:pt x="211745" y="32036"/>
                </a:lnTo>
                <a:lnTo>
                  <a:pt x="211578" y="32147"/>
                </a:lnTo>
                <a:lnTo>
                  <a:pt x="211466" y="32315"/>
                </a:lnTo>
                <a:lnTo>
                  <a:pt x="195504" y="26120"/>
                </a:lnTo>
                <a:lnTo>
                  <a:pt x="195560" y="25896"/>
                </a:lnTo>
                <a:lnTo>
                  <a:pt x="195504" y="25617"/>
                </a:lnTo>
                <a:lnTo>
                  <a:pt x="195337" y="25450"/>
                </a:lnTo>
                <a:lnTo>
                  <a:pt x="195169" y="25282"/>
                </a:lnTo>
                <a:lnTo>
                  <a:pt x="194890" y="25227"/>
                </a:lnTo>
                <a:lnTo>
                  <a:pt x="194723" y="25227"/>
                </a:lnTo>
                <a:lnTo>
                  <a:pt x="194556" y="25338"/>
                </a:lnTo>
                <a:lnTo>
                  <a:pt x="178203" y="7144"/>
                </a:lnTo>
                <a:lnTo>
                  <a:pt x="178315" y="6921"/>
                </a:lnTo>
                <a:lnTo>
                  <a:pt x="178371" y="6698"/>
                </a:lnTo>
                <a:lnTo>
                  <a:pt x="178315" y="6419"/>
                </a:lnTo>
                <a:lnTo>
                  <a:pt x="178147" y="6251"/>
                </a:lnTo>
                <a:lnTo>
                  <a:pt x="177980" y="6084"/>
                </a:lnTo>
                <a:lnTo>
                  <a:pt x="177701" y="6028"/>
                </a:lnTo>
                <a:lnTo>
                  <a:pt x="177533" y="6028"/>
                </a:lnTo>
                <a:lnTo>
                  <a:pt x="177366" y="6084"/>
                </a:lnTo>
                <a:lnTo>
                  <a:pt x="177254" y="6195"/>
                </a:lnTo>
                <a:lnTo>
                  <a:pt x="177143" y="6307"/>
                </a:lnTo>
                <a:lnTo>
                  <a:pt x="160958" y="726"/>
                </a:lnTo>
                <a:lnTo>
                  <a:pt x="160958" y="670"/>
                </a:lnTo>
                <a:lnTo>
                  <a:pt x="160902" y="391"/>
                </a:lnTo>
                <a:lnTo>
                  <a:pt x="160734" y="224"/>
                </a:lnTo>
                <a:lnTo>
                  <a:pt x="160567" y="56"/>
                </a:lnTo>
                <a:lnTo>
                  <a:pt x="160288" y="0"/>
                </a:lnTo>
                <a:close/>
              </a:path>
            </a:pathLst>
          </a:custGeom>
          <a:solidFill>
            <a:srgbClr val="FFFFFF">
              <a:alpha val="3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5"/>
          <p:cNvSpPr txBox="1">
            <a:spLocks noGrp="1"/>
          </p:cNvSpPr>
          <p:nvPr>
            <p:ph type="title"/>
          </p:nvPr>
        </p:nvSpPr>
        <p:spPr>
          <a:xfrm>
            <a:off x="739675" y="401250"/>
            <a:ext cx="76860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5"/>
          <p:cNvSpPr txBox="1">
            <a:spLocks noGrp="1"/>
          </p:cNvSpPr>
          <p:nvPr>
            <p:ph type="body" idx="1"/>
          </p:nvPr>
        </p:nvSpPr>
        <p:spPr>
          <a:xfrm>
            <a:off x="739680" y="1152528"/>
            <a:ext cx="7686000" cy="309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▫"/>
              <a:defRPr>
                <a:solidFill>
                  <a:schemeClr val="lt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46557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9144000" cy="5143488"/>
          </a:xfrm>
          <a:custGeom>
            <a:avLst/>
            <a:gdLst/>
            <a:ahLst/>
            <a:cxnLst/>
            <a:rect l="l" t="t" r="r" b="b"/>
            <a:pathLst>
              <a:path w="285750" h="160734" extrusionOk="0">
                <a:moveTo>
                  <a:pt x="17190" y="8595"/>
                </a:moveTo>
                <a:lnTo>
                  <a:pt x="17190" y="16799"/>
                </a:lnTo>
                <a:lnTo>
                  <a:pt x="8762" y="16799"/>
                </a:lnTo>
                <a:lnTo>
                  <a:pt x="8762" y="8595"/>
                </a:lnTo>
                <a:close/>
                <a:moveTo>
                  <a:pt x="25840" y="8595"/>
                </a:moveTo>
                <a:lnTo>
                  <a:pt x="25840" y="16799"/>
                </a:lnTo>
                <a:lnTo>
                  <a:pt x="17413" y="16799"/>
                </a:lnTo>
                <a:lnTo>
                  <a:pt x="17413" y="8595"/>
                </a:lnTo>
                <a:close/>
                <a:moveTo>
                  <a:pt x="34547" y="8595"/>
                </a:moveTo>
                <a:lnTo>
                  <a:pt x="34547" y="16799"/>
                </a:lnTo>
                <a:lnTo>
                  <a:pt x="26064" y="16799"/>
                </a:lnTo>
                <a:lnTo>
                  <a:pt x="26064" y="8595"/>
                </a:lnTo>
                <a:close/>
                <a:moveTo>
                  <a:pt x="43197" y="8595"/>
                </a:moveTo>
                <a:lnTo>
                  <a:pt x="43197" y="16799"/>
                </a:lnTo>
                <a:lnTo>
                  <a:pt x="34770" y="16799"/>
                </a:lnTo>
                <a:lnTo>
                  <a:pt x="34770" y="8595"/>
                </a:lnTo>
                <a:close/>
                <a:moveTo>
                  <a:pt x="51848" y="8595"/>
                </a:moveTo>
                <a:lnTo>
                  <a:pt x="51848" y="16799"/>
                </a:lnTo>
                <a:lnTo>
                  <a:pt x="43421" y="16799"/>
                </a:lnTo>
                <a:lnTo>
                  <a:pt x="43421" y="8595"/>
                </a:lnTo>
                <a:close/>
                <a:moveTo>
                  <a:pt x="60499" y="8595"/>
                </a:moveTo>
                <a:lnTo>
                  <a:pt x="60499" y="16799"/>
                </a:lnTo>
                <a:lnTo>
                  <a:pt x="52071" y="16799"/>
                </a:lnTo>
                <a:lnTo>
                  <a:pt x="52071" y="8595"/>
                </a:lnTo>
                <a:close/>
                <a:moveTo>
                  <a:pt x="69149" y="8595"/>
                </a:moveTo>
                <a:lnTo>
                  <a:pt x="69149" y="16799"/>
                </a:lnTo>
                <a:lnTo>
                  <a:pt x="60722" y="16799"/>
                </a:lnTo>
                <a:lnTo>
                  <a:pt x="60722" y="8595"/>
                </a:lnTo>
                <a:close/>
                <a:moveTo>
                  <a:pt x="77800" y="8595"/>
                </a:moveTo>
                <a:lnTo>
                  <a:pt x="77800" y="16799"/>
                </a:lnTo>
                <a:lnTo>
                  <a:pt x="69373" y="16799"/>
                </a:lnTo>
                <a:lnTo>
                  <a:pt x="69373" y="8595"/>
                </a:lnTo>
                <a:close/>
                <a:moveTo>
                  <a:pt x="86506" y="8595"/>
                </a:moveTo>
                <a:lnTo>
                  <a:pt x="86506" y="16799"/>
                </a:lnTo>
                <a:lnTo>
                  <a:pt x="78023" y="16799"/>
                </a:lnTo>
                <a:lnTo>
                  <a:pt x="78023" y="8595"/>
                </a:lnTo>
                <a:close/>
                <a:moveTo>
                  <a:pt x="95157" y="8595"/>
                </a:moveTo>
                <a:lnTo>
                  <a:pt x="95157" y="16799"/>
                </a:lnTo>
                <a:lnTo>
                  <a:pt x="86730" y="16799"/>
                </a:lnTo>
                <a:lnTo>
                  <a:pt x="86730" y="8595"/>
                </a:lnTo>
                <a:close/>
                <a:moveTo>
                  <a:pt x="103808" y="8595"/>
                </a:moveTo>
                <a:lnTo>
                  <a:pt x="103808" y="16799"/>
                </a:lnTo>
                <a:lnTo>
                  <a:pt x="95380" y="16799"/>
                </a:lnTo>
                <a:lnTo>
                  <a:pt x="95380" y="8595"/>
                </a:lnTo>
                <a:close/>
                <a:moveTo>
                  <a:pt x="112458" y="8595"/>
                </a:moveTo>
                <a:lnTo>
                  <a:pt x="112458" y="16799"/>
                </a:lnTo>
                <a:lnTo>
                  <a:pt x="104031" y="16799"/>
                </a:lnTo>
                <a:lnTo>
                  <a:pt x="104031" y="8595"/>
                </a:lnTo>
                <a:close/>
                <a:moveTo>
                  <a:pt x="121109" y="8595"/>
                </a:moveTo>
                <a:lnTo>
                  <a:pt x="121109" y="16799"/>
                </a:lnTo>
                <a:lnTo>
                  <a:pt x="112681" y="16799"/>
                </a:lnTo>
                <a:lnTo>
                  <a:pt x="112681" y="8595"/>
                </a:lnTo>
                <a:close/>
                <a:moveTo>
                  <a:pt x="129760" y="8595"/>
                </a:moveTo>
                <a:lnTo>
                  <a:pt x="129760" y="16799"/>
                </a:lnTo>
                <a:lnTo>
                  <a:pt x="121332" y="16799"/>
                </a:lnTo>
                <a:lnTo>
                  <a:pt x="121332" y="8595"/>
                </a:lnTo>
                <a:close/>
                <a:moveTo>
                  <a:pt x="138410" y="8595"/>
                </a:moveTo>
                <a:lnTo>
                  <a:pt x="138410" y="16799"/>
                </a:lnTo>
                <a:lnTo>
                  <a:pt x="129983" y="16799"/>
                </a:lnTo>
                <a:lnTo>
                  <a:pt x="129983" y="8595"/>
                </a:lnTo>
                <a:close/>
                <a:moveTo>
                  <a:pt x="147117" y="8595"/>
                </a:moveTo>
                <a:lnTo>
                  <a:pt x="147117" y="16799"/>
                </a:lnTo>
                <a:lnTo>
                  <a:pt x="138633" y="16799"/>
                </a:lnTo>
                <a:lnTo>
                  <a:pt x="138633" y="8595"/>
                </a:lnTo>
                <a:close/>
                <a:moveTo>
                  <a:pt x="155767" y="8595"/>
                </a:moveTo>
                <a:lnTo>
                  <a:pt x="155767" y="16799"/>
                </a:lnTo>
                <a:lnTo>
                  <a:pt x="147340" y="16799"/>
                </a:lnTo>
                <a:lnTo>
                  <a:pt x="147340" y="8595"/>
                </a:lnTo>
                <a:close/>
                <a:moveTo>
                  <a:pt x="164418" y="8595"/>
                </a:moveTo>
                <a:lnTo>
                  <a:pt x="164418" y="16799"/>
                </a:lnTo>
                <a:lnTo>
                  <a:pt x="155990" y="16799"/>
                </a:lnTo>
                <a:lnTo>
                  <a:pt x="155990" y="8595"/>
                </a:lnTo>
                <a:close/>
                <a:moveTo>
                  <a:pt x="173069" y="8595"/>
                </a:moveTo>
                <a:lnTo>
                  <a:pt x="173069" y="16799"/>
                </a:lnTo>
                <a:lnTo>
                  <a:pt x="164641" y="16799"/>
                </a:lnTo>
                <a:lnTo>
                  <a:pt x="164641" y="8595"/>
                </a:lnTo>
                <a:close/>
                <a:moveTo>
                  <a:pt x="181719" y="8595"/>
                </a:moveTo>
                <a:lnTo>
                  <a:pt x="181719" y="16799"/>
                </a:lnTo>
                <a:lnTo>
                  <a:pt x="173292" y="16799"/>
                </a:lnTo>
                <a:lnTo>
                  <a:pt x="173292" y="8595"/>
                </a:lnTo>
                <a:close/>
                <a:moveTo>
                  <a:pt x="190370" y="8595"/>
                </a:moveTo>
                <a:lnTo>
                  <a:pt x="190370" y="16799"/>
                </a:lnTo>
                <a:lnTo>
                  <a:pt x="181942" y="16799"/>
                </a:lnTo>
                <a:lnTo>
                  <a:pt x="181942" y="8595"/>
                </a:lnTo>
                <a:close/>
                <a:moveTo>
                  <a:pt x="199020" y="8595"/>
                </a:moveTo>
                <a:lnTo>
                  <a:pt x="199020" y="16799"/>
                </a:lnTo>
                <a:lnTo>
                  <a:pt x="190593" y="16799"/>
                </a:lnTo>
                <a:lnTo>
                  <a:pt x="190593" y="8595"/>
                </a:lnTo>
                <a:close/>
                <a:moveTo>
                  <a:pt x="207727" y="8595"/>
                </a:moveTo>
                <a:lnTo>
                  <a:pt x="207727" y="16799"/>
                </a:lnTo>
                <a:lnTo>
                  <a:pt x="199244" y="16799"/>
                </a:lnTo>
                <a:lnTo>
                  <a:pt x="199244" y="8595"/>
                </a:lnTo>
                <a:close/>
                <a:moveTo>
                  <a:pt x="216377" y="8595"/>
                </a:moveTo>
                <a:lnTo>
                  <a:pt x="216377" y="16799"/>
                </a:lnTo>
                <a:lnTo>
                  <a:pt x="207950" y="16799"/>
                </a:lnTo>
                <a:lnTo>
                  <a:pt x="207950" y="8595"/>
                </a:lnTo>
                <a:close/>
                <a:moveTo>
                  <a:pt x="225028" y="8595"/>
                </a:moveTo>
                <a:lnTo>
                  <a:pt x="225028" y="16799"/>
                </a:lnTo>
                <a:lnTo>
                  <a:pt x="216601" y="16799"/>
                </a:lnTo>
                <a:lnTo>
                  <a:pt x="216601" y="8595"/>
                </a:lnTo>
                <a:close/>
                <a:moveTo>
                  <a:pt x="233679" y="8595"/>
                </a:moveTo>
                <a:lnTo>
                  <a:pt x="233679" y="16799"/>
                </a:lnTo>
                <a:lnTo>
                  <a:pt x="225251" y="16799"/>
                </a:lnTo>
                <a:lnTo>
                  <a:pt x="225251" y="8595"/>
                </a:lnTo>
                <a:close/>
                <a:moveTo>
                  <a:pt x="242329" y="8595"/>
                </a:moveTo>
                <a:lnTo>
                  <a:pt x="242329" y="16799"/>
                </a:lnTo>
                <a:lnTo>
                  <a:pt x="233902" y="16799"/>
                </a:lnTo>
                <a:lnTo>
                  <a:pt x="233902" y="8595"/>
                </a:lnTo>
                <a:close/>
                <a:moveTo>
                  <a:pt x="250980" y="8595"/>
                </a:moveTo>
                <a:lnTo>
                  <a:pt x="250980" y="16799"/>
                </a:lnTo>
                <a:lnTo>
                  <a:pt x="242553" y="16799"/>
                </a:lnTo>
                <a:lnTo>
                  <a:pt x="242553" y="8595"/>
                </a:lnTo>
                <a:close/>
                <a:moveTo>
                  <a:pt x="259686" y="8595"/>
                </a:moveTo>
                <a:lnTo>
                  <a:pt x="259686" y="16799"/>
                </a:lnTo>
                <a:lnTo>
                  <a:pt x="251203" y="16799"/>
                </a:lnTo>
                <a:lnTo>
                  <a:pt x="251203" y="8595"/>
                </a:lnTo>
                <a:close/>
                <a:moveTo>
                  <a:pt x="268337" y="8595"/>
                </a:moveTo>
                <a:lnTo>
                  <a:pt x="268337" y="16799"/>
                </a:lnTo>
                <a:lnTo>
                  <a:pt x="259910" y="16799"/>
                </a:lnTo>
                <a:lnTo>
                  <a:pt x="259910" y="8595"/>
                </a:lnTo>
                <a:close/>
                <a:moveTo>
                  <a:pt x="276988" y="8595"/>
                </a:moveTo>
                <a:lnTo>
                  <a:pt x="276988" y="16799"/>
                </a:lnTo>
                <a:lnTo>
                  <a:pt x="268560" y="16799"/>
                </a:lnTo>
                <a:lnTo>
                  <a:pt x="268560" y="8595"/>
                </a:lnTo>
                <a:close/>
                <a:moveTo>
                  <a:pt x="17190" y="17022"/>
                </a:moveTo>
                <a:lnTo>
                  <a:pt x="17190" y="25282"/>
                </a:lnTo>
                <a:lnTo>
                  <a:pt x="8762" y="25282"/>
                </a:lnTo>
                <a:lnTo>
                  <a:pt x="8762" y="17022"/>
                </a:lnTo>
                <a:close/>
                <a:moveTo>
                  <a:pt x="25840" y="17022"/>
                </a:moveTo>
                <a:lnTo>
                  <a:pt x="25840" y="25282"/>
                </a:lnTo>
                <a:lnTo>
                  <a:pt x="17413" y="25282"/>
                </a:lnTo>
                <a:lnTo>
                  <a:pt x="17413" y="17022"/>
                </a:lnTo>
                <a:close/>
                <a:moveTo>
                  <a:pt x="34547" y="17022"/>
                </a:moveTo>
                <a:lnTo>
                  <a:pt x="34547" y="25282"/>
                </a:lnTo>
                <a:lnTo>
                  <a:pt x="26064" y="25282"/>
                </a:lnTo>
                <a:lnTo>
                  <a:pt x="26064" y="17022"/>
                </a:lnTo>
                <a:close/>
                <a:moveTo>
                  <a:pt x="43197" y="17022"/>
                </a:moveTo>
                <a:lnTo>
                  <a:pt x="43197" y="25282"/>
                </a:lnTo>
                <a:lnTo>
                  <a:pt x="34770" y="25282"/>
                </a:lnTo>
                <a:lnTo>
                  <a:pt x="34770" y="17022"/>
                </a:lnTo>
                <a:close/>
                <a:moveTo>
                  <a:pt x="51848" y="17022"/>
                </a:moveTo>
                <a:lnTo>
                  <a:pt x="51848" y="25282"/>
                </a:lnTo>
                <a:lnTo>
                  <a:pt x="43421" y="25282"/>
                </a:lnTo>
                <a:lnTo>
                  <a:pt x="43421" y="17022"/>
                </a:lnTo>
                <a:close/>
                <a:moveTo>
                  <a:pt x="60499" y="17022"/>
                </a:moveTo>
                <a:lnTo>
                  <a:pt x="60499" y="25282"/>
                </a:lnTo>
                <a:lnTo>
                  <a:pt x="52071" y="25282"/>
                </a:lnTo>
                <a:lnTo>
                  <a:pt x="52071" y="17022"/>
                </a:lnTo>
                <a:close/>
                <a:moveTo>
                  <a:pt x="69149" y="17022"/>
                </a:moveTo>
                <a:lnTo>
                  <a:pt x="69149" y="25282"/>
                </a:lnTo>
                <a:lnTo>
                  <a:pt x="60722" y="25282"/>
                </a:lnTo>
                <a:lnTo>
                  <a:pt x="60722" y="17022"/>
                </a:lnTo>
                <a:close/>
                <a:moveTo>
                  <a:pt x="77800" y="17022"/>
                </a:moveTo>
                <a:lnTo>
                  <a:pt x="77800" y="25282"/>
                </a:lnTo>
                <a:lnTo>
                  <a:pt x="69373" y="25282"/>
                </a:lnTo>
                <a:lnTo>
                  <a:pt x="69373" y="17022"/>
                </a:lnTo>
                <a:close/>
                <a:moveTo>
                  <a:pt x="86506" y="17022"/>
                </a:moveTo>
                <a:lnTo>
                  <a:pt x="86506" y="25282"/>
                </a:lnTo>
                <a:lnTo>
                  <a:pt x="78023" y="25282"/>
                </a:lnTo>
                <a:lnTo>
                  <a:pt x="78023" y="17022"/>
                </a:lnTo>
                <a:close/>
                <a:moveTo>
                  <a:pt x="95157" y="17022"/>
                </a:moveTo>
                <a:lnTo>
                  <a:pt x="95157" y="25282"/>
                </a:lnTo>
                <a:lnTo>
                  <a:pt x="86730" y="25282"/>
                </a:lnTo>
                <a:lnTo>
                  <a:pt x="86730" y="17022"/>
                </a:lnTo>
                <a:close/>
                <a:moveTo>
                  <a:pt x="103808" y="17022"/>
                </a:moveTo>
                <a:lnTo>
                  <a:pt x="103808" y="25282"/>
                </a:lnTo>
                <a:lnTo>
                  <a:pt x="95380" y="25282"/>
                </a:lnTo>
                <a:lnTo>
                  <a:pt x="95380" y="17022"/>
                </a:lnTo>
                <a:close/>
                <a:moveTo>
                  <a:pt x="112458" y="17022"/>
                </a:moveTo>
                <a:lnTo>
                  <a:pt x="112458" y="25282"/>
                </a:lnTo>
                <a:lnTo>
                  <a:pt x="104031" y="25282"/>
                </a:lnTo>
                <a:lnTo>
                  <a:pt x="104031" y="17022"/>
                </a:lnTo>
                <a:close/>
                <a:moveTo>
                  <a:pt x="121109" y="17022"/>
                </a:moveTo>
                <a:lnTo>
                  <a:pt x="121109" y="25282"/>
                </a:lnTo>
                <a:lnTo>
                  <a:pt x="112681" y="25282"/>
                </a:lnTo>
                <a:lnTo>
                  <a:pt x="112681" y="17022"/>
                </a:lnTo>
                <a:close/>
                <a:moveTo>
                  <a:pt x="129760" y="17022"/>
                </a:moveTo>
                <a:lnTo>
                  <a:pt x="129760" y="25282"/>
                </a:lnTo>
                <a:lnTo>
                  <a:pt x="121332" y="25282"/>
                </a:lnTo>
                <a:lnTo>
                  <a:pt x="121332" y="17022"/>
                </a:lnTo>
                <a:close/>
                <a:moveTo>
                  <a:pt x="138410" y="17022"/>
                </a:moveTo>
                <a:lnTo>
                  <a:pt x="138410" y="25282"/>
                </a:lnTo>
                <a:lnTo>
                  <a:pt x="129983" y="25282"/>
                </a:lnTo>
                <a:lnTo>
                  <a:pt x="129983" y="17022"/>
                </a:lnTo>
                <a:close/>
                <a:moveTo>
                  <a:pt x="147117" y="17022"/>
                </a:moveTo>
                <a:lnTo>
                  <a:pt x="147117" y="25282"/>
                </a:lnTo>
                <a:lnTo>
                  <a:pt x="138633" y="25282"/>
                </a:lnTo>
                <a:lnTo>
                  <a:pt x="138633" y="17022"/>
                </a:lnTo>
                <a:close/>
                <a:moveTo>
                  <a:pt x="155767" y="17022"/>
                </a:moveTo>
                <a:lnTo>
                  <a:pt x="155767" y="25282"/>
                </a:lnTo>
                <a:lnTo>
                  <a:pt x="147340" y="25282"/>
                </a:lnTo>
                <a:lnTo>
                  <a:pt x="147340" y="17022"/>
                </a:lnTo>
                <a:close/>
                <a:moveTo>
                  <a:pt x="164418" y="17022"/>
                </a:moveTo>
                <a:lnTo>
                  <a:pt x="164418" y="25282"/>
                </a:lnTo>
                <a:lnTo>
                  <a:pt x="155990" y="25282"/>
                </a:lnTo>
                <a:lnTo>
                  <a:pt x="155990" y="17022"/>
                </a:lnTo>
                <a:close/>
                <a:moveTo>
                  <a:pt x="173069" y="17022"/>
                </a:moveTo>
                <a:lnTo>
                  <a:pt x="173069" y="25282"/>
                </a:lnTo>
                <a:lnTo>
                  <a:pt x="164641" y="25282"/>
                </a:lnTo>
                <a:lnTo>
                  <a:pt x="164641" y="17022"/>
                </a:lnTo>
                <a:close/>
                <a:moveTo>
                  <a:pt x="181719" y="17022"/>
                </a:moveTo>
                <a:lnTo>
                  <a:pt x="181719" y="25282"/>
                </a:lnTo>
                <a:lnTo>
                  <a:pt x="173292" y="25282"/>
                </a:lnTo>
                <a:lnTo>
                  <a:pt x="173292" y="17022"/>
                </a:lnTo>
                <a:close/>
                <a:moveTo>
                  <a:pt x="190370" y="17022"/>
                </a:moveTo>
                <a:lnTo>
                  <a:pt x="190370" y="25282"/>
                </a:lnTo>
                <a:lnTo>
                  <a:pt x="181942" y="25282"/>
                </a:lnTo>
                <a:lnTo>
                  <a:pt x="181942" y="17022"/>
                </a:lnTo>
                <a:close/>
                <a:moveTo>
                  <a:pt x="199020" y="17022"/>
                </a:moveTo>
                <a:lnTo>
                  <a:pt x="199020" y="25282"/>
                </a:lnTo>
                <a:lnTo>
                  <a:pt x="190593" y="25282"/>
                </a:lnTo>
                <a:lnTo>
                  <a:pt x="190593" y="17022"/>
                </a:lnTo>
                <a:close/>
                <a:moveTo>
                  <a:pt x="207727" y="17022"/>
                </a:moveTo>
                <a:lnTo>
                  <a:pt x="207727" y="25282"/>
                </a:lnTo>
                <a:lnTo>
                  <a:pt x="199244" y="25282"/>
                </a:lnTo>
                <a:lnTo>
                  <a:pt x="199244" y="17022"/>
                </a:lnTo>
                <a:close/>
                <a:moveTo>
                  <a:pt x="216377" y="17022"/>
                </a:moveTo>
                <a:lnTo>
                  <a:pt x="216377" y="25282"/>
                </a:lnTo>
                <a:lnTo>
                  <a:pt x="207950" y="25282"/>
                </a:lnTo>
                <a:lnTo>
                  <a:pt x="207950" y="17022"/>
                </a:lnTo>
                <a:close/>
                <a:moveTo>
                  <a:pt x="225028" y="17022"/>
                </a:moveTo>
                <a:lnTo>
                  <a:pt x="225028" y="25282"/>
                </a:lnTo>
                <a:lnTo>
                  <a:pt x="216601" y="25282"/>
                </a:lnTo>
                <a:lnTo>
                  <a:pt x="216601" y="17022"/>
                </a:lnTo>
                <a:close/>
                <a:moveTo>
                  <a:pt x="233679" y="17022"/>
                </a:moveTo>
                <a:lnTo>
                  <a:pt x="233679" y="25282"/>
                </a:lnTo>
                <a:lnTo>
                  <a:pt x="225251" y="25282"/>
                </a:lnTo>
                <a:lnTo>
                  <a:pt x="225251" y="17022"/>
                </a:lnTo>
                <a:close/>
                <a:moveTo>
                  <a:pt x="242329" y="17022"/>
                </a:moveTo>
                <a:lnTo>
                  <a:pt x="242329" y="25282"/>
                </a:lnTo>
                <a:lnTo>
                  <a:pt x="233902" y="25282"/>
                </a:lnTo>
                <a:lnTo>
                  <a:pt x="233902" y="17022"/>
                </a:lnTo>
                <a:close/>
                <a:moveTo>
                  <a:pt x="250980" y="17022"/>
                </a:moveTo>
                <a:lnTo>
                  <a:pt x="250980" y="25282"/>
                </a:lnTo>
                <a:lnTo>
                  <a:pt x="242553" y="25282"/>
                </a:lnTo>
                <a:lnTo>
                  <a:pt x="242553" y="17022"/>
                </a:lnTo>
                <a:close/>
                <a:moveTo>
                  <a:pt x="259686" y="17022"/>
                </a:moveTo>
                <a:lnTo>
                  <a:pt x="259686" y="25282"/>
                </a:lnTo>
                <a:lnTo>
                  <a:pt x="251203" y="25282"/>
                </a:lnTo>
                <a:lnTo>
                  <a:pt x="251203" y="17022"/>
                </a:lnTo>
                <a:close/>
                <a:moveTo>
                  <a:pt x="268337" y="17022"/>
                </a:moveTo>
                <a:lnTo>
                  <a:pt x="268337" y="25282"/>
                </a:lnTo>
                <a:lnTo>
                  <a:pt x="259910" y="25282"/>
                </a:lnTo>
                <a:lnTo>
                  <a:pt x="259910" y="17022"/>
                </a:lnTo>
                <a:close/>
                <a:moveTo>
                  <a:pt x="276988" y="17022"/>
                </a:moveTo>
                <a:lnTo>
                  <a:pt x="276988" y="25282"/>
                </a:lnTo>
                <a:lnTo>
                  <a:pt x="268560" y="25282"/>
                </a:lnTo>
                <a:lnTo>
                  <a:pt x="268560" y="17022"/>
                </a:lnTo>
                <a:close/>
                <a:moveTo>
                  <a:pt x="17190" y="25505"/>
                </a:moveTo>
                <a:lnTo>
                  <a:pt x="17190" y="33709"/>
                </a:lnTo>
                <a:lnTo>
                  <a:pt x="8762" y="33709"/>
                </a:lnTo>
                <a:lnTo>
                  <a:pt x="8762" y="25505"/>
                </a:lnTo>
                <a:close/>
                <a:moveTo>
                  <a:pt x="25840" y="25505"/>
                </a:moveTo>
                <a:lnTo>
                  <a:pt x="25840" y="33709"/>
                </a:lnTo>
                <a:lnTo>
                  <a:pt x="17413" y="33709"/>
                </a:lnTo>
                <a:lnTo>
                  <a:pt x="17413" y="25505"/>
                </a:lnTo>
                <a:close/>
                <a:moveTo>
                  <a:pt x="34547" y="25505"/>
                </a:moveTo>
                <a:lnTo>
                  <a:pt x="34547" y="33709"/>
                </a:lnTo>
                <a:lnTo>
                  <a:pt x="26064" y="33709"/>
                </a:lnTo>
                <a:lnTo>
                  <a:pt x="26064" y="25505"/>
                </a:lnTo>
                <a:close/>
                <a:moveTo>
                  <a:pt x="43197" y="25505"/>
                </a:moveTo>
                <a:lnTo>
                  <a:pt x="43197" y="33709"/>
                </a:lnTo>
                <a:lnTo>
                  <a:pt x="34770" y="33709"/>
                </a:lnTo>
                <a:lnTo>
                  <a:pt x="34770" y="25505"/>
                </a:lnTo>
                <a:close/>
                <a:moveTo>
                  <a:pt x="51848" y="25505"/>
                </a:moveTo>
                <a:lnTo>
                  <a:pt x="51848" y="33709"/>
                </a:lnTo>
                <a:lnTo>
                  <a:pt x="43421" y="33709"/>
                </a:lnTo>
                <a:lnTo>
                  <a:pt x="43421" y="25505"/>
                </a:lnTo>
                <a:close/>
                <a:moveTo>
                  <a:pt x="60499" y="25505"/>
                </a:moveTo>
                <a:lnTo>
                  <a:pt x="60499" y="33709"/>
                </a:lnTo>
                <a:lnTo>
                  <a:pt x="52071" y="33709"/>
                </a:lnTo>
                <a:lnTo>
                  <a:pt x="52071" y="25505"/>
                </a:lnTo>
                <a:close/>
                <a:moveTo>
                  <a:pt x="69149" y="25505"/>
                </a:moveTo>
                <a:lnTo>
                  <a:pt x="69149" y="33709"/>
                </a:lnTo>
                <a:lnTo>
                  <a:pt x="60722" y="33709"/>
                </a:lnTo>
                <a:lnTo>
                  <a:pt x="60722" y="25505"/>
                </a:lnTo>
                <a:close/>
                <a:moveTo>
                  <a:pt x="77800" y="25505"/>
                </a:moveTo>
                <a:lnTo>
                  <a:pt x="77800" y="33709"/>
                </a:lnTo>
                <a:lnTo>
                  <a:pt x="69373" y="33709"/>
                </a:lnTo>
                <a:lnTo>
                  <a:pt x="69373" y="25505"/>
                </a:lnTo>
                <a:close/>
                <a:moveTo>
                  <a:pt x="86506" y="25505"/>
                </a:moveTo>
                <a:lnTo>
                  <a:pt x="86506" y="33709"/>
                </a:lnTo>
                <a:lnTo>
                  <a:pt x="78023" y="33709"/>
                </a:lnTo>
                <a:lnTo>
                  <a:pt x="78023" y="25505"/>
                </a:lnTo>
                <a:close/>
                <a:moveTo>
                  <a:pt x="95157" y="25505"/>
                </a:moveTo>
                <a:lnTo>
                  <a:pt x="95157" y="33709"/>
                </a:lnTo>
                <a:lnTo>
                  <a:pt x="86730" y="33709"/>
                </a:lnTo>
                <a:lnTo>
                  <a:pt x="86730" y="25505"/>
                </a:lnTo>
                <a:close/>
                <a:moveTo>
                  <a:pt x="103808" y="25505"/>
                </a:moveTo>
                <a:lnTo>
                  <a:pt x="103808" y="33709"/>
                </a:lnTo>
                <a:lnTo>
                  <a:pt x="95380" y="33709"/>
                </a:lnTo>
                <a:lnTo>
                  <a:pt x="95380" y="25505"/>
                </a:lnTo>
                <a:close/>
                <a:moveTo>
                  <a:pt x="112458" y="25505"/>
                </a:moveTo>
                <a:lnTo>
                  <a:pt x="112458" y="33709"/>
                </a:lnTo>
                <a:lnTo>
                  <a:pt x="104031" y="33709"/>
                </a:lnTo>
                <a:lnTo>
                  <a:pt x="104031" y="25505"/>
                </a:lnTo>
                <a:close/>
                <a:moveTo>
                  <a:pt x="121109" y="25505"/>
                </a:moveTo>
                <a:lnTo>
                  <a:pt x="121109" y="33709"/>
                </a:lnTo>
                <a:lnTo>
                  <a:pt x="112681" y="33709"/>
                </a:lnTo>
                <a:lnTo>
                  <a:pt x="112681" y="25505"/>
                </a:lnTo>
                <a:close/>
                <a:moveTo>
                  <a:pt x="129760" y="25505"/>
                </a:moveTo>
                <a:lnTo>
                  <a:pt x="129760" y="33709"/>
                </a:lnTo>
                <a:lnTo>
                  <a:pt x="121332" y="33709"/>
                </a:lnTo>
                <a:lnTo>
                  <a:pt x="121332" y="25505"/>
                </a:lnTo>
                <a:close/>
                <a:moveTo>
                  <a:pt x="138410" y="25505"/>
                </a:moveTo>
                <a:lnTo>
                  <a:pt x="138410" y="33709"/>
                </a:lnTo>
                <a:lnTo>
                  <a:pt x="129983" y="33709"/>
                </a:lnTo>
                <a:lnTo>
                  <a:pt x="129983" y="25505"/>
                </a:lnTo>
                <a:close/>
                <a:moveTo>
                  <a:pt x="147117" y="25505"/>
                </a:moveTo>
                <a:lnTo>
                  <a:pt x="147117" y="33709"/>
                </a:lnTo>
                <a:lnTo>
                  <a:pt x="138633" y="33709"/>
                </a:lnTo>
                <a:lnTo>
                  <a:pt x="138633" y="25505"/>
                </a:lnTo>
                <a:close/>
                <a:moveTo>
                  <a:pt x="155767" y="25505"/>
                </a:moveTo>
                <a:lnTo>
                  <a:pt x="155767" y="33709"/>
                </a:lnTo>
                <a:lnTo>
                  <a:pt x="147340" y="33709"/>
                </a:lnTo>
                <a:lnTo>
                  <a:pt x="147340" y="25505"/>
                </a:lnTo>
                <a:close/>
                <a:moveTo>
                  <a:pt x="164418" y="25505"/>
                </a:moveTo>
                <a:lnTo>
                  <a:pt x="164418" y="33709"/>
                </a:lnTo>
                <a:lnTo>
                  <a:pt x="155990" y="33709"/>
                </a:lnTo>
                <a:lnTo>
                  <a:pt x="155990" y="25505"/>
                </a:lnTo>
                <a:close/>
                <a:moveTo>
                  <a:pt x="173069" y="25505"/>
                </a:moveTo>
                <a:lnTo>
                  <a:pt x="173069" y="33709"/>
                </a:lnTo>
                <a:lnTo>
                  <a:pt x="164641" y="33709"/>
                </a:lnTo>
                <a:lnTo>
                  <a:pt x="164641" y="25505"/>
                </a:lnTo>
                <a:close/>
                <a:moveTo>
                  <a:pt x="181719" y="25505"/>
                </a:moveTo>
                <a:lnTo>
                  <a:pt x="181719" y="33709"/>
                </a:lnTo>
                <a:lnTo>
                  <a:pt x="173292" y="33709"/>
                </a:lnTo>
                <a:lnTo>
                  <a:pt x="173292" y="25505"/>
                </a:lnTo>
                <a:close/>
                <a:moveTo>
                  <a:pt x="190370" y="25505"/>
                </a:moveTo>
                <a:lnTo>
                  <a:pt x="190370" y="33709"/>
                </a:lnTo>
                <a:lnTo>
                  <a:pt x="181942" y="33709"/>
                </a:lnTo>
                <a:lnTo>
                  <a:pt x="181942" y="25505"/>
                </a:lnTo>
                <a:close/>
                <a:moveTo>
                  <a:pt x="199020" y="25505"/>
                </a:moveTo>
                <a:lnTo>
                  <a:pt x="199020" y="33709"/>
                </a:lnTo>
                <a:lnTo>
                  <a:pt x="190593" y="33709"/>
                </a:lnTo>
                <a:lnTo>
                  <a:pt x="190593" y="25505"/>
                </a:lnTo>
                <a:close/>
                <a:moveTo>
                  <a:pt x="207727" y="25505"/>
                </a:moveTo>
                <a:lnTo>
                  <a:pt x="207727" y="33709"/>
                </a:lnTo>
                <a:lnTo>
                  <a:pt x="199244" y="33709"/>
                </a:lnTo>
                <a:lnTo>
                  <a:pt x="199244" y="25505"/>
                </a:lnTo>
                <a:close/>
                <a:moveTo>
                  <a:pt x="216377" y="25505"/>
                </a:moveTo>
                <a:lnTo>
                  <a:pt x="216377" y="33709"/>
                </a:lnTo>
                <a:lnTo>
                  <a:pt x="207950" y="33709"/>
                </a:lnTo>
                <a:lnTo>
                  <a:pt x="207950" y="25505"/>
                </a:lnTo>
                <a:close/>
                <a:moveTo>
                  <a:pt x="225028" y="25505"/>
                </a:moveTo>
                <a:lnTo>
                  <a:pt x="225028" y="33709"/>
                </a:lnTo>
                <a:lnTo>
                  <a:pt x="216601" y="33709"/>
                </a:lnTo>
                <a:lnTo>
                  <a:pt x="216601" y="25505"/>
                </a:lnTo>
                <a:close/>
                <a:moveTo>
                  <a:pt x="233679" y="25505"/>
                </a:moveTo>
                <a:lnTo>
                  <a:pt x="233679" y="33709"/>
                </a:lnTo>
                <a:lnTo>
                  <a:pt x="225251" y="33709"/>
                </a:lnTo>
                <a:lnTo>
                  <a:pt x="225251" y="25505"/>
                </a:lnTo>
                <a:close/>
                <a:moveTo>
                  <a:pt x="242329" y="25505"/>
                </a:moveTo>
                <a:lnTo>
                  <a:pt x="242329" y="33709"/>
                </a:lnTo>
                <a:lnTo>
                  <a:pt x="233902" y="33709"/>
                </a:lnTo>
                <a:lnTo>
                  <a:pt x="233902" y="25505"/>
                </a:lnTo>
                <a:close/>
                <a:moveTo>
                  <a:pt x="250980" y="25505"/>
                </a:moveTo>
                <a:lnTo>
                  <a:pt x="250980" y="33709"/>
                </a:lnTo>
                <a:lnTo>
                  <a:pt x="242553" y="33709"/>
                </a:lnTo>
                <a:lnTo>
                  <a:pt x="242553" y="25505"/>
                </a:lnTo>
                <a:close/>
                <a:moveTo>
                  <a:pt x="259686" y="25505"/>
                </a:moveTo>
                <a:lnTo>
                  <a:pt x="259686" y="33709"/>
                </a:lnTo>
                <a:lnTo>
                  <a:pt x="251203" y="33709"/>
                </a:lnTo>
                <a:lnTo>
                  <a:pt x="251203" y="25505"/>
                </a:lnTo>
                <a:close/>
                <a:moveTo>
                  <a:pt x="268337" y="25505"/>
                </a:moveTo>
                <a:lnTo>
                  <a:pt x="268337" y="33709"/>
                </a:lnTo>
                <a:lnTo>
                  <a:pt x="259910" y="33709"/>
                </a:lnTo>
                <a:lnTo>
                  <a:pt x="259910" y="25505"/>
                </a:lnTo>
                <a:close/>
                <a:moveTo>
                  <a:pt x="276988" y="25505"/>
                </a:moveTo>
                <a:lnTo>
                  <a:pt x="276988" y="33709"/>
                </a:lnTo>
                <a:lnTo>
                  <a:pt x="268560" y="33709"/>
                </a:lnTo>
                <a:lnTo>
                  <a:pt x="268560" y="25505"/>
                </a:lnTo>
                <a:close/>
                <a:moveTo>
                  <a:pt x="17190" y="33933"/>
                </a:moveTo>
                <a:lnTo>
                  <a:pt x="17190" y="42193"/>
                </a:lnTo>
                <a:lnTo>
                  <a:pt x="8762" y="42193"/>
                </a:lnTo>
                <a:lnTo>
                  <a:pt x="8762" y="33933"/>
                </a:lnTo>
                <a:close/>
                <a:moveTo>
                  <a:pt x="25840" y="33933"/>
                </a:moveTo>
                <a:lnTo>
                  <a:pt x="25840" y="42193"/>
                </a:lnTo>
                <a:lnTo>
                  <a:pt x="17413" y="42193"/>
                </a:lnTo>
                <a:lnTo>
                  <a:pt x="17413" y="33933"/>
                </a:lnTo>
                <a:close/>
                <a:moveTo>
                  <a:pt x="34547" y="33933"/>
                </a:moveTo>
                <a:lnTo>
                  <a:pt x="34547" y="42193"/>
                </a:lnTo>
                <a:lnTo>
                  <a:pt x="26064" y="42193"/>
                </a:lnTo>
                <a:lnTo>
                  <a:pt x="26064" y="33933"/>
                </a:lnTo>
                <a:close/>
                <a:moveTo>
                  <a:pt x="43197" y="33933"/>
                </a:moveTo>
                <a:lnTo>
                  <a:pt x="43197" y="42193"/>
                </a:lnTo>
                <a:lnTo>
                  <a:pt x="34770" y="42193"/>
                </a:lnTo>
                <a:lnTo>
                  <a:pt x="34770" y="33933"/>
                </a:lnTo>
                <a:close/>
                <a:moveTo>
                  <a:pt x="51848" y="33933"/>
                </a:moveTo>
                <a:lnTo>
                  <a:pt x="51848" y="42193"/>
                </a:lnTo>
                <a:lnTo>
                  <a:pt x="43421" y="42193"/>
                </a:lnTo>
                <a:lnTo>
                  <a:pt x="43421" y="33933"/>
                </a:lnTo>
                <a:close/>
                <a:moveTo>
                  <a:pt x="60499" y="33933"/>
                </a:moveTo>
                <a:lnTo>
                  <a:pt x="60499" y="42193"/>
                </a:lnTo>
                <a:lnTo>
                  <a:pt x="52071" y="42193"/>
                </a:lnTo>
                <a:lnTo>
                  <a:pt x="52071" y="33933"/>
                </a:lnTo>
                <a:close/>
                <a:moveTo>
                  <a:pt x="69149" y="33933"/>
                </a:moveTo>
                <a:lnTo>
                  <a:pt x="69149" y="42193"/>
                </a:lnTo>
                <a:lnTo>
                  <a:pt x="60722" y="42193"/>
                </a:lnTo>
                <a:lnTo>
                  <a:pt x="60722" y="33933"/>
                </a:lnTo>
                <a:close/>
                <a:moveTo>
                  <a:pt x="77800" y="33933"/>
                </a:moveTo>
                <a:lnTo>
                  <a:pt x="77800" y="42193"/>
                </a:lnTo>
                <a:lnTo>
                  <a:pt x="69373" y="42193"/>
                </a:lnTo>
                <a:lnTo>
                  <a:pt x="69373" y="33933"/>
                </a:lnTo>
                <a:close/>
                <a:moveTo>
                  <a:pt x="86506" y="33933"/>
                </a:moveTo>
                <a:lnTo>
                  <a:pt x="86506" y="42193"/>
                </a:lnTo>
                <a:lnTo>
                  <a:pt x="78023" y="42193"/>
                </a:lnTo>
                <a:lnTo>
                  <a:pt x="78023" y="33933"/>
                </a:lnTo>
                <a:close/>
                <a:moveTo>
                  <a:pt x="95157" y="33933"/>
                </a:moveTo>
                <a:lnTo>
                  <a:pt x="95157" y="42193"/>
                </a:lnTo>
                <a:lnTo>
                  <a:pt x="86730" y="42193"/>
                </a:lnTo>
                <a:lnTo>
                  <a:pt x="86730" y="33933"/>
                </a:lnTo>
                <a:close/>
                <a:moveTo>
                  <a:pt x="103808" y="33933"/>
                </a:moveTo>
                <a:lnTo>
                  <a:pt x="103808" y="42193"/>
                </a:lnTo>
                <a:lnTo>
                  <a:pt x="95380" y="42193"/>
                </a:lnTo>
                <a:lnTo>
                  <a:pt x="95380" y="33933"/>
                </a:lnTo>
                <a:close/>
                <a:moveTo>
                  <a:pt x="112458" y="33933"/>
                </a:moveTo>
                <a:lnTo>
                  <a:pt x="112458" y="42193"/>
                </a:lnTo>
                <a:lnTo>
                  <a:pt x="104031" y="42193"/>
                </a:lnTo>
                <a:lnTo>
                  <a:pt x="104031" y="33933"/>
                </a:lnTo>
                <a:close/>
                <a:moveTo>
                  <a:pt x="121109" y="33933"/>
                </a:moveTo>
                <a:lnTo>
                  <a:pt x="121109" y="42193"/>
                </a:lnTo>
                <a:lnTo>
                  <a:pt x="112681" y="42193"/>
                </a:lnTo>
                <a:lnTo>
                  <a:pt x="112681" y="33933"/>
                </a:lnTo>
                <a:close/>
                <a:moveTo>
                  <a:pt x="129760" y="33933"/>
                </a:moveTo>
                <a:lnTo>
                  <a:pt x="129760" y="42193"/>
                </a:lnTo>
                <a:lnTo>
                  <a:pt x="121332" y="42193"/>
                </a:lnTo>
                <a:lnTo>
                  <a:pt x="121332" y="33933"/>
                </a:lnTo>
                <a:close/>
                <a:moveTo>
                  <a:pt x="138410" y="33933"/>
                </a:moveTo>
                <a:lnTo>
                  <a:pt x="138410" y="42193"/>
                </a:lnTo>
                <a:lnTo>
                  <a:pt x="129983" y="42193"/>
                </a:lnTo>
                <a:lnTo>
                  <a:pt x="129983" y="33933"/>
                </a:lnTo>
                <a:close/>
                <a:moveTo>
                  <a:pt x="147117" y="33933"/>
                </a:moveTo>
                <a:lnTo>
                  <a:pt x="147117" y="42193"/>
                </a:lnTo>
                <a:lnTo>
                  <a:pt x="138633" y="42193"/>
                </a:lnTo>
                <a:lnTo>
                  <a:pt x="138633" y="33933"/>
                </a:lnTo>
                <a:close/>
                <a:moveTo>
                  <a:pt x="155767" y="33933"/>
                </a:moveTo>
                <a:lnTo>
                  <a:pt x="155767" y="42193"/>
                </a:lnTo>
                <a:lnTo>
                  <a:pt x="147340" y="42193"/>
                </a:lnTo>
                <a:lnTo>
                  <a:pt x="147340" y="33933"/>
                </a:lnTo>
                <a:close/>
                <a:moveTo>
                  <a:pt x="164418" y="33933"/>
                </a:moveTo>
                <a:lnTo>
                  <a:pt x="164418" y="42193"/>
                </a:lnTo>
                <a:lnTo>
                  <a:pt x="155990" y="42193"/>
                </a:lnTo>
                <a:lnTo>
                  <a:pt x="155990" y="33933"/>
                </a:lnTo>
                <a:close/>
                <a:moveTo>
                  <a:pt x="173069" y="33933"/>
                </a:moveTo>
                <a:lnTo>
                  <a:pt x="173069" y="42193"/>
                </a:lnTo>
                <a:lnTo>
                  <a:pt x="164641" y="42193"/>
                </a:lnTo>
                <a:lnTo>
                  <a:pt x="164641" y="33933"/>
                </a:lnTo>
                <a:close/>
                <a:moveTo>
                  <a:pt x="181719" y="33933"/>
                </a:moveTo>
                <a:lnTo>
                  <a:pt x="181719" y="42193"/>
                </a:lnTo>
                <a:lnTo>
                  <a:pt x="173292" y="42193"/>
                </a:lnTo>
                <a:lnTo>
                  <a:pt x="173292" y="33933"/>
                </a:lnTo>
                <a:close/>
                <a:moveTo>
                  <a:pt x="190370" y="33933"/>
                </a:moveTo>
                <a:lnTo>
                  <a:pt x="190370" y="42193"/>
                </a:lnTo>
                <a:lnTo>
                  <a:pt x="181942" y="42193"/>
                </a:lnTo>
                <a:lnTo>
                  <a:pt x="181942" y="33933"/>
                </a:lnTo>
                <a:close/>
                <a:moveTo>
                  <a:pt x="199020" y="33933"/>
                </a:moveTo>
                <a:lnTo>
                  <a:pt x="199020" y="42193"/>
                </a:lnTo>
                <a:lnTo>
                  <a:pt x="190593" y="42193"/>
                </a:lnTo>
                <a:lnTo>
                  <a:pt x="190593" y="33933"/>
                </a:lnTo>
                <a:close/>
                <a:moveTo>
                  <a:pt x="207727" y="33933"/>
                </a:moveTo>
                <a:lnTo>
                  <a:pt x="207727" y="42193"/>
                </a:lnTo>
                <a:lnTo>
                  <a:pt x="199244" y="42193"/>
                </a:lnTo>
                <a:lnTo>
                  <a:pt x="199244" y="33933"/>
                </a:lnTo>
                <a:close/>
                <a:moveTo>
                  <a:pt x="216377" y="33933"/>
                </a:moveTo>
                <a:lnTo>
                  <a:pt x="216377" y="42193"/>
                </a:lnTo>
                <a:lnTo>
                  <a:pt x="207950" y="42193"/>
                </a:lnTo>
                <a:lnTo>
                  <a:pt x="207950" y="33933"/>
                </a:lnTo>
                <a:close/>
                <a:moveTo>
                  <a:pt x="225028" y="33933"/>
                </a:moveTo>
                <a:lnTo>
                  <a:pt x="225028" y="42193"/>
                </a:lnTo>
                <a:lnTo>
                  <a:pt x="216601" y="42193"/>
                </a:lnTo>
                <a:lnTo>
                  <a:pt x="216601" y="33933"/>
                </a:lnTo>
                <a:close/>
                <a:moveTo>
                  <a:pt x="233679" y="33933"/>
                </a:moveTo>
                <a:lnTo>
                  <a:pt x="233679" y="42193"/>
                </a:lnTo>
                <a:lnTo>
                  <a:pt x="225251" y="42193"/>
                </a:lnTo>
                <a:lnTo>
                  <a:pt x="225251" y="33933"/>
                </a:lnTo>
                <a:close/>
                <a:moveTo>
                  <a:pt x="242329" y="33933"/>
                </a:moveTo>
                <a:lnTo>
                  <a:pt x="242329" y="42193"/>
                </a:lnTo>
                <a:lnTo>
                  <a:pt x="233902" y="42193"/>
                </a:lnTo>
                <a:lnTo>
                  <a:pt x="233902" y="33933"/>
                </a:lnTo>
                <a:close/>
                <a:moveTo>
                  <a:pt x="250980" y="33933"/>
                </a:moveTo>
                <a:lnTo>
                  <a:pt x="250980" y="42193"/>
                </a:lnTo>
                <a:lnTo>
                  <a:pt x="242553" y="42193"/>
                </a:lnTo>
                <a:lnTo>
                  <a:pt x="242553" y="33933"/>
                </a:lnTo>
                <a:close/>
                <a:moveTo>
                  <a:pt x="259686" y="33933"/>
                </a:moveTo>
                <a:lnTo>
                  <a:pt x="259686" y="42193"/>
                </a:lnTo>
                <a:lnTo>
                  <a:pt x="251203" y="42193"/>
                </a:lnTo>
                <a:lnTo>
                  <a:pt x="251203" y="33933"/>
                </a:lnTo>
                <a:close/>
                <a:moveTo>
                  <a:pt x="268337" y="33933"/>
                </a:moveTo>
                <a:lnTo>
                  <a:pt x="268337" y="42193"/>
                </a:lnTo>
                <a:lnTo>
                  <a:pt x="259910" y="42193"/>
                </a:lnTo>
                <a:lnTo>
                  <a:pt x="259910" y="33933"/>
                </a:lnTo>
                <a:close/>
                <a:moveTo>
                  <a:pt x="276988" y="33933"/>
                </a:moveTo>
                <a:lnTo>
                  <a:pt x="276988" y="42193"/>
                </a:lnTo>
                <a:lnTo>
                  <a:pt x="268560" y="42193"/>
                </a:lnTo>
                <a:lnTo>
                  <a:pt x="268560" y="33933"/>
                </a:lnTo>
                <a:close/>
                <a:moveTo>
                  <a:pt x="17190" y="42416"/>
                </a:moveTo>
                <a:lnTo>
                  <a:pt x="17190" y="50620"/>
                </a:lnTo>
                <a:lnTo>
                  <a:pt x="8762" y="50620"/>
                </a:lnTo>
                <a:lnTo>
                  <a:pt x="8762" y="42416"/>
                </a:lnTo>
                <a:close/>
                <a:moveTo>
                  <a:pt x="25840" y="42416"/>
                </a:moveTo>
                <a:lnTo>
                  <a:pt x="25840" y="50620"/>
                </a:lnTo>
                <a:lnTo>
                  <a:pt x="17413" y="50620"/>
                </a:lnTo>
                <a:lnTo>
                  <a:pt x="17413" y="42416"/>
                </a:lnTo>
                <a:close/>
                <a:moveTo>
                  <a:pt x="34547" y="42416"/>
                </a:moveTo>
                <a:lnTo>
                  <a:pt x="34547" y="50620"/>
                </a:lnTo>
                <a:lnTo>
                  <a:pt x="26064" y="50620"/>
                </a:lnTo>
                <a:lnTo>
                  <a:pt x="26064" y="42416"/>
                </a:lnTo>
                <a:close/>
                <a:moveTo>
                  <a:pt x="43197" y="42416"/>
                </a:moveTo>
                <a:lnTo>
                  <a:pt x="43197" y="50620"/>
                </a:lnTo>
                <a:lnTo>
                  <a:pt x="34770" y="50620"/>
                </a:lnTo>
                <a:lnTo>
                  <a:pt x="34770" y="42416"/>
                </a:lnTo>
                <a:close/>
                <a:moveTo>
                  <a:pt x="51848" y="42416"/>
                </a:moveTo>
                <a:lnTo>
                  <a:pt x="51848" y="50620"/>
                </a:lnTo>
                <a:lnTo>
                  <a:pt x="43421" y="50620"/>
                </a:lnTo>
                <a:lnTo>
                  <a:pt x="43421" y="42416"/>
                </a:lnTo>
                <a:close/>
                <a:moveTo>
                  <a:pt x="60499" y="42416"/>
                </a:moveTo>
                <a:lnTo>
                  <a:pt x="60499" y="50620"/>
                </a:lnTo>
                <a:lnTo>
                  <a:pt x="52071" y="50620"/>
                </a:lnTo>
                <a:lnTo>
                  <a:pt x="52071" y="42416"/>
                </a:lnTo>
                <a:close/>
                <a:moveTo>
                  <a:pt x="69149" y="42416"/>
                </a:moveTo>
                <a:lnTo>
                  <a:pt x="69149" y="50620"/>
                </a:lnTo>
                <a:lnTo>
                  <a:pt x="60722" y="50620"/>
                </a:lnTo>
                <a:lnTo>
                  <a:pt x="60722" y="42416"/>
                </a:lnTo>
                <a:close/>
                <a:moveTo>
                  <a:pt x="77800" y="42416"/>
                </a:moveTo>
                <a:lnTo>
                  <a:pt x="77800" y="50620"/>
                </a:lnTo>
                <a:lnTo>
                  <a:pt x="69373" y="50620"/>
                </a:lnTo>
                <a:lnTo>
                  <a:pt x="69373" y="42416"/>
                </a:lnTo>
                <a:close/>
                <a:moveTo>
                  <a:pt x="86506" y="42416"/>
                </a:moveTo>
                <a:lnTo>
                  <a:pt x="86506" y="50620"/>
                </a:lnTo>
                <a:lnTo>
                  <a:pt x="78023" y="50620"/>
                </a:lnTo>
                <a:lnTo>
                  <a:pt x="78023" y="42416"/>
                </a:lnTo>
                <a:close/>
                <a:moveTo>
                  <a:pt x="95157" y="42416"/>
                </a:moveTo>
                <a:lnTo>
                  <a:pt x="95157" y="50620"/>
                </a:lnTo>
                <a:lnTo>
                  <a:pt x="86730" y="50620"/>
                </a:lnTo>
                <a:lnTo>
                  <a:pt x="86730" y="42416"/>
                </a:lnTo>
                <a:close/>
                <a:moveTo>
                  <a:pt x="103808" y="42416"/>
                </a:moveTo>
                <a:lnTo>
                  <a:pt x="103808" y="50620"/>
                </a:lnTo>
                <a:lnTo>
                  <a:pt x="95380" y="50620"/>
                </a:lnTo>
                <a:lnTo>
                  <a:pt x="95380" y="42416"/>
                </a:lnTo>
                <a:close/>
                <a:moveTo>
                  <a:pt x="112458" y="42416"/>
                </a:moveTo>
                <a:lnTo>
                  <a:pt x="112458" y="50620"/>
                </a:lnTo>
                <a:lnTo>
                  <a:pt x="104031" y="50620"/>
                </a:lnTo>
                <a:lnTo>
                  <a:pt x="104031" y="42416"/>
                </a:lnTo>
                <a:close/>
                <a:moveTo>
                  <a:pt x="121109" y="42416"/>
                </a:moveTo>
                <a:lnTo>
                  <a:pt x="121109" y="50620"/>
                </a:lnTo>
                <a:lnTo>
                  <a:pt x="112681" y="50620"/>
                </a:lnTo>
                <a:lnTo>
                  <a:pt x="112681" y="42416"/>
                </a:lnTo>
                <a:close/>
                <a:moveTo>
                  <a:pt x="129760" y="42416"/>
                </a:moveTo>
                <a:lnTo>
                  <a:pt x="129760" y="50620"/>
                </a:lnTo>
                <a:lnTo>
                  <a:pt x="121332" y="50620"/>
                </a:lnTo>
                <a:lnTo>
                  <a:pt x="121332" y="42416"/>
                </a:lnTo>
                <a:close/>
                <a:moveTo>
                  <a:pt x="138410" y="42416"/>
                </a:moveTo>
                <a:lnTo>
                  <a:pt x="138410" y="50620"/>
                </a:lnTo>
                <a:lnTo>
                  <a:pt x="129983" y="50620"/>
                </a:lnTo>
                <a:lnTo>
                  <a:pt x="129983" y="42416"/>
                </a:lnTo>
                <a:close/>
                <a:moveTo>
                  <a:pt x="147117" y="42416"/>
                </a:moveTo>
                <a:lnTo>
                  <a:pt x="147117" y="50620"/>
                </a:lnTo>
                <a:lnTo>
                  <a:pt x="138633" y="50620"/>
                </a:lnTo>
                <a:lnTo>
                  <a:pt x="138633" y="42416"/>
                </a:lnTo>
                <a:close/>
                <a:moveTo>
                  <a:pt x="155767" y="42416"/>
                </a:moveTo>
                <a:lnTo>
                  <a:pt x="155767" y="50620"/>
                </a:lnTo>
                <a:lnTo>
                  <a:pt x="147340" y="50620"/>
                </a:lnTo>
                <a:lnTo>
                  <a:pt x="147340" y="42416"/>
                </a:lnTo>
                <a:close/>
                <a:moveTo>
                  <a:pt x="164418" y="42416"/>
                </a:moveTo>
                <a:lnTo>
                  <a:pt x="164418" y="50620"/>
                </a:lnTo>
                <a:lnTo>
                  <a:pt x="155990" y="50620"/>
                </a:lnTo>
                <a:lnTo>
                  <a:pt x="155990" y="42416"/>
                </a:lnTo>
                <a:close/>
                <a:moveTo>
                  <a:pt x="173069" y="42416"/>
                </a:moveTo>
                <a:lnTo>
                  <a:pt x="173069" y="50620"/>
                </a:lnTo>
                <a:lnTo>
                  <a:pt x="164641" y="50620"/>
                </a:lnTo>
                <a:lnTo>
                  <a:pt x="164641" y="42416"/>
                </a:lnTo>
                <a:close/>
                <a:moveTo>
                  <a:pt x="181719" y="42416"/>
                </a:moveTo>
                <a:lnTo>
                  <a:pt x="181719" y="50620"/>
                </a:lnTo>
                <a:lnTo>
                  <a:pt x="173292" y="50620"/>
                </a:lnTo>
                <a:lnTo>
                  <a:pt x="173292" y="42416"/>
                </a:lnTo>
                <a:close/>
                <a:moveTo>
                  <a:pt x="190370" y="42416"/>
                </a:moveTo>
                <a:lnTo>
                  <a:pt x="190370" y="50620"/>
                </a:lnTo>
                <a:lnTo>
                  <a:pt x="181942" y="50620"/>
                </a:lnTo>
                <a:lnTo>
                  <a:pt x="181942" y="42416"/>
                </a:lnTo>
                <a:close/>
                <a:moveTo>
                  <a:pt x="199020" y="42416"/>
                </a:moveTo>
                <a:lnTo>
                  <a:pt x="199020" y="50620"/>
                </a:lnTo>
                <a:lnTo>
                  <a:pt x="190593" y="50620"/>
                </a:lnTo>
                <a:lnTo>
                  <a:pt x="190593" y="42416"/>
                </a:lnTo>
                <a:close/>
                <a:moveTo>
                  <a:pt x="207727" y="42416"/>
                </a:moveTo>
                <a:lnTo>
                  <a:pt x="207727" y="50620"/>
                </a:lnTo>
                <a:lnTo>
                  <a:pt x="199244" y="50620"/>
                </a:lnTo>
                <a:lnTo>
                  <a:pt x="199244" y="42416"/>
                </a:lnTo>
                <a:close/>
                <a:moveTo>
                  <a:pt x="216377" y="42416"/>
                </a:moveTo>
                <a:lnTo>
                  <a:pt x="216377" y="50620"/>
                </a:lnTo>
                <a:lnTo>
                  <a:pt x="207950" y="50620"/>
                </a:lnTo>
                <a:lnTo>
                  <a:pt x="207950" y="42416"/>
                </a:lnTo>
                <a:close/>
                <a:moveTo>
                  <a:pt x="225028" y="42416"/>
                </a:moveTo>
                <a:lnTo>
                  <a:pt x="225028" y="50620"/>
                </a:lnTo>
                <a:lnTo>
                  <a:pt x="216601" y="50620"/>
                </a:lnTo>
                <a:lnTo>
                  <a:pt x="216601" y="42416"/>
                </a:lnTo>
                <a:close/>
                <a:moveTo>
                  <a:pt x="233679" y="42416"/>
                </a:moveTo>
                <a:lnTo>
                  <a:pt x="233679" y="50620"/>
                </a:lnTo>
                <a:lnTo>
                  <a:pt x="225251" y="50620"/>
                </a:lnTo>
                <a:lnTo>
                  <a:pt x="225251" y="42416"/>
                </a:lnTo>
                <a:close/>
                <a:moveTo>
                  <a:pt x="242329" y="42416"/>
                </a:moveTo>
                <a:lnTo>
                  <a:pt x="242329" y="50620"/>
                </a:lnTo>
                <a:lnTo>
                  <a:pt x="233902" y="50620"/>
                </a:lnTo>
                <a:lnTo>
                  <a:pt x="233902" y="42416"/>
                </a:lnTo>
                <a:close/>
                <a:moveTo>
                  <a:pt x="250980" y="42416"/>
                </a:moveTo>
                <a:lnTo>
                  <a:pt x="250980" y="50620"/>
                </a:lnTo>
                <a:lnTo>
                  <a:pt x="242553" y="50620"/>
                </a:lnTo>
                <a:lnTo>
                  <a:pt x="242553" y="42416"/>
                </a:lnTo>
                <a:close/>
                <a:moveTo>
                  <a:pt x="259686" y="42416"/>
                </a:moveTo>
                <a:lnTo>
                  <a:pt x="259686" y="50620"/>
                </a:lnTo>
                <a:lnTo>
                  <a:pt x="251203" y="50620"/>
                </a:lnTo>
                <a:lnTo>
                  <a:pt x="251203" y="42416"/>
                </a:lnTo>
                <a:close/>
                <a:moveTo>
                  <a:pt x="268337" y="42416"/>
                </a:moveTo>
                <a:lnTo>
                  <a:pt x="268337" y="50620"/>
                </a:lnTo>
                <a:lnTo>
                  <a:pt x="259910" y="50620"/>
                </a:lnTo>
                <a:lnTo>
                  <a:pt x="259910" y="42416"/>
                </a:lnTo>
                <a:close/>
                <a:moveTo>
                  <a:pt x="276988" y="42416"/>
                </a:moveTo>
                <a:lnTo>
                  <a:pt x="276988" y="50620"/>
                </a:lnTo>
                <a:lnTo>
                  <a:pt x="268560" y="50620"/>
                </a:lnTo>
                <a:lnTo>
                  <a:pt x="268560" y="42416"/>
                </a:lnTo>
                <a:close/>
                <a:moveTo>
                  <a:pt x="17190" y="50843"/>
                </a:moveTo>
                <a:lnTo>
                  <a:pt x="17190" y="59103"/>
                </a:lnTo>
                <a:lnTo>
                  <a:pt x="8762" y="59103"/>
                </a:lnTo>
                <a:lnTo>
                  <a:pt x="8762" y="50843"/>
                </a:lnTo>
                <a:close/>
                <a:moveTo>
                  <a:pt x="25840" y="50843"/>
                </a:moveTo>
                <a:lnTo>
                  <a:pt x="25840" y="59103"/>
                </a:lnTo>
                <a:lnTo>
                  <a:pt x="17413" y="59103"/>
                </a:lnTo>
                <a:lnTo>
                  <a:pt x="17413" y="50843"/>
                </a:lnTo>
                <a:close/>
                <a:moveTo>
                  <a:pt x="34547" y="50843"/>
                </a:moveTo>
                <a:lnTo>
                  <a:pt x="34547" y="59103"/>
                </a:lnTo>
                <a:lnTo>
                  <a:pt x="26064" y="59103"/>
                </a:lnTo>
                <a:lnTo>
                  <a:pt x="26064" y="50843"/>
                </a:lnTo>
                <a:close/>
                <a:moveTo>
                  <a:pt x="43197" y="50843"/>
                </a:moveTo>
                <a:lnTo>
                  <a:pt x="43197" y="59103"/>
                </a:lnTo>
                <a:lnTo>
                  <a:pt x="34770" y="59103"/>
                </a:lnTo>
                <a:lnTo>
                  <a:pt x="34770" y="50843"/>
                </a:lnTo>
                <a:close/>
                <a:moveTo>
                  <a:pt x="51848" y="50843"/>
                </a:moveTo>
                <a:lnTo>
                  <a:pt x="51848" y="59103"/>
                </a:lnTo>
                <a:lnTo>
                  <a:pt x="43421" y="59103"/>
                </a:lnTo>
                <a:lnTo>
                  <a:pt x="43421" y="50843"/>
                </a:lnTo>
                <a:close/>
                <a:moveTo>
                  <a:pt x="60499" y="50843"/>
                </a:moveTo>
                <a:lnTo>
                  <a:pt x="60499" y="59103"/>
                </a:lnTo>
                <a:lnTo>
                  <a:pt x="52071" y="59103"/>
                </a:lnTo>
                <a:lnTo>
                  <a:pt x="52071" y="50843"/>
                </a:lnTo>
                <a:close/>
                <a:moveTo>
                  <a:pt x="69149" y="50843"/>
                </a:moveTo>
                <a:lnTo>
                  <a:pt x="69149" y="59103"/>
                </a:lnTo>
                <a:lnTo>
                  <a:pt x="60722" y="59103"/>
                </a:lnTo>
                <a:lnTo>
                  <a:pt x="60722" y="50843"/>
                </a:lnTo>
                <a:close/>
                <a:moveTo>
                  <a:pt x="77800" y="50843"/>
                </a:moveTo>
                <a:lnTo>
                  <a:pt x="77800" y="59103"/>
                </a:lnTo>
                <a:lnTo>
                  <a:pt x="69373" y="59103"/>
                </a:lnTo>
                <a:lnTo>
                  <a:pt x="69373" y="50843"/>
                </a:lnTo>
                <a:close/>
                <a:moveTo>
                  <a:pt x="86506" y="50843"/>
                </a:moveTo>
                <a:lnTo>
                  <a:pt x="86506" y="59103"/>
                </a:lnTo>
                <a:lnTo>
                  <a:pt x="78023" y="59103"/>
                </a:lnTo>
                <a:lnTo>
                  <a:pt x="78023" y="50843"/>
                </a:lnTo>
                <a:close/>
                <a:moveTo>
                  <a:pt x="95157" y="50843"/>
                </a:moveTo>
                <a:lnTo>
                  <a:pt x="95157" y="59103"/>
                </a:lnTo>
                <a:lnTo>
                  <a:pt x="86730" y="59103"/>
                </a:lnTo>
                <a:lnTo>
                  <a:pt x="86730" y="50843"/>
                </a:lnTo>
                <a:close/>
                <a:moveTo>
                  <a:pt x="103808" y="50843"/>
                </a:moveTo>
                <a:lnTo>
                  <a:pt x="103808" y="59103"/>
                </a:lnTo>
                <a:lnTo>
                  <a:pt x="95380" y="59103"/>
                </a:lnTo>
                <a:lnTo>
                  <a:pt x="95380" y="50843"/>
                </a:lnTo>
                <a:close/>
                <a:moveTo>
                  <a:pt x="112458" y="50843"/>
                </a:moveTo>
                <a:lnTo>
                  <a:pt x="112458" y="59103"/>
                </a:lnTo>
                <a:lnTo>
                  <a:pt x="104031" y="59103"/>
                </a:lnTo>
                <a:lnTo>
                  <a:pt x="104031" y="50843"/>
                </a:lnTo>
                <a:close/>
                <a:moveTo>
                  <a:pt x="121109" y="50843"/>
                </a:moveTo>
                <a:lnTo>
                  <a:pt x="121109" y="59103"/>
                </a:lnTo>
                <a:lnTo>
                  <a:pt x="112681" y="59103"/>
                </a:lnTo>
                <a:lnTo>
                  <a:pt x="112681" y="50843"/>
                </a:lnTo>
                <a:close/>
                <a:moveTo>
                  <a:pt x="129760" y="50843"/>
                </a:moveTo>
                <a:lnTo>
                  <a:pt x="129760" y="59103"/>
                </a:lnTo>
                <a:lnTo>
                  <a:pt x="121332" y="59103"/>
                </a:lnTo>
                <a:lnTo>
                  <a:pt x="121332" y="50843"/>
                </a:lnTo>
                <a:close/>
                <a:moveTo>
                  <a:pt x="138410" y="50843"/>
                </a:moveTo>
                <a:lnTo>
                  <a:pt x="138410" y="59103"/>
                </a:lnTo>
                <a:lnTo>
                  <a:pt x="129983" y="59103"/>
                </a:lnTo>
                <a:lnTo>
                  <a:pt x="129983" y="50843"/>
                </a:lnTo>
                <a:close/>
                <a:moveTo>
                  <a:pt x="147117" y="50843"/>
                </a:moveTo>
                <a:lnTo>
                  <a:pt x="147117" y="59103"/>
                </a:lnTo>
                <a:lnTo>
                  <a:pt x="138633" y="59103"/>
                </a:lnTo>
                <a:lnTo>
                  <a:pt x="138633" y="50843"/>
                </a:lnTo>
                <a:close/>
                <a:moveTo>
                  <a:pt x="155767" y="50843"/>
                </a:moveTo>
                <a:lnTo>
                  <a:pt x="155767" y="59103"/>
                </a:lnTo>
                <a:lnTo>
                  <a:pt x="147340" y="59103"/>
                </a:lnTo>
                <a:lnTo>
                  <a:pt x="147340" y="50843"/>
                </a:lnTo>
                <a:close/>
                <a:moveTo>
                  <a:pt x="164418" y="50843"/>
                </a:moveTo>
                <a:lnTo>
                  <a:pt x="164418" y="59103"/>
                </a:lnTo>
                <a:lnTo>
                  <a:pt x="155990" y="59103"/>
                </a:lnTo>
                <a:lnTo>
                  <a:pt x="155990" y="50843"/>
                </a:lnTo>
                <a:close/>
                <a:moveTo>
                  <a:pt x="173069" y="50843"/>
                </a:moveTo>
                <a:lnTo>
                  <a:pt x="173069" y="59103"/>
                </a:lnTo>
                <a:lnTo>
                  <a:pt x="164641" y="59103"/>
                </a:lnTo>
                <a:lnTo>
                  <a:pt x="164641" y="50843"/>
                </a:lnTo>
                <a:close/>
                <a:moveTo>
                  <a:pt x="181719" y="50843"/>
                </a:moveTo>
                <a:lnTo>
                  <a:pt x="181719" y="59103"/>
                </a:lnTo>
                <a:lnTo>
                  <a:pt x="173292" y="59103"/>
                </a:lnTo>
                <a:lnTo>
                  <a:pt x="173292" y="50843"/>
                </a:lnTo>
                <a:close/>
                <a:moveTo>
                  <a:pt x="190370" y="50843"/>
                </a:moveTo>
                <a:lnTo>
                  <a:pt x="190370" y="59103"/>
                </a:lnTo>
                <a:lnTo>
                  <a:pt x="181942" y="59103"/>
                </a:lnTo>
                <a:lnTo>
                  <a:pt x="181942" y="50843"/>
                </a:lnTo>
                <a:close/>
                <a:moveTo>
                  <a:pt x="199020" y="50843"/>
                </a:moveTo>
                <a:lnTo>
                  <a:pt x="199020" y="59103"/>
                </a:lnTo>
                <a:lnTo>
                  <a:pt x="190593" y="59103"/>
                </a:lnTo>
                <a:lnTo>
                  <a:pt x="190593" y="50843"/>
                </a:lnTo>
                <a:close/>
                <a:moveTo>
                  <a:pt x="207727" y="50843"/>
                </a:moveTo>
                <a:lnTo>
                  <a:pt x="207727" y="59103"/>
                </a:lnTo>
                <a:lnTo>
                  <a:pt x="199244" y="59103"/>
                </a:lnTo>
                <a:lnTo>
                  <a:pt x="199244" y="50843"/>
                </a:lnTo>
                <a:close/>
                <a:moveTo>
                  <a:pt x="216377" y="50843"/>
                </a:moveTo>
                <a:lnTo>
                  <a:pt x="216377" y="59103"/>
                </a:lnTo>
                <a:lnTo>
                  <a:pt x="207950" y="59103"/>
                </a:lnTo>
                <a:lnTo>
                  <a:pt x="207950" y="50843"/>
                </a:lnTo>
                <a:close/>
                <a:moveTo>
                  <a:pt x="225028" y="50843"/>
                </a:moveTo>
                <a:lnTo>
                  <a:pt x="225028" y="59103"/>
                </a:lnTo>
                <a:lnTo>
                  <a:pt x="216601" y="59103"/>
                </a:lnTo>
                <a:lnTo>
                  <a:pt x="216601" y="50843"/>
                </a:lnTo>
                <a:close/>
                <a:moveTo>
                  <a:pt x="233679" y="50843"/>
                </a:moveTo>
                <a:lnTo>
                  <a:pt x="233679" y="59103"/>
                </a:lnTo>
                <a:lnTo>
                  <a:pt x="225251" y="59103"/>
                </a:lnTo>
                <a:lnTo>
                  <a:pt x="225251" y="50843"/>
                </a:lnTo>
                <a:close/>
                <a:moveTo>
                  <a:pt x="242329" y="50843"/>
                </a:moveTo>
                <a:lnTo>
                  <a:pt x="242329" y="59103"/>
                </a:lnTo>
                <a:lnTo>
                  <a:pt x="233902" y="59103"/>
                </a:lnTo>
                <a:lnTo>
                  <a:pt x="233902" y="50843"/>
                </a:lnTo>
                <a:close/>
                <a:moveTo>
                  <a:pt x="250980" y="50843"/>
                </a:moveTo>
                <a:lnTo>
                  <a:pt x="250980" y="59103"/>
                </a:lnTo>
                <a:lnTo>
                  <a:pt x="242553" y="59103"/>
                </a:lnTo>
                <a:lnTo>
                  <a:pt x="242553" y="50843"/>
                </a:lnTo>
                <a:close/>
                <a:moveTo>
                  <a:pt x="259686" y="50843"/>
                </a:moveTo>
                <a:lnTo>
                  <a:pt x="259686" y="59103"/>
                </a:lnTo>
                <a:lnTo>
                  <a:pt x="251203" y="59103"/>
                </a:lnTo>
                <a:lnTo>
                  <a:pt x="251203" y="50843"/>
                </a:lnTo>
                <a:close/>
                <a:moveTo>
                  <a:pt x="268337" y="50843"/>
                </a:moveTo>
                <a:lnTo>
                  <a:pt x="268337" y="59103"/>
                </a:lnTo>
                <a:lnTo>
                  <a:pt x="259910" y="59103"/>
                </a:lnTo>
                <a:lnTo>
                  <a:pt x="259910" y="50843"/>
                </a:lnTo>
                <a:close/>
                <a:moveTo>
                  <a:pt x="276988" y="50843"/>
                </a:moveTo>
                <a:lnTo>
                  <a:pt x="276988" y="59103"/>
                </a:lnTo>
                <a:lnTo>
                  <a:pt x="268560" y="59103"/>
                </a:lnTo>
                <a:lnTo>
                  <a:pt x="268560" y="50843"/>
                </a:lnTo>
                <a:close/>
                <a:moveTo>
                  <a:pt x="17190" y="59326"/>
                </a:moveTo>
                <a:lnTo>
                  <a:pt x="17190" y="67586"/>
                </a:lnTo>
                <a:lnTo>
                  <a:pt x="8762" y="67586"/>
                </a:lnTo>
                <a:lnTo>
                  <a:pt x="8762" y="59326"/>
                </a:lnTo>
                <a:close/>
                <a:moveTo>
                  <a:pt x="25840" y="59326"/>
                </a:moveTo>
                <a:lnTo>
                  <a:pt x="25840" y="67586"/>
                </a:lnTo>
                <a:lnTo>
                  <a:pt x="17413" y="67586"/>
                </a:lnTo>
                <a:lnTo>
                  <a:pt x="17413" y="59326"/>
                </a:lnTo>
                <a:close/>
                <a:moveTo>
                  <a:pt x="34547" y="59326"/>
                </a:moveTo>
                <a:lnTo>
                  <a:pt x="34547" y="67586"/>
                </a:lnTo>
                <a:lnTo>
                  <a:pt x="26064" y="67586"/>
                </a:lnTo>
                <a:lnTo>
                  <a:pt x="26064" y="59326"/>
                </a:lnTo>
                <a:close/>
                <a:moveTo>
                  <a:pt x="43197" y="59326"/>
                </a:moveTo>
                <a:lnTo>
                  <a:pt x="43197" y="67586"/>
                </a:lnTo>
                <a:lnTo>
                  <a:pt x="34770" y="67586"/>
                </a:lnTo>
                <a:lnTo>
                  <a:pt x="34770" y="59326"/>
                </a:lnTo>
                <a:close/>
                <a:moveTo>
                  <a:pt x="51848" y="59326"/>
                </a:moveTo>
                <a:lnTo>
                  <a:pt x="51848" y="67586"/>
                </a:lnTo>
                <a:lnTo>
                  <a:pt x="43421" y="67586"/>
                </a:lnTo>
                <a:lnTo>
                  <a:pt x="43421" y="59326"/>
                </a:lnTo>
                <a:close/>
                <a:moveTo>
                  <a:pt x="60499" y="59326"/>
                </a:moveTo>
                <a:lnTo>
                  <a:pt x="60499" y="67586"/>
                </a:lnTo>
                <a:lnTo>
                  <a:pt x="52071" y="67586"/>
                </a:lnTo>
                <a:lnTo>
                  <a:pt x="52071" y="59326"/>
                </a:lnTo>
                <a:close/>
                <a:moveTo>
                  <a:pt x="69149" y="59326"/>
                </a:moveTo>
                <a:lnTo>
                  <a:pt x="69149" y="67586"/>
                </a:lnTo>
                <a:lnTo>
                  <a:pt x="60722" y="67586"/>
                </a:lnTo>
                <a:lnTo>
                  <a:pt x="60722" y="59326"/>
                </a:lnTo>
                <a:close/>
                <a:moveTo>
                  <a:pt x="77800" y="59326"/>
                </a:moveTo>
                <a:lnTo>
                  <a:pt x="77800" y="67586"/>
                </a:lnTo>
                <a:lnTo>
                  <a:pt x="69373" y="67586"/>
                </a:lnTo>
                <a:lnTo>
                  <a:pt x="69373" y="59326"/>
                </a:lnTo>
                <a:close/>
                <a:moveTo>
                  <a:pt x="86506" y="59326"/>
                </a:moveTo>
                <a:lnTo>
                  <a:pt x="86506" y="67586"/>
                </a:lnTo>
                <a:lnTo>
                  <a:pt x="78023" y="67586"/>
                </a:lnTo>
                <a:lnTo>
                  <a:pt x="78023" y="59326"/>
                </a:lnTo>
                <a:close/>
                <a:moveTo>
                  <a:pt x="95157" y="59326"/>
                </a:moveTo>
                <a:lnTo>
                  <a:pt x="95157" y="67586"/>
                </a:lnTo>
                <a:lnTo>
                  <a:pt x="86730" y="67586"/>
                </a:lnTo>
                <a:lnTo>
                  <a:pt x="86730" y="59326"/>
                </a:lnTo>
                <a:close/>
                <a:moveTo>
                  <a:pt x="103808" y="59326"/>
                </a:moveTo>
                <a:lnTo>
                  <a:pt x="103808" y="67586"/>
                </a:lnTo>
                <a:lnTo>
                  <a:pt x="95380" y="67586"/>
                </a:lnTo>
                <a:lnTo>
                  <a:pt x="95380" y="59326"/>
                </a:lnTo>
                <a:close/>
                <a:moveTo>
                  <a:pt x="112458" y="59326"/>
                </a:moveTo>
                <a:lnTo>
                  <a:pt x="112458" y="67586"/>
                </a:lnTo>
                <a:lnTo>
                  <a:pt x="104031" y="67586"/>
                </a:lnTo>
                <a:lnTo>
                  <a:pt x="104031" y="59326"/>
                </a:lnTo>
                <a:close/>
                <a:moveTo>
                  <a:pt x="121109" y="59326"/>
                </a:moveTo>
                <a:lnTo>
                  <a:pt x="121109" y="67586"/>
                </a:lnTo>
                <a:lnTo>
                  <a:pt x="112681" y="67586"/>
                </a:lnTo>
                <a:lnTo>
                  <a:pt x="112681" y="59326"/>
                </a:lnTo>
                <a:close/>
                <a:moveTo>
                  <a:pt x="129760" y="59326"/>
                </a:moveTo>
                <a:lnTo>
                  <a:pt x="129760" y="67586"/>
                </a:lnTo>
                <a:lnTo>
                  <a:pt x="121332" y="67586"/>
                </a:lnTo>
                <a:lnTo>
                  <a:pt x="121332" y="59326"/>
                </a:lnTo>
                <a:close/>
                <a:moveTo>
                  <a:pt x="138410" y="59326"/>
                </a:moveTo>
                <a:lnTo>
                  <a:pt x="138410" y="67586"/>
                </a:lnTo>
                <a:lnTo>
                  <a:pt x="129983" y="67586"/>
                </a:lnTo>
                <a:lnTo>
                  <a:pt x="129983" y="59326"/>
                </a:lnTo>
                <a:close/>
                <a:moveTo>
                  <a:pt x="147117" y="59326"/>
                </a:moveTo>
                <a:lnTo>
                  <a:pt x="147117" y="67586"/>
                </a:lnTo>
                <a:lnTo>
                  <a:pt x="138633" y="67586"/>
                </a:lnTo>
                <a:lnTo>
                  <a:pt x="138633" y="59326"/>
                </a:lnTo>
                <a:close/>
                <a:moveTo>
                  <a:pt x="155767" y="59326"/>
                </a:moveTo>
                <a:lnTo>
                  <a:pt x="155767" y="67586"/>
                </a:lnTo>
                <a:lnTo>
                  <a:pt x="147340" y="67586"/>
                </a:lnTo>
                <a:lnTo>
                  <a:pt x="147340" y="59326"/>
                </a:lnTo>
                <a:close/>
                <a:moveTo>
                  <a:pt x="164418" y="59326"/>
                </a:moveTo>
                <a:lnTo>
                  <a:pt x="164418" y="67586"/>
                </a:lnTo>
                <a:lnTo>
                  <a:pt x="155990" y="67586"/>
                </a:lnTo>
                <a:lnTo>
                  <a:pt x="155990" y="59326"/>
                </a:lnTo>
                <a:close/>
                <a:moveTo>
                  <a:pt x="173069" y="59326"/>
                </a:moveTo>
                <a:lnTo>
                  <a:pt x="173069" y="67586"/>
                </a:lnTo>
                <a:lnTo>
                  <a:pt x="164641" y="67586"/>
                </a:lnTo>
                <a:lnTo>
                  <a:pt x="164641" y="59326"/>
                </a:lnTo>
                <a:close/>
                <a:moveTo>
                  <a:pt x="181719" y="59326"/>
                </a:moveTo>
                <a:lnTo>
                  <a:pt x="181719" y="67586"/>
                </a:lnTo>
                <a:lnTo>
                  <a:pt x="173292" y="67586"/>
                </a:lnTo>
                <a:lnTo>
                  <a:pt x="173292" y="59326"/>
                </a:lnTo>
                <a:close/>
                <a:moveTo>
                  <a:pt x="190370" y="59326"/>
                </a:moveTo>
                <a:lnTo>
                  <a:pt x="190370" y="67586"/>
                </a:lnTo>
                <a:lnTo>
                  <a:pt x="181942" y="67586"/>
                </a:lnTo>
                <a:lnTo>
                  <a:pt x="181942" y="59326"/>
                </a:lnTo>
                <a:close/>
                <a:moveTo>
                  <a:pt x="199020" y="59326"/>
                </a:moveTo>
                <a:lnTo>
                  <a:pt x="199020" y="67586"/>
                </a:lnTo>
                <a:lnTo>
                  <a:pt x="190593" y="67586"/>
                </a:lnTo>
                <a:lnTo>
                  <a:pt x="190593" y="59326"/>
                </a:lnTo>
                <a:close/>
                <a:moveTo>
                  <a:pt x="207727" y="59326"/>
                </a:moveTo>
                <a:lnTo>
                  <a:pt x="207727" y="67586"/>
                </a:lnTo>
                <a:lnTo>
                  <a:pt x="199244" y="67586"/>
                </a:lnTo>
                <a:lnTo>
                  <a:pt x="199244" y="59326"/>
                </a:lnTo>
                <a:close/>
                <a:moveTo>
                  <a:pt x="216377" y="59326"/>
                </a:moveTo>
                <a:lnTo>
                  <a:pt x="216377" y="67586"/>
                </a:lnTo>
                <a:lnTo>
                  <a:pt x="207950" y="67586"/>
                </a:lnTo>
                <a:lnTo>
                  <a:pt x="207950" y="59326"/>
                </a:lnTo>
                <a:close/>
                <a:moveTo>
                  <a:pt x="225028" y="59326"/>
                </a:moveTo>
                <a:lnTo>
                  <a:pt x="225028" y="67586"/>
                </a:lnTo>
                <a:lnTo>
                  <a:pt x="216601" y="67586"/>
                </a:lnTo>
                <a:lnTo>
                  <a:pt x="216601" y="59326"/>
                </a:lnTo>
                <a:close/>
                <a:moveTo>
                  <a:pt x="233679" y="59326"/>
                </a:moveTo>
                <a:lnTo>
                  <a:pt x="233679" y="67586"/>
                </a:lnTo>
                <a:lnTo>
                  <a:pt x="225251" y="67586"/>
                </a:lnTo>
                <a:lnTo>
                  <a:pt x="225251" y="59326"/>
                </a:lnTo>
                <a:close/>
                <a:moveTo>
                  <a:pt x="242329" y="59326"/>
                </a:moveTo>
                <a:lnTo>
                  <a:pt x="242329" y="67586"/>
                </a:lnTo>
                <a:lnTo>
                  <a:pt x="233902" y="67586"/>
                </a:lnTo>
                <a:lnTo>
                  <a:pt x="233902" y="59326"/>
                </a:lnTo>
                <a:close/>
                <a:moveTo>
                  <a:pt x="250980" y="59326"/>
                </a:moveTo>
                <a:lnTo>
                  <a:pt x="250980" y="67586"/>
                </a:lnTo>
                <a:lnTo>
                  <a:pt x="242553" y="67586"/>
                </a:lnTo>
                <a:lnTo>
                  <a:pt x="242553" y="59326"/>
                </a:lnTo>
                <a:close/>
                <a:moveTo>
                  <a:pt x="259686" y="59326"/>
                </a:moveTo>
                <a:lnTo>
                  <a:pt x="259686" y="67586"/>
                </a:lnTo>
                <a:lnTo>
                  <a:pt x="251203" y="67586"/>
                </a:lnTo>
                <a:lnTo>
                  <a:pt x="251203" y="59326"/>
                </a:lnTo>
                <a:close/>
                <a:moveTo>
                  <a:pt x="268337" y="59326"/>
                </a:moveTo>
                <a:lnTo>
                  <a:pt x="268337" y="67586"/>
                </a:lnTo>
                <a:lnTo>
                  <a:pt x="259910" y="67586"/>
                </a:lnTo>
                <a:lnTo>
                  <a:pt x="259910" y="59326"/>
                </a:lnTo>
                <a:close/>
                <a:moveTo>
                  <a:pt x="276988" y="59326"/>
                </a:moveTo>
                <a:lnTo>
                  <a:pt x="276988" y="67586"/>
                </a:lnTo>
                <a:lnTo>
                  <a:pt x="268560" y="67586"/>
                </a:lnTo>
                <a:lnTo>
                  <a:pt x="268560" y="59326"/>
                </a:lnTo>
                <a:close/>
                <a:moveTo>
                  <a:pt x="17190" y="67810"/>
                </a:moveTo>
                <a:lnTo>
                  <a:pt x="17190" y="76014"/>
                </a:lnTo>
                <a:lnTo>
                  <a:pt x="8762" y="76014"/>
                </a:lnTo>
                <a:lnTo>
                  <a:pt x="8762" y="67810"/>
                </a:lnTo>
                <a:close/>
                <a:moveTo>
                  <a:pt x="25840" y="67810"/>
                </a:moveTo>
                <a:lnTo>
                  <a:pt x="25840" y="76014"/>
                </a:lnTo>
                <a:lnTo>
                  <a:pt x="17413" y="76014"/>
                </a:lnTo>
                <a:lnTo>
                  <a:pt x="17413" y="67810"/>
                </a:lnTo>
                <a:close/>
                <a:moveTo>
                  <a:pt x="34547" y="67810"/>
                </a:moveTo>
                <a:lnTo>
                  <a:pt x="34547" y="76014"/>
                </a:lnTo>
                <a:lnTo>
                  <a:pt x="26064" y="76014"/>
                </a:lnTo>
                <a:lnTo>
                  <a:pt x="26064" y="67810"/>
                </a:lnTo>
                <a:close/>
                <a:moveTo>
                  <a:pt x="43197" y="67810"/>
                </a:moveTo>
                <a:lnTo>
                  <a:pt x="43197" y="76014"/>
                </a:lnTo>
                <a:lnTo>
                  <a:pt x="34770" y="76014"/>
                </a:lnTo>
                <a:lnTo>
                  <a:pt x="34770" y="67810"/>
                </a:lnTo>
                <a:close/>
                <a:moveTo>
                  <a:pt x="51848" y="67810"/>
                </a:moveTo>
                <a:lnTo>
                  <a:pt x="51848" y="76014"/>
                </a:lnTo>
                <a:lnTo>
                  <a:pt x="43421" y="76014"/>
                </a:lnTo>
                <a:lnTo>
                  <a:pt x="43421" y="67810"/>
                </a:lnTo>
                <a:close/>
                <a:moveTo>
                  <a:pt x="60499" y="67810"/>
                </a:moveTo>
                <a:lnTo>
                  <a:pt x="60499" y="76014"/>
                </a:lnTo>
                <a:lnTo>
                  <a:pt x="52071" y="76014"/>
                </a:lnTo>
                <a:lnTo>
                  <a:pt x="52071" y="67810"/>
                </a:lnTo>
                <a:close/>
                <a:moveTo>
                  <a:pt x="69149" y="67810"/>
                </a:moveTo>
                <a:lnTo>
                  <a:pt x="69149" y="76014"/>
                </a:lnTo>
                <a:lnTo>
                  <a:pt x="60722" y="76014"/>
                </a:lnTo>
                <a:lnTo>
                  <a:pt x="60722" y="67810"/>
                </a:lnTo>
                <a:close/>
                <a:moveTo>
                  <a:pt x="77800" y="67810"/>
                </a:moveTo>
                <a:lnTo>
                  <a:pt x="77800" y="76014"/>
                </a:lnTo>
                <a:lnTo>
                  <a:pt x="69373" y="76014"/>
                </a:lnTo>
                <a:lnTo>
                  <a:pt x="69373" y="67810"/>
                </a:lnTo>
                <a:close/>
                <a:moveTo>
                  <a:pt x="86506" y="67810"/>
                </a:moveTo>
                <a:lnTo>
                  <a:pt x="86506" y="76014"/>
                </a:lnTo>
                <a:lnTo>
                  <a:pt x="78023" y="76014"/>
                </a:lnTo>
                <a:lnTo>
                  <a:pt x="78023" y="67810"/>
                </a:lnTo>
                <a:close/>
                <a:moveTo>
                  <a:pt x="95157" y="67810"/>
                </a:moveTo>
                <a:lnTo>
                  <a:pt x="95157" y="76014"/>
                </a:lnTo>
                <a:lnTo>
                  <a:pt x="86730" y="76014"/>
                </a:lnTo>
                <a:lnTo>
                  <a:pt x="86730" y="67810"/>
                </a:lnTo>
                <a:close/>
                <a:moveTo>
                  <a:pt x="103808" y="67810"/>
                </a:moveTo>
                <a:lnTo>
                  <a:pt x="103808" y="76014"/>
                </a:lnTo>
                <a:lnTo>
                  <a:pt x="95380" y="76014"/>
                </a:lnTo>
                <a:lnTo>
                  <a:pt x="95380" y="67810"/>
                </a:lnTo>
                <a:close/>
                <a:moveTo>
                  <a:pt x="112458" y="67810"/>
                </a:moveTo>
                <a:lnTo>
                  <a:pt x="112458" y="76014"/>
                </a:lnTo>
                <a:lnTo>
                  <a:pt x="104031" y="76014"/>
                </a:lnTo>
                <a:lnTo>
                  <a:pt x="104031" y="67810"/>
                </a:lnTo>
                <a:close/>
                <a:moveTo>
                  <a:pt x="121109" y="67810"/>
                </a:moveTo>
                <a:lnTo>
                  <a:pt x="121109" y="76014"/>
                </a:lnTo>
                <a:lnTo>
                  <a:pt x="112681" y="76014"/>
                </a:lnTo>
                <a:lnTo>
                  <a:pt x="112681" y="67810"/>
                </a:lnTo>
                <a:close/>
                <a:moveTo>
                  <a:pt x="129760" y="67810"/>
                </a:moveTo>
                <a:lnTo>
                  <a:pt x="129760" y="76014"/>
                </a:lnTo>
                <a:lnTo>
                  <a:pt x="121332" y="76014"/>
                </a:lnTo>
                <a:lnTo>
                  <a:pt x="121332" y="67810"/>
                </a:lnTo>
                <a:close/>
                <a:moveTo>
                  <a:pt x="138410" y="67810"/>
                </a:moveTo>
                <a:lnTo>
                  <a:pt x="138410" y="76014"/>
                </a:lnTo>
                <a:lnTo>
                  <a:pt x="129983" y="76014"/>
                </a:lnTo>
                <a:lnTo>
                  <a:pt x="129983" y="67810"/>
                </a:lnTo>
                <a:close/>
                <a:moveTo>
                  <a:pt x="147117" y="67810"/>
                </a:moveTo>
                <a:lnTo>
                  <a:pt x="147117" y="76014"/>
                </a:lnTo>
                <a:lnTo>
                  <a:pt x="138633" y="76014"/>
                </a:lnTo>
                <a:lnTo>
                  <a:pt x="138633" y="67810"/>
                </a:lnTo>
                <a:close/>
                <a:moveTo>
                  <a:pt x="155767" y="67810"/>
                </a:moveTo>
                <a:lnTo>
                  <a:pt x="155767" y="76014"/>
                </a:lnTo>
                <a:lnTo>
                  <a:pt x="147340" y="76014"/>
                </a:lnTo>
                <a:lnTo>
                  <a:pt x="147340" y="67810"/>
                </a:lnTo>
                <a:close/>
                <a:moveTo>
                  <a:pt x="164418" y="67810"/>
                </a:moveTo>
                <a:lnTo>
                  <a:pt x="164418" y="76014"/>
                </a:lnTo>
                <a:lnTo>
                  <a:pt x="155990" y="76014"/>
                </a:lnTo>
                <a:lnTo>
                  <a:pt x="155990" y="67810"/>
                </a:lnTo>
                <a:close/>
                <a:moveTo>
                  <a:pt x="173069" y="67810"/>
                </a:moveTo>
                <a:lnTo>
                  <a:pt x="173069" y="76014"/>
                </a:lnTo>
                <a:lnTo>
                  <a:pt x="164641" y="76014"/>
                </a:lnTo>
                <a:lnTo>
                  <a:pt x="164641" y="67810"/>
                </a:lnTo>
                <a:close/>
                <a:moveTo>
                  <a:pt x="181719" y="67810"/>
                </a:moveTo>
                <a:lnTo>
                  <a:pt x="181719" y="76014"/>
                </a:lnTo>
                <a:lnTo>
                  <a:pt x="173292" y="76014"/>
                </a:lnTo>
                <a:lnTo>
                  <a:pt x="173292" y="67810"/>
                </a:lnTo>
                <a:close/>
                <a:moveTo>
                  <a:pt x="190370" y="67810"/>
                </a:moveTo>
                <a:lnTo>
                  <a:pt x="190370" y="76014"/>
                </a:lnTo>
                <a:lnTo>
                  <a:pt x="181942" y="76014"/>
                </a:lnTo>
                <a:lnTo>
                  <a:pt x="181942" y="67810"/>
                </a:lnTo>
                <a:close/>
                <a:moveTo>
                  <a:pt x="199020" y="67810"/>
                </a:moveTo>
                <a:lnTo>
                  <a:pt x="199020" y="76014"/>
                </a:lnTo>
                <a:lnTo>
                  <a:pt x="190593" y="76014"/>
                </a:lnTo>
                <a:lnTo>
                  <a:pt x="190593" y="67810"/>
                </a:lnTo>
                <a:close/>
                <a:moveTo>
                  <a:pt x="207727" y="67810"/>
                </a:moveTo>
                <a:lnTo>
                  <a:pt x="207727" y="76014"/>
                </a:lnTo>
                <a:lnTo>
                  <a:pt x="199244" y="76014"/>
                </a:lnTo>
                <a:lnTo>
                  <a:pt x="199244" y="67810"/>
                </a:lnTo>
                <a:close/>
                <a:moveTo>
                  <a:pt x="216377" y="67810"/>
                </a:moveTo>
                <a:lnTo>
                  <a:pt x="216377" y="76014"/>
                </a:lnTo>
                <a:lnTo>
                  <a:pt x="207950" y="76014"/>
                </a:lnTo>
                <a:lnTo>
                  <a:pt x="207950" y="67810"/>
                </a:lnTo>
                <a:close/>
                <a:moveTo>
                  <a:pt x="225028" y="67810"/>
                </a:moveTo>
                <a:lnTo>
                  <a:pt x="225028" y="76014"/>
                </a:lnTo>
                <a:lnTo>
                  <a:pt x="216601" y="76014"/>
                </a:lnTo>
                <a:lnTo>
                  <a:pt x="216601" y="67810"/>
                </a:lnTo>
                <a:close/>
                <a:moveTo>
                  <a:pt x="233679" y="67810"/>
                </a:moveTo>
                <a:lnTo>
                  <a:pt x="233679" y="76014"/>
                </a:lnTo>
                <a:lnTo>
                  <a:pt x="225251" y="76014"/>
                </a:lnTo>
                <a:lnTo>
                  <a:pt x="225251" y="67810"/>
                </a:lnTo>
                <a:close/>
                <a:moveTo>
                  <a:pt x="242329" y="67810"/>
                </a:moveTo>
                <a:lnTo>
                  <a:pt x="242329" y="76014"/>
                </a:lnTo>
                <a:lnTo>
                  <a:pt x="233902" y="76014"/>
                </a:lnTo>
                <a:lnTo>
                  <a:pt x="233902" y="67810"/>
                </a:lnTo>
                <a:close/>
                <a:moveTo>
                  <a:pt x="250980" y="67810"/>
                </a:moveTo>
                <a:lnTo>
                  <a:pt x="250980" y="76014"/>
                </a:lnTo>
                <a:lnTo>
                  <a:pt x="242553" y="76014"/>
                </a:lnTo>
                <a:lnTo>
                  <a:pt x="242553" y="67810"/>
                </a:lnTo>
                <a:close/>
                <a:moveTo>
                  <a:pt x="259686" y="67810"/>
                </a:moveTo>
                <a:lnTo>
                  <a:pt x="259686" y="76014"/>
                </a:lnTo>
                <a:lnTo>
                  <a:pt x="251203" y="76014"/>
                </a:lnTo>
                <a:lnTo>
                  <a:pt x="251203" y="67810"/>
                </a:lnTo>
                <a:close/>
                <a:moveTo>
                  <a:pt x="268337" y="67810"/>
                </a:moveTo>
                <a:lnTo>
                  <a:pt x="268337" y="76014"/>
                </a:lnTo>
                <a:lnTo>
                  <a:pt x="259910" y="76014"/>
                </a:lnTo>
                <a:lnTo>
                  <a:pt x="259910" y="67810"/>
                </a:lnTo>
                <a:close/>
                <a:moveTo>
                  <a:pt x="276988" y="67810"/>
                </a:moveTo>
                <a:lnTo>
                  <a:pt x="276988" y="76014"/>
                </a:lnTo>
                <a:lnTo>
                  <a:pt x="268560" y="76014"/>
                </a:lnTo>
                <a:lnTo>
                  <a:pt x="268560" y="67810"/>
                </a:lnTo>
                <a:close/>
                <a:moveTo>
                  <a:pt x="17190" y="76237"/>
                </a:moveTo>
                <a:lnTo>
                  <a:pt x="17190" y="84497"/>
                </a:lnTo>
                <a:lnTo>
                  <a:pt x="8762" y="84497"/>
                </a:lnTo>
                <a:lnTo>
                  <a:pt x="8762" y="76237"/>
                </a:lnTo>
                <a:close/>
                <a:moveTo>
                  <a:pt x="25840" y="76237"/>
                </a:moveTo>
                <a:lnTo>
                  <a:pt x="25840" y="84497"/>
                </a:lnTo>
                <a:lnTo>
                  <a:pt x="17413" y="84497"/>
                </a:lnTo>
                <a:lnTo>
                  <a:pt x="17413" y="76237"/>
                </a:lnTo>
                <a:close/>
                <a:moveTo>
                  <a:pt x="34547" y="76237"/>
                </a:moveTo>
                <a:lnTo>
                  <a:pt x="34547" y="84497"/>
                </a:lnTo>
                <a:lnTo>
                  <a:pt x="26064" y="84497"/>
                </a:lnTo>
                <a:lnTo>
                  <a:pt x="26064" y="76237"/>
                </a:lnTo>
                <a:close/>
                <a:moveTo>
                  <a:pt x="43197" y="76237"/>
                </a:moveTo>
                <a:lnTo>
                  <a:pt x="43197" y="84497"/>
                </a:lnTo>
                <a:lnTo>
                  <a:pt x="34770" y="84497"/>
                </a:lnTo>
                <a:lnTo>
                  <a:pt x="34770" y="76237"/>
                </a:lnTo>
                <a:close/>
                <a:moveTo>
                  <a:pt x="51848" y="76237"/>
                </a:moveTo>
                <a:lnTo>
                  <a:pt x="51848" y="84497"/>
                </a:lnTo>
                <a:lnTo>
                  <a:pt x="43421" y="84497"/>
                </a:lnTo>
                <a:lnTo>
                  <a:pt x="43421" y="76237"/>
                </a:lnTo>
                <a:close/>
                <a:moveTo>
                  <a:pt x="60499" y="76237"/>
                </a:moveTo>
                <a:lnTo>
                  <a:pt x="60499" y="84497"/>
                </a:lnTo>
                <a:lnTo>
                  <a:pt x="52071" y="84497"/>
                </a:lnTo>
                <a:lnTo>
                  <a:pt x="52071" y="76237"/>
                </a:lnTo>
                <a:close/>
                <a:moveTo>
                  <a:pt x="69149" y="76237"/>
                </a:moveTo>
                <a:lnTo>
                  <a:pt x="69149" y="84497"/>
                </a:lnTo>
                <a:lnTo>
                  <a:pt x="60722" y="84497"/>
                </a:lnTo>
                <a:lnTo>
                  <a:pt x="60722" y="76237"/>
                </a:lnTo>
                <a:close/>
                <a:moveTo>
                  <a:pt x="77800" y="76237"/>
                </a:moveTo>
                <a:lnTo>
                  <a:pt x="77800" y="84497"/>
                </a:lnTo>
                <a:lnTo>
                  <a:pt x="69373" y="84497"/>
                </a:lnTo>
                <a:lnTo>
                  <a:pt x="69373" y="76237"/>
                </a:lnTo>
                <a:close/>
                <a:moveTo>
                  <a:pt x="86506" y="76237"/>
                </a:moveTo>
                <a:lnTo>
                  <a:pt x="86506" y="84497"/>
                </a:lnTo>
                <a:lnTo>
                  <a:pt x="78023" y="84497"/>
                </a:lnTo>
                <a:lnTo>
                  <a:pt x="78023" y="76237"/>
                </a:lnTo>
                <a:close/>
                <a:moveTo>
                  <a:pt x="95157" y="76237"/>
                </a:moveTo>
                <a:lnTo>
                  <a:pt x="95157" y="84497"/>
                </a:lnTo>
                <a:lnTo>
                  <a:pt x="86730" y="84497"/>
                </a:lnTo>
                <a:lnTo>
                  <a:pt x="86730" y="76237"/>
                </a:lnTo>
                <a:close/>
                <a:moveTo>
                  <a:pt x="103808" y="76237"/>
                </a:moveTo>
                <a:lnTo>
                  <a:pt x="103808" y="84497"/>
                </a:lnTo>
                <a:lnTo>
                  <a:pt x="95380" y="84497"/>
                </a:lnTo>
                <a:lnTo>
                  <a:pt x="95380" y="76237"/>
                </a:lnTo>
                <a:close/>
                <a:moveTo>
                  <a:pt x="112458" y="76237"/>
                </a:moveTo>
                <a:lnTo>
                  <a:pt x="112458" y="84497"/>
                </a:lnTo>
                <a:lnTo>
                  <a:pt x="104031" y="84497"/>
                </a:lnTo>
                <a:lnTo>
                  <a:pt x="104031" y="76237"/>
                </a:lnTo>
                <a:close/>
                <a:moveTo>
                  <a:pt x="121109" y="76237"/>
                </a:moveTo>
                <a:lnTo>
                  <a:pt x="121109" y="84497"/>
                </a:lnTo>
                <a:lnTo>
                  <a:pt x="112681" y="84497"/>
                </a:lnTo>
                <a:lnTo>
                  <a:pt x="112681" y="76237"/>
                </a:lnTo>
                <a:close/>
                <a:moveTo>
                  <a:pt x="129760" y="76237"/>
                </a:moveTo>
                <a:lnTo>
                  <a:pt x="129760" y="84497"/>
                </a:lnTo>
                <a:lnTo>
                  <a:pt x="121332" y="84497"/>
                </a:lnTo>
                <a:lnTo>
                  <a:pt x="121332" y="76237"/>
                </a:lnTo>
                <a:close/>
                <a:moveTo>
                  <a:pt x="138410" y="76237"/>
                </a:moveTo>
                <a:lnTo>
                  <a:pt x="138410" y="84497"/>
                </a:lnTo>
                <a:lnTo>
                  <a:pt x="129983" y="84497"/>
                </a:lnTo>
                <a:lnTo>
                  <a:pt x="129983" y="76237"/>
                </a:lnTo>
                <a:close/>
                <a:moveTo>
                  <a:pt x="147117" y="76237"/>
                </a:moveTo>
                <a:lnTo>
                  <a:pt x="147117" y="84497"/>
                </a:lnTo>
                <a:lnTo>
                  <a:pt x="138633" y="84497"/>
                </a:lnTo>
                <a:lnTo>
                  <a:pt x="138633" y="76237"/>
                </a:lnTo>
                <a:close/>
                <a:moveTo>
                  <a:pt x="155767" y="76237"/>
                </a:moveTo>
                <a:lnTo>
                  <a:pt x="155767" y="84497"/>
                </a:lnTo>
                <a:lnTo>
                  <a:pt x="147340" y="84497"/>
                </a:lnTo>
                <a:lnTo>
                  <a:pt x="147340" y="76237"/>
                </a:lnTo>
                <a:close/>
                <a:moveTo>
                  <a:pt x="164418" y="76237"/>
                </a:moveTo>
                <a:lnTo>
                  <a:pt x="164418" y="84497"/>
                </a:lnTo>
                <a:lnTo>
                  <a:pt x="155990" y="84497"/>
                </a:lnTo>
                <a:lnTo>
                  <a:pt x="155990" y="76237"/>
                </a:lnTo>
                <a:close/>
                <a:moveTo>
                  <a:pt x="173069" y="76237"/>
                </a:moveTo>
                <a:lnTo>
                  <a:pt x="173069" y="84497"/>
                </a:lnTo>
                <a:lnTo>
                  <a:pt x="164641" y="84497"/>
                </a:lnTo>
                <a:lnTo>
                  <a:pt x="164641" y="76237"/>
                </a:lnTo>
                <a:close/>
                <a:moveTo>
                  <a:pt x="181719" y="76237"/>
                </a:moveTo>
                <a:lnTo>
                  <a:pt x="181719" y="84497"/>
                </a:lnTo>
                <a:lnTo>
                  <a:pt x="173292" y="84497"/>
                </a:lnTo>
                <a:lnTo>
                  <a:pt x="173292" y="76237"/>
                </a:lnTo>
                <a:close/>
                <a:moveTo>
                  <a:pt x="190370" y="76237"/>
                </a:moveTo>
                <a:lnTo>
                  <a:pt x="190370" y="84497"/>
                </a:lnTo>
                <a:lnTo>
                  <a:pt x="181942" y="84497"/>
                </a:lnTo>
                <a:lnTo>
                  <a:pt x="181942" y="76237"/>
                </a:lnTo>
                <a:close/>
                <a:moveTo>
                  <a:pt x="199020" y="76237"/>
                </a:moveTo>
                <a:lnTo>
                  <a:pt x="199020" y="84497"/>
                </a:lnTo>
                <a:lnTo>
                  <a:pt x="190593" y="84497"/>
                </a:lnTo>
                <a:lnTo>
                  <a:pt x="190593" y="76237"/>
                </a:lnTo>
                <a:close/>
                <a:moveTo>
                  <a:pt x="207727" y="76237"/>
                </a:moveTo>
                <a:lnTo>
                  <a:pt x="207727" y="84497"/>
                </a:lnTo>
                <a:lnTo>
                  <a:pt x="199244" y="84497"/>
                </a:lnTo>
                <a:lnTo>
                  <a:pt x="199244" y="76237"/>
                </a:lnTo>
                <a:close/>
                <a:moveTo>
                  <a:pt x="216377" y="76237"/>
                </a:moveTo>
                <a:lnTo>
                  <a:pt x="216377" y="84497"/>
                </a:lnTo>
                <a:lnTo>
                  <a:pt x="207950" y="84497"/>
                </a:lnTo>
                <a:lnTo>
                  <a:pt x="207950" y="76237"/>
                </a:lnTo>
                <a:close/>
                <a:moveTo>
                  <a:pt x="225028" y="76237"/>
                </a:moveTo>
                <a:lnTo>
                  <a:pt x="225028" y="84497"/>
                </a:lnTo>
                <a:lnTo>
                  <a:pt x="216601" y="84497"/>
                </a:lnTo>
                <a:lnTo>
                  <a:pt x="216601" y="76237"/>
                </a:lnTo>
                <a:close/>
                <a:moveTo>
                  <a:pt x="233679" y="76237"/>
                </a:moveTo>
                <a:lnTo>
                  <a:pt x="233679" y="84497"/>
                </a:lnTo>
                <a:lnTo>
                  <a:pt x="225251" y="84497"/>
                </a:lnTo>
                <a:lnTo>
                  <a:pt x="225251" y="76237"/>
                </a:lnTo>
                <a:close/>
                <a:moveTo>
                  <a:pt x="242329" y="76237"/>
                </a:moveTo>
                <a:lnTo>
                  <a:pt x="242329" y="84497"/>
                </a:lnTo>
                <a:lnTo>
                  <a:pt x="233902" y="84497"/>
                </a:lnTo>
                <a:lnTo>
                  <a:pt x="233902" y="76237"/>
                </a:lnTo>
                <a:close/>
                <a:moveTo>
                  <a:pt x="250980" y="76237"/>
                </a:moveTo>
                <a:lnTo>
                  <a:pt x="250980" y="84497"/>
                </a:lnTo>
                <a:lnTo>
                  <a:pt x="242553" y="84497"/>
                </a:lnTo>
                <a:lnTo>
                  <a:pt x="242553" y="76237"/>
                </a:lnTo>
                <a:close/>
                <a:moveTo>
                  <a:pt x="259686" y="76237"/>
                </a:moveTo>
                <a:lnTo>
                  <a:pt x="259686" y="84497"/>
                </a:lnTo>
                <a:lnTo>
                  <a:pt x="251203" y="84497"/>
                </a:lnTo>
                <a:lnTo>
                  <a:pt x="251203" y="76237"/>
                </a:lnTo>
                <a:close/>
                <a:moveTo>
                  <a:pt x="268337" y="76237"/>
                </a:moveTo>
                <a:lnTo>
                  <a:pt x="268337" y="84497"/>
                </a:lnTo>
                <a:lnTo>
                  <a:pt x="259910" y="84497"/>
                </a:lnTo>
                <a:lnTo>
                  <a:pt x="259910" y="76237"/>
                </a:lnTo>
                <a:close/>
                <a:moveTo>
                  <a:pt x="276988" y="76237"/>
                </a:moveTo>
                <a:lnTo>
                  <a:pt x="276988" y="84497"/>
                </a:lnTo>
                <a:lnTo>
                  <a:pt x="268560" y="84497"/>
                </a:lnTo>
                <a:lnTo>
                  <a:pt x="268560" y="76237"/>
                </a:lnTo>
                <a:close/>
                <a:moveTo>
                  <a:pt x="17190" y="84720"/>
                </a:moveTo>
                <a:lnTo>
                  <a:pt x="17190" y="92924"/>
                </a:lnTo>
                <a:lnTo>
                  <a:pt x="8762" y="92924"/>
                </a:lnTo>
                <a:lnTo>
                  <a:pt x="8762" y="84720"/>
                </a:lnTo>
                <a:close/>
                <a:moveTo>
                  <a:pt x="25840" y="84720"/>
                </a:moveTo>
                <a:lnTo>
                  <a:pt x="25840" y="92924"/>
                </a:lnTo>
                <a:lnTo>
                  <a:pt x="17413" y="92924"/>
                </a:lnTo>
                <a:lnTo>
                  <a:pt x="17413" y="84720"/>
                </a:lnTo>
                <a:close/>
                <a:moveTo>
                  <a:pt x="34547" y="84720"/>
                </a:moveTo>
                <a:lnTo>
                  <a:pt x="34547" y="92924"/>
                </a:lnTo>
                <a:lnTo>
                  <a:pt x="26064" y="92924"/>
                </a:lnTo>
                <a:lnTo>
                  <a:pt x="26064" y="84720"/>
                </a:lnTo>
                <a:close/>
                <a:moveTo>
                  <a:pt x="43197" y="84720"/>
                </a:moveTo>
                <a:lnTo>
                  <a:pt x="43197" y="92924"/>
                </a:lnTo>
                <a:lnTo>
                  <a:pt x="34770" y="92924"/>
                </a:lnTo>
                <a:lnTo>
                  <a:pt x="34770" y="84720"/>
                </a:lnTo>
                <a:close/>
                <a:moveTo>
                  <a:pt x="51848" y="84720"/>
                </a:moveTo>
                <a:lnTo>
                  <a:pt x="51848" y="92924"/>
                </a:lnTo>
                <a:lnTo>
                  <a:pt x="43421" y="92924"/>
                </a:lnTo>
                <a:lnTo>
                  <a:pt x="43421" y="84720"/>
                </a:lnTo>
                <a:close/>
                <a:moveTo>
                  <a:pt x="60499" y="84720"/>
                </a:moveTo>
                <a:lnTo>
                  <a:pt x="60499" y="92924"/>
                </a:lnTo>
                <a:lnTo>
                  <a:pt x="52071" y="92924"/>
                </a:lnTo>
                <a:lnTo>
                  <a:pt x="52071" y="84720"/>
                </a:lnTo>
                <a:close/>
                <a:moveTo>
                  <a:pt x="69149" y="84720"/>
                </a:moveTo>
                <a:lnTo>
                  <a:pt x="69149" y="92924"/>
                </a:lnTo>
                <a:lnTo>
                  <a:pt x="60722" y="92924"/>
                </a:lnTo>
                <a:lnTo>
                  <a:pt x="60722" y="84720"/>
                </a:lnTo>
                <a:close/>
                <a:moveTo>
                  <a:pt x="77800" y="84720"/>
                </a:moveTo>
                <a:lnTo>
                  <a:pt x="77800" y="92924"/>
                </a:lnTo>
                <a:lnTo>
                  <a:pt x="69373" y="92924"/>
                </a:lnTo>
                <a:lnTo>
                  <a:pt x="69373" y="84720"/>
                </a:lnTo>
                <a:close/>
                <a:moveTo>
                  <a:pt x="86506" y="84720"/>
                </a:moveTo>
                <a:lnTo>
                  <a:pt x="86506" y="92924"/>
                </a:lnTo>
                <a:lnTo>
                  <a:pt x="78023" y="92924"/>
                </a:lnTo>
                <a:lnTo>
                  <a:pt x="78023" y="84720"/>
                </a:lnTo>
                <a:close/>
                <a:moveTo>
                  <a:pt x="95157" y="84720"/>
                </a:moveTo>
                <a:lnTo>
                  <a:pt x="95157" y="92924"/>
                </a:lnTo>
                <a:lnTo>
                  <a:pt x="86730" y="92924"/>
                </a:lnTo>
                <a:lnTo>
                  <a:pt x="86730" y="84720"/>
                </a:lnTo>
                <a:close/>
                <a:moveTo>
                  <a:pt x="103808" y="84720"/>
                </a:moveTo>
                <a:lnTo>
                  <a:pt x="103808" y="92924"/>
                </a:lnTo>
                <a:lnTo>
                  <a:pt x="95380" y="92924"/>
                </a:lnTo>
                <a:lnTo>
                  <a:pt x="95380" y="84720"/>
                </a:lnTo>
                <a:close/>
                <a:moveTo>
                  <a:pt x="112458" y="84720"/>
                </a:moveTo>
                <a:lnTo>
                  <a:pt x="112458" y="92924"/>
                </a:lnTo>
                <a:lnTo>
                  <a:pt x="104031" y="92924"/>
                </a:lnTo>
                <a:lnTo>
                  <a:pt x="104031" y="84720"/>
                </a:lnTo>
                <a:close/>
                <a:moveTo>
                  <a:pt x="121109" y="84720"/>
                </a:moveTo>
                <a:lnTo>
                  <a:pt x="121109" y="92924"/>
                </a:lnTo>
                <a:lnTo>
                  <a:pt x="112681" y="92924"/>
                </a:lnTo>
                <a:lnTo>
                  <a:pt x="112681" y="84720"/>
                </a:lnTo>
                <a:close/>
                <a:moveTo>
                  <a:pt x="129760" y="84720"/>
                </a:moveTo>
                <a:lnTo>
                  <a:pt x="129760" y="92924"/>
                </a:lnTo>
                <a:lnTo>
                  <a:pt x="121332" y="92924"/>
                </a:lnTo>
                <a:lnTo>
                  <a:pt x="121332" y="84720"/>
                </a:lnTo>
                <a:close/>
                <a:moveTo>
                  <a:pt x="138410" y="84720"/>
                </a:moveTo>
                <a:lnTo>
                  <a:pt x="138410" y="92924"/>
                </a:lnTo>
                <a:lnTo>
                  <a:pt x="129983" y="92924"/>
                </a:lnTo>
                <a:lnTo>
                  <a:pt x="129983" y="84720"/>
                </a:lnTo>
                <a:close/>
                <a:moveTo>
                  <a:pt x="147117" y="84720"/>
                </a:moveTo>
                <a:lnTo>
                  <a:pt x="147117" y="92924"/>
                </a:lnTo>
                <a:lnTo>
                  <a:pt x="138633" y="92924"/>
                </a:lnTo>
                <a:lnTo>
                  <a:pt x="138633" y="84720"/>
                </a:lnTo>
                <a:close/>
                <a:moveTo>
                  <a:pt x="155767" y="84720"/>
                </a:moveTo>
                <a:lnTo>
                  <a:pt x="155767" y="92924"/>
                </a:lnTo>
                <a:lnTo>
                  <a:pt x="147340" y="92924"/>
                </a:lnTo>
                <a:lnTo>
                  <a:pt x="147340" y="84720"/>
                </a:lnTo>
                <a:close/>
                <a:moveTo>
                  <a:pt x="164418" y="84720"/>
                </a:moveTo>
                <a:lnTo>
                  <a:pt x="164418" y="92924"/>
                </a:lnTo>
                <a:lnTo>
                  <a:pt x="155990" y="92924"/>
                </a:lnTo>
                <a:lnTo>
                  <a:pt x="155990" y="84720"/>
                </a:lnTo>
                <a:close/>
                <a:moveTo>
                  <a:pt x="173069" y="84720"/>
                </a:moveTo>
                <a:lnTo>
                  <a:pt x="173069" y="92924"/>
                </a:lnTo>
                <a:lnTo>
                  <a:pt x="164641" y="92924"/>
                </a:lnTo>
                <a:lnTo>
                  <a:pt x="164641" y="84720"/>
                </a:lnTo>
                <a:close/>
                <a:moveTo>
                  <a:pt x="181719" y="84720"/>
                </a:moveTo>
                <a:lnTo>
                  <a:pt x="181719" y="92924"/>
                </a:lnTo>
                <a:lnTo>
                  <a:pt x="173292" y="92924"/>
                </a:lnTo>
                <a:lnTo>
                  <a:pt x="173292" y="84720"/>
                </a:lnTo>
                <a:close/>
                <a:moveTo>
                  <a:pt x="190370" y="84720"/>
                </a:moveTo>
                <a:lnTo>
                  <a:pt x="190370" y="92924"/>
                </a:lnTo>
                <a:lnTo>
                  <a:pt x="181942" y="92924"/>
                </a:lnTo>
                <a:lnTo>
                  <a:pt x="181942" y="84720"/>
                </a:lnTo>
                <a:close/>
                <a:moveTo>
                  <a:pt x="199020" y="84720"/>
                </a:moveTo>
                <a:lnTo>
                  <a:pt x="199020" y="92924"/>
                </a:lnTo>
                <a:lnTo>
                  <a:pt x="190593" y="92924"/>
                </a:lnTo>
                <a:lnTo>
                  <a:pt x="190593" y="84720"/>
                </a:lnTo>
                <a:close/>
                <a:moveTo>
                  <a:pt x="207727" y="84720"/>
                </a:moveTo>
                <a:lnTo>
                  <a:pt x="207727" y="92924"/>
                </a:lnTo>
                <a:lnTo>
                  <a:pt x="199244" y="92924"/>
                </a:lnTo>
                <a:lnTo>
                  <a:pt x="199244" y="84720"/>
                </a:lnTo>
                <a:close/>
                <a:moveTo>
                  <a:pt x="216377" y="84720"/>
                </a:moveTo>
                <a:lnTo>
                  <a:pt x="216377" y="92924"/>
                </a:lnTo>
                <a:lnTo>
                  <a:pt x="207950" y="92924"/>
                </a:lnTo>
                <a:lnTo>
                  <a:pt x="207950" y="84720"/>
                </a:lnTo>
                <a:close/>
                <a:moveTo>
                  <a:pt x="225028" y="84720"/>
                </a:moveTo>
                <a:lnTo>
                  <a:pt x="225028" y="92924"/>
                </a:lnTo>
                <a:lnTo>
                  <a:pt x="216601" y="92924"/>
                </a:lnTo>
                <a:lnTo>
                  <a:pt x="216601" y="84720"/>
                </a:lnTo>
                <a:close/>
                <a:moveTo>
                  <a:pt x="233679" y="84720"/>
                </a:moveTo>
                <a:lnTo>
                  <a:pt x="233679" y="92924"/>
                </a:lnTo>
                <a:lnTo>
                  <a:pt x="225251" y="92924"/>
                </a:lnTo>
                <a:lnTo>
                  <a:pt x="225251" y="84720"/>
                </a:lnTo>
                <a:close/>
                <a:moveTo>
                  <a:pt x="242329" y="84720"/>
                </a:moveTo>
                <a:lnTo>
                  <a:pt x="242329" y="92924"/>
                </a:lnTo>
                <a:lnTo>
                  <a:pt x="233902" y="92924"/>
                </a:lnTo>
                <a:lnTo>
                  <a:pt x="233902" y="84720"/>
                </a:lnTo>
                <a:close/>
                <a:moveTo>
                  <a:pt x="250980" y="84720"/>
                </a:moveTo>
                <a:lnTo>
                  <a:pt x="250980" y="92924"/>
                </a:lnTo>
                <a:lnTo>
                  <a:pt x="242553" y="92924"/>
                </a:lnTo>
                <a:lnTo>
                  <a:pt x="242553" y="84720"/>
                </a:lnTo>
                <a:close/>
                <a:moveTo>
                  <a:pt x="259686" y="84720"/>
                </a:moveTo>
                <a:lnTo>
                  <a:pt x="259686" y="92924"/>
                </a:lnTo>
                <a:lnTo>
                  <a:pt x="251203" y="92924"/>
                </a:lnTo>
                <a:lnTo>
                  <a:pt x="251203" y="84720"/>
                </a:lnTo>
                <a:close/>
                <a:moveTo>
                  <a:pt x="268337" y="84720"/>
                </a:moveTo>
                <a:lnTo>
                  <a:pt x="268337" y="92924"/>
                </a:lnTo>
                <a:lnTo>
                  <a:pt x="259910" y="92924"/>
                </a:lnTo>
                <a:lnTo>
                  <a:pt x="259910" y="84720"/>
                </a:lnTo>
                <a:close/>
                <a:moveTo>
                  <a:pt x="276988" y="84720"/>
                </a:moveTo>
                <a:lnTo>
                  <a:pt x="276988" y="92924"/>
                </a:lnTo>
                <a:lnTo>
                  <a:pt x="268560" y="92924"/>
                </a:lnTo>
                <a:lnTo>
                  <a:pt x="268560" y="84720"/>
                </a:lnTo>
                <a:close/>
                <a:moveTo>
                  <a:pt x="17190" y="93148"/>
                </a:moveTo>
                <a:lnTo>
                  <a:pt x="17190" y="101408"/>
                </a:lnTo>
                <a:lnTo>
                  <a:pt x="8762" y="101408"/>
                </a:lnTo>
                <a:lnTo>
                  <a:pt x="8762" y="93148"/>
                </a:lnTo>
                <a:close/>
                <a:moveTo>
                  <a:pt x="25840" y="93148"/>
                </a:moveTo>
                <a:lnTo>
                  <a:pt x="25840" y="101408"/>
                </a:lnTo>
                <a:lnTo>
                  <a:pt x="17413" y="101408"/>
                </a:lnTo>
                <a:lnTo>
                  <a:pt x="17413" y="93148"/>
                </a:lnTo>
                <a:close/>
                <a:moveTo>
                  <a:pt x="34547" y="93148"/>
                </a:moveTo>
                <a:lnTo>
                  <a:pt x="34547" y="101408"/>
                </a:lnTo>
                <a:lnTo>
                  <a:pt x="26064" y="101408"/>
                </a:lnTo>
                <a:lnTo>
                  <a:pt x="26064" y="93148"/>
                </a:lnTo>
                <a:close/>
                <a:moveTo>
                  <a:pt x="43197" y="93148"/>
                </a:moveTo>
                <a:lnTo>
                  <a:pt x="43197" y="101408"/>
                </a:lnTo>
                <a:lnTo>
                  <a:pt x="34770" y="101408"/>
                </a:lnTo>
                <a:lnTo>
                  <a:pt x="34770" y="93148"/>
                </a:lnTo>
                <a:close/>
                <a:moveTo>
                  <a:pt x="51848" y="93148"/>
                </a:moveTo>
                <a:lnTo>
                  <a:pt x="51848" y="101408"/>
                </a:lnTo>
                <a:lnTo>
                  <a:pt x="43421" y="101408"/>
                </a:lnTo>
                <a:lnTo>
                  <a:pt x="43421" y="93148"/>
                </a:lnTo>
                <a:close/>
                <a:moveTo>
                  <a:pt x="60499" y="93148"/>
                </a:moveTo>
                <a:lnTo>
                  <a:pt x="60499" y="101408"/>
                </a:lnTo>
                <a:lnTo>
                  <a:pt x="52071" y="101408"/>
                </a:lnTo>
                <a:lnTo>
                  <a:pt x="52071" y="93148"/>
                </a:lnTo>
                <a:close/>
                <a:moveTo>
                  <a:pt x="69149" y="93148"/>
                </a:moveTo>
                <a:lnTo>
                  <a:pt x="69149" y="101408"/>
                </a:lnTo>
                <a:lnTo>
                  <a:pt x="60722" y="101408"/>
                </a:lnTo>
                <a:lnTo>
                  <a:pt x="60722" y="93148"/>
                </a:lnTo>
                <a:close/>
                <a:moveTo>
                  <a:pt x="77800" y="93148"/>
                </a:moveTo>
                <a:lnTo>
                  <a:pt x="77800" y="101408"/>
                </a:lnTo>
                <a:lnTo>
                  <a:pt x="69373" y="101408"/>
                </a:lnTo>
                <a:lnTo>
                  <a:pt x="69373" y="93148"/>
                </a:lnTo>
                <a:close/>
                <a:moveTo>
                  <a:pt x="86506" y="93148"/>
                </a:moveTo>
                <a:lnTo>
                  <a:pt x="86506" y="101408"/>
                </a:lnTo>
                <a:lnTo>
                  <a:pt x="78023" y="101408"/>
                </a:lnTo>
                <a:lnTo>
                  <a:pt x="78023" y="93148"/>
                </a:lnTo>
                <a:close/>
                <a:moveTo>
                  <a:pt x="95157" y="93148"/>
                </a:moveTo>
                <a:lnTo>
                  <a:pt x="95157" y="101408"/>
                </a:lnTo>
                <a:lnTo>
                  <a:pt x="86730" y="101408"/>
                </a:lnTo>
                <a:lnTo>
                  <a:pt x="86730" y="93148"/>
                </a:lnTo>
                <a:close/>
                <a:moveTo>
                  <a:pt x="103808" y="93148"/>
                </a:moveTo>
                <a:lnTo>
                  <a:pt x="103808" y="101408"/>
                </a:lnTo>
                <a:lnTo>
                  <a:pt x="95380" y="101408"/>
                </a:lnTo>
                <a:lnTo>
                  <a:pt x="95380" y="93148"/>
                </a:lnTo>
                <a:close/>
                <a:moveTo>
                  <a:pt x="112458" y="93148"/>
                </a:moveTo>
                <a:lnTo>
                  <a:pt x="112458" y="101408"/>
                </a:lnTo>
                <a:lnTo>
                  <a:pt x="104031" y="101408"/>
                </a:lnTo>
                <a:lnTo>
                  <a:pt x="104031" y="93148"/>
                </a:lnTo>
                <a:close/>
                <a:moveTo>
                  <a:pt x="121109" y="93148"/>
                </a:moveTo>
                <a:lnTo>
                  <a:pt x="121109" y="101408"/>
                </a:lnTo>
                <a:lnTo>
                  <a:pt x="112681" y="101408"/>
                </a:lnTo>
                <a:lnTo>
                  <a:pt x="112681" y="93148"/>
                </a:lnTo>
                <a:close/>
                <a:moveTo>
                  <a:pt x="129760" y="93148"/>
                </a:moveTo>
                <a:lnTo>
                  <a:pt x="129760" y="101408"/>
                </a:lnTo>
                <a:lnTo>
                  <a:pt x="121332" y="101408"/>
                </a:lnTo>
                <a:lnTo>
                  <a:pt x="121332" y="93148"/>
                </a:lnTo>
                <a:close/>
                <a:moveTo>
                  <a:pt x="138410" y="93148"/>
                </a:moveTo>
                <a:lnTo>
                  <a:pt x="138410" y="101408"/>
                </a:lnTo>
                <a:lnTo>
                  <a:pt x="129983" y="101408"/>
                </a:lnTo>
                <a:lnTo>
                  <a:pt x="129983" y="93148"/>
                </a:lnTo>
                <a:close/>
                <a:moveTo>
                  <a:pt x="147117" y="93148"/>
                </a:moveTo>
                <a:lnTo>
                  <a:pt x="147117" y="101408"/>
                </a:lnTo>
                <a:lnTo>
                  <a:pt x="138633" y="101408"/>
                </a:lnTo>
                <a:lnTo>
                  <a:pt x="138633" y="93148"/>
                </a:lnTo>
                <a:close/>
                <a:moveTo>
                  <a:pt x="155767" y="93148"/>
                </a:moveTo>
                <a:lnTo>
                  <a:pt x="155767" y="101408"/>
                </a:lnTo>
                <a:lnTo>
                  <a:pt x="147340" y="101408"/>
                </a:lnTo>
                <a:lnTo>
                  <a:pt x="147340" y="93148"/>
                </a:lnTo>
                <a:close/>
                <a:moveTo>
                  <a:pt x="164418" y="93148"/>
                </a:moveTo>
                <a:lnTo>
                  <a:pt x="164418" y="101408"/>
                </a:lnTo>
                <a:lnTo>
                  <a:pt x="155990" y="101408"/>
                </a:lnTo>
                <a:lnTo>
                  <a:pt x="155990" y="93148"/>
                </a:lnTo>
                <a:close/>
                <a:moveTo>
                  <a:pt x="173069" y="93148"/>
                </a:moveTo>
                <a:lnTo>
                  <a:pt x="173069" y="101408"/>
                </a:lnTo>
                <a:lnTo>
                  <a:pt x="164641" y="101408"/>
                </a:lnTo>
                <a:lnTo>
                  <a:pt x="164641" y="93148"/>
                </a:lnTo>
                <a:close/>
                <a:moveTo>
                  <a:pt x="181719" y="93148"/>
                </a:moveTo>
                <a:lnTo>
                  <a:pt x="181719" y="101408"/>
                </a:lnTo>
                <a:lnTo>
                  <a:pt x="173292" y="101408"/>
                </a:lnTo>
                <a:lnTo>
                  <a:pt x="173292" y="93148"/>
                </a:lnTo>
                <a:close/>
                <a:moveTo>
                  <a:pt x="190370" y="93148"/>
                </a:moveTo>
                <a:lnTo>
                  <a:pt x="190370" y="101408"/>
                </a:lnTo>
                <a:lnTo>
                  <a:pt x="181942" y="101408"/>
                </a:lnTo>
                <a:lnTo>
                  <a:pt x="181942" y="93148"/>
                </a:lnTo>
                <a:close/>
                <a:moveTo>
                  <a:pt x="199020" y="93148"/>
                </a:moveTo>
                <a:lnTo>
                  <a:pt x="199020" y="101408"/>
                </a:lnTo>
                <a:lnTo>
                  <a:pt x="190593" y="101408"/>
                </a:lnTo>
                <a:lnTo>
                  <a:pt x="190593" y="93148"/>
                </a:lnTo>
                <a:close/>
                <a:moveTo>
                  <a:pt x="207727" y="93148"/>
                </a:moveTo>
                <a:lnTo>
                  <a:pt x="207727" y="101408"/>
                </a:lnTo>
                <a:lnTo>
                  <a:pt x="199244" y="101408"/>
                </a:lnTo>
                <a:lnTo>
                  <a:pt x="199244" y="93148"/>
                </a:lnTo>
                <a:close/>
                <a:moveTo>
                  <a:pt x="216377" y="93148"/>
                </a:moveTo>
                <a:lnTo>
                  <a:pt x="216377" y="101408"/>
                </a:lnTo>
                <a:lnTo>
                  <a:pt x="207950" y="101408"/>
                </a:lnTo>
                <a:lnTo>
                  <a:pt x="207950" y="93148"/>
                </a:lnTo>
                <a:close/>
                <a:moveTo>
                  <a:pt x="225028" y="93148"/>
                </a:moveTo>
                <a:lnTo>
                  <a:pt x="225028" y="101408"/>
                </a:lnTo>
                <a:lnTo>
                  <a:pt x="216601" y="101408"/>
                </a:lnTo>
                <a:lnTo>
                  <a:pt x="216601" y="93148"/>
                </a:lnTo>
                <a:close/>
                <a:moveTo>
                  <a:pt x="233679" y="93148"/>
                </a:moveTo>
                <a:lnTo>
                  <a:pt x="233679" y="101408"/>
                </a:lnTo>
                <a:lnTo>
                  <a:pt x="225251" y="101408"/>
                </a:lnTo>
                <a:lnTo>
                  <a:pt x="225251" y="93148"/>
                </a:lnTo>
                <a:close/>
                <a:moveTo>
                  <a:pt x="242329" y="93148"/>
                </a:moveTo>
                <a:lnTo>
                  <a:pt x="242329" y="101408"/>
                </a:lnTo>
                <a:lnTo>
                  <a:pt x="233902" y="101408"/>
                </a:lnTo>
                <a:lnTo>
                  <a:pt x="233902" y="93148"/>
                </a:lnTo>
                <a:close/>
                <a:moveTo>
                  <a:pt x="250980" y="93148"/>
                </a:moveTo>
                <a:lnTo>
                  <a:pt x="250980" y="101408"/>
                </a:lnTo>
                <a:lnTo>
                  <a:pt x="242553" y="101408"/>
                </a:lnTo>
                <a:lnTo>
                  <a:pt x="242553" y="93148"/>
                </a:lnTo>
                <a:close/>
                <a:moveTo>
                  <a:pt x="259686" y="93148"/>
                </a:moveTo>
                <a:lnTo>
                  <a:pt x="259686" y="101408"/>
                </a:lnTo>
                <a:lnTo>
                  <a:pt x="251203" y="101408"/>
                </a:lnTo>
                <a:lnTo>
                  <a:pt x="251203" y="93148"/>
                </a:lnTo>
                <a:close/>
                <a:moveTo>
                  <a:pt x="268337" y="93148"/>
                </a:moveTo>
                <a:lnTo>
                  <a:pt x="268337" y="101408"/>
                </a:lnTo>
                <a:lnTo>
                  <a:pt x="259910" y="101408"/>
                </a:lnTo>
                <a:lnTo>
                  <a:pt x="259910" y="93148"/>
                </a:lnTo>
                <a:close/>
                <a:moveTo>
                  <a:pt x="276988" y="93148"/>
                </a:moveTo>
                <a:lnTo>
                  <a:pt x="276988" y="101408"/>
                </a:lnTo>
                <a:lnTo>
                  <a:pt x="268560" y="101408"/>
                </a:lnTo>
                <a:lnTo>
                  <a:pt x="268560" y="93148"/>
                </a:lnTo>
                <a:close/>
                <a:moveTo>
                  <a:pt x="17190" y="101631"/>
                </a:moveTo>
                <a:lnTo>
                  <a:pt x="17190" y="109891"/>
                </a:lnTo>
                <a:lnTo>
                  <a:pt x="8762" y="109891"/>
                </a:lnTo>
                <a:lnTo>
                  <a:pt x="8762" y="101631"/>
                </a:lnTo>
                <a:close/>
                <a:moveTo>
                  <a:pt x="25840" y="101631"/>
                </a:moveTo>
                <a:lnTo>
                  <a:pt x="25840" y="109891"/>
                </a:lnTo>
                <a:lnTo>
                  <a:pt x="17413" y="109891"/>
                </a:lnTo>
                <a:lnTo>
                  <a:pt x="17413" y="101631"/>
                </a:lnTo>
                <a:close/>
                <a:moveTo>
                  <a:pt x="34547" y="101631"/>
                </a:moveTo>
                <a:lnTo>
                  <a:pt x="34547" y="109891"/>
                </a:lnTo>
                <a:lnTo>
                  <a:pt x="26064" y="109891"/>
                </a:lnTo>
                <a:lnTo>
                  <a:pt x="26064" y="101631"/>
                </a:lnTo>
                <a:close/>
                <a:moveTo>
                  <a:pt x="43197" y="101631"/>
                </a:moveTo>
                <a:lnTo>
                  <a:pt x="43197" y="109891"/>
                </a:lnTo>
                <a:lnTo>
                  <a:pt x="34770" y="109891"/>
                </a:lnTo>
                <a:lnTo>
                  <a:pt x="34770" y="101631"/>
                </a:lnTo>
                <a:close/>
                <a:moveTo>
                  <a:pt x="51848" y="101631"/>
                </a:moveTo>
                <a:lnTo>
                  <a:pt x="51848" y="109891"/>
                </a:lnTo>
                <a:lnTo>
                  <a:pt x="43421" y="109891"/>
                </a:lnTo>
                <a:lnTo>
                  <a:pt x="43421" y="101631"/>
                </a:lnTo>
                <a:close/>
                <a:moveTo>
                  <a:pt x="60499" y="101631"/>
                </a:moveTo>
                <a:lnTo>
                  <a:pt x="60499" y="109891"/>
                </a:lnTo>
                <a:lnTo>
                  <a:pt x="52071" y="109891"/>
                </a:lnTo>
                <a:lnTo>
                  <a:pt x="52071" y="101631"/>
                </a:lnTo>
                <a:close/>
                <a:moveTo>
                  <a:pt x="69149" y="101631"/>
                </a:moveTo>
                <a:lnTo>
                  <a:pt x="69149" y="109891"/>
                </a:lnTo>
                <a:lnTo>
                  <a:pt x="60722" y="109891"/>
                </a:lnTo>
                <a:lnTo>
                  <a:pt x="60722" y="101631"/>
                </a:lnTo>
                <a:close/>
                <a:moveTo>
                  <a:pt x="77800" y="101631"/>
                </a:moveTo>
                <a:lnTo>
                  <a:pt x="77800" y="109891"/>
                </a:lnTo>
                <a:lnTo>
                  <a:pt x="69373" y="109891"/>
                </a:lnTo>
                <a:lnTo>
                  <a:pt x="69373" y="101631"/>
                </a:lnTo>
                <a:close/>
                <a:moveTo>
                  <a:pt x="86506" y="101631"/>
                </a:moveTo>
                <a:lnTo>
                  <a:pt x="86506" y="109891"/>
                </a:lnTo>
                <a:lnTo>
                  <a:pt x="78023" y="109891"/>
                </a:lnTo>
                <a:lnTo>
                  <a:pt x="78023" y="101631"/>
                </a:lnTo>
                <a:close/>
                <a:moveTo>
                  <a:pt x="95157" y="101631"/>
                </a:moveTo>
                <a:lnTo>
                  <a:pt x="95157" y="109891"/>
                </a:lnTo>
                <a:lnTo>
                  <a:pt x="86730" y="109891"/>
                </a:lnTo>
                <a:lnTo>
                  <a:pt x="86730" y="101631"/>
                </a:lnTo>
                <a:close/>
                <a:moveTo>
                  <a:pt x="103808" y="101631"/>
                </a:moveTo>
                <a:lnTo>
                  <a:pt x="103808" y="109891"/>
                </a:lnTo>
                <a:lnTo>
                  <a:pt x="95380" y="109891"/>
                </a:lnTo>
                <a:lnTo>
                  <a:pt x="95380" y="101631"/>
                </a:lnTo>
                <a:close/>
                <a:moveTo>
                  <a:pt x="112458" y="101631"/>
                </a:moveTo>
                <a:lnTo>
                  <a:pt x="112458" y="109891"/>
                </a:lnTo>
                <a:lnTo>
                  <a:pt x="104031" y="109891"/>
                </a:lnTo>
                <a:lnTo>
                  <a:pt x="104031" y="101631"/>
                </a:lnTo>
                <a:close/>
                <a:moveTo>
                  <a:pt x="121109" y="101631"/>
                </a:moveTo>
                <a:lnTo>
                  <a:pt x="121109" y="109891"/>
                </a:lnTo>
                <a:lnTo>
                  <a:pt x="112681" y="109891"/>
                </a:lnTo>
                <a:lnTo>
                  <a:pt x="112681" y="101631"/>
                </a:lnTo>
                <a:close/>
                <a:moveTo>
                  <a:pt x="129760" y="101631"/>
                </a:moveTo>
                <a:lnTo>
                  <a:pt x="129760" y="109891"/>
                </a:lnTo>
                <a:lnTo>
                  <a:pt x="121332" y="109891"/>
                </a:lnTo>
                <a:lnTo>
                  <a:pt x="121332" y="101631"/>
                </a:lnTo>
                <a:close/>
                <a:moveTo>
                  <a:pt x="138410" y="101631"/>
                </a:moveTo>
                <a:lnTo>
                  <a:pt x="138410" y="109891"/>
                </a:lnTo>
                <a:lnTo>
                  <a:pt x="129983" y="109891"/>
                </a:lnTo>
                <a:lnTo>
                  <a:pt x="129983" y="101631"/>
                </a:lnTo>
                <a:close/>
                <a:moveTo>
                  <a:pt x="147117" y="101631"/>
                </a:moveTo>
                <a:lnTo>
                  <a:pt x="147117" y="109891"/>
                </a:lnTo>
                <a:lnTo>
                  <a:pt x="138633" y="109891"/>
                </a:lnTo>
                <a:lnTo>
                  <a:pt x="138633" y="101631"/>
                </a:lnTo>
                <a:close/>
                <a:moveTo>
                  <a:pt x="155767" y="101631"/>
                </a:moveTo>
                <a:lnTo>
                  <a:pt x="155767" y="109891"/>
                </a:lnTo>
                <a:lnTo>
                  <a:pt x="147340" y="109891"/>
                </a:lnTo>
                <a:lnTo>
                  <a:pt x="147340" y="101631"/>
                </a:lnTo>
                <a:close/>
                <a:moveTo>
                  <a:pt x="164418" y="101631"/>
                </a:moveTo>
                <a:lnTo>
                  <a:pt x="164418" y="109891"/>
                </a:lnTo>
                <a:lnTo>
                  <a:pt x="155990" y="109891"/>
                </a:lnTo>
                <a:lnTo>
                  <a:pt x="155990" y="101631"/>
                </a:lnTo>
                <a:close/>
                <a:moveTo>
                  <a:pt x="173069" y="101631"/>
                </a:moveTo>
                <a:lnTo>
                  <a:pt x="173069" y="109891"/>
                </a:lnTo>
                <a:lnTo>
                  <a:pt x="164641" y="109891"/>
                </a:lnTo>
                <a:lnTo>
                  <a:pt x="164641" y="101631"/>
                </a:lnTo>
                <a:close/>
                <a:moveTo>
                  <a:pt x="181719" y="101631"/>
                </a:moveTo>
                <a:lnTo>
                  <a:pt x="181719" y="109891"/>
                </a:lnTo>
                <a:lnTo>
                  <a:pt x="173292" y="109891"/>
                </a:lnTo>
                <a:lnTo>
                  <a:pt x="173292" y="101631"/>
                </a:lnTo>
                <a:close/>
                <a:moveTo>
                  <a:pt x="190370" y="101631"/>
                </a:moveTo>
                <a:lnTo>
                  <a:pt x="190370" y="109891"/>
                </a:lnTo>
                <a:lnTo>
                  <a:pt x="181942" y="109891"/>
                </a:lnTo>
                <a:lnTo>
                  <a:pt x="181942" y="101631"/>
                </a:lnTo>
                <a:close/>
                <a:moveTo>
                  <a:pt x="199020" y="101631"/>
                </a:moveTo>
                <a:lnTo>
                  <a:pt x="199020" y="109891"/>
                </a:lnTo>
                <a:lnTo>
                  <a:pt x="190593" y="109891"/>
                </a:lnTo>
                <a:lnTo>
                  <a:pt x="190593" y="101631"/>
                </a:lnTo>
                <a:close/>
                <a:moveTo>
                  <a:pt x="207727" y="101631"/>
                </a:moveTo>
                <a:lnTo>
                  <a:pt x="207727" y="109891"/>
                </a:lnTo>
                <a:lnTo>
                  <a:pt x="199244" y="109891"/>
                </a:lnTo>
                <a:lnTo>
                  <a:pt x="199244" y="101631"/>
                </a:lnTo>
                <a:close/>
                <a:moveTo>
                  <a:pt x="216377" y="101631"/>
                </a:moveTo>
                <a:lnTo>
                  <a:pt x="216377" y="109891"/>
                </a:lnTo>
                <a:lnTo>
                  <a:pt x="207950" y="109891"/>
                </a:lnTo>
                <a:lnTo>
                  <a:pt x="207950" y="101631"/>
                </a:lnTo>
                <a:close/>
                <a:moveTo>
                  <a:pt x="225028" y="101631"/>
                </a:moveTo>
                <a:lnTo>
                  <a:pt x="225028" y="109891"/>
                </a:lnTo>
                <a:lnTo>
                  <a:pt x="216601" y="109891"/>
                </a:lnTo>
                <a:lnTo>
                  <a:pt x="216601" y="101631"/>
                </a:lnTo>
                <a:close/>
                <a:moveTo>
                  <a:pt x="233679" y="101631"/>
                </a:moveTo>
                <a:lnTo>
                  <a:pt x="233679" y="109891"/>
                </a:lnTo>
                <a:lnTo>
                  <a:pt x="225251" y="109891"/>
                </a:lnTo>
                <a:lnTo>
                  <a:pt x="225251" y="101631"/>
                </a:lnTo>
                <a:close/>
                <a:moveTo>
                  <a:pt x="242329" y="101631"/>
                </a:moveTo>
                <a:lnTo>
                  <a:pt x="242329" y="109891"/>
                </a:lnTo>
                <a:lnTo>
                  <a:pt x="233902" y="109891"/>
                </a:lnTo>
                <a:lnTo>
                  <a:pt x="233902" y="101631"/>
                </a:lnTo>
                <a:close/>
                <a:moveTo>
                  <a:pt x="250980" y="101631"/>
                </a:moveTo>
                <a:lnTo>
                  <a:pt x="250980" y="109891"/>
                </a:lnTo>
                <a:lnTo>
                  <a:pt x="242553" y="109891"/>
                </a:lnTo>
                <a:lnTo>
                  <a:pt x="242553" y="101631"/>
                </a:lnTo>
                <a:close/>
                <a:moveTo>
                  <a:pt x="259686" y="101631"/>
                </a:moveTo>
                <a:lnTo>
                  <a:pt x="259686" y="109891"/>
                </a:lnTo>
                <a:lnTo>
                  <a:pt x="251203" y="109891"/>
                </a:lnTo>
                <a:lnTo>
                  <a:pt x="251203" y="101631"/>
                </a:lnTo>
                <a:close/>
                <a:moveTo>
                  <a:pt x="268337" y="101631"/>
                </a:moveTo>
                <a:lnTo>
                  <a:pt x="268337" y="109891"/>
                </a:lnTo>
                <a:lnTo>
                  <a:pt x="259910" y="109891"/>
                </a:lnTo>
                <a:lnTo>
                  <a:pt x="259910" y="101631"/>
                </a:lnTo>
                <a:close/>
                <a:moveTo>
                  <a:pt x="276988" y="101631"/>
                </a:moveTo>
                <a:lnTo>
                  <a:pt x="276988" y="109891"/>
                </a:lnTo>
                <a:lnTo>
                  <a:pt x="268560" y="109891"/>
                </a:lnTo>
                <a:lnTo>
                  <a:pt x="268560" y="101631"/>
                </a:lnTo>
                <a:close/>
                <a:moveTo>
                  <a:pt x="17190" y="110114"/>
                </a:moveTo>
                <a:lnTo>
                  <a:pt x="17190" y="118318"/>
                </a:lnTo>
                <a:lnTo>
                  <a:pt x="8762" y="118318"/>
                </a:lnTo>
                <a:lnTo>
                  <a:pt x="8762" y="110114"/>
                </a:lnTo>
                <a:close/>
                <a:moveTo>
                  <a:pt x="25840" y="110114"/>
                </a:moveTo>
                <a:lnTo>
                  <a:pt x="25840" y="118318"/>
                </a:lnTo>
                <a:lnTo>
                  <a:pt x="17413" y="118318"/>
                </a:lnTo>
                <a:lnTo>
                  <a:pt x="17413" y="110114"/>
                </a:lnTo>
                <a:close/>
                <a:moveTo>
                  <a:pt x="34547" y="110114"/>
                </a:moveTo>
                <a:lnTo>
                  <a:pt x="34547" y="118318"/>
                </a:lnTo>
                <a:lnTo>
                  <a:pt x="26064" y="118318"/>
                </a:lnTo>
                <a:lnTo>
                  <a:pt x="26064" y="110114"/>
                </a:lnTo>
                <a:close/>
                <a:moveTo>
                  <a:pt x="43197" y="110114"/>
                </a:moveTo>
                <a:lnTo>
                  <a:pt x="43197" y="118318"/>
                </a:lnTo>
                <a:lnTo>
                  <a:pt x="34770" y="118318"/>
                </a:lnTo>
                <a:lnTo>
                  <a:pt x="34770" y="110114"/>
                </a:lnTo>
                <a:close/>
                <a:moveTo>
                  <a:pt x="51848" y="110114"/>
                </a:moveTo>
                <a:lnTo>
                  <a:pt x="51848" y="118318"/>
                </a:lnTo>
                <a:lnTo>
                  <a:pt x="43421" y="118318"/>
                </a:lnTo>
                <a:lnTo>
                  <a:pt x="43421" y="110114"/>
                </a:lnTo>
                <a:close/>
                <a:moveTo>
                  <a:pt x="60499" y="110114"/>
                </a:moveTo>
                <a:lnTo>
                  <a:pt x="60499" y="118318"/>
                </a:lnTo>
                <a:lnTo>
                  <a:pt x="52071" y="118318"/>
                </a:lnTo>
                <a:lnTo>
                  <a:pt x="52071" y="110114"/>
                </a:lnTo>
                <a:close/>
                <a:moveTo>
                  <a:pt x="69149" y="110114"/>
                </a:moveTo>
                <a:lnTo>
                  <a:pt x="69149" y="118318"/>
                </a:lnTo>
                <a:lnTo>
                  <a:pt x="60722" y="118318"/>
                </a:lnTo>
                <a:lnTo>
                  <a:pt x="60722" y="110114"/>
                </a:lnTo>
                <a:close/>
                <a:moveTo>
                  <a:pt x="77800" y="110114"/>
                </a:moveTo>
                <a:lnTo>
                  <a:pt x="77800" y="118318"/>
                </a:lnTo>
                <a:lnTo>
                  <a:pt x="69373" y="118318"/>
                </a:lnTo>
                <a:lnTo>
                  <a:pt x="69373" y="110114"/>
                </a:lnTo>
                <a:close/>
                <a:moveTo>
                  <a:pt x="86506" y="110114"/>
                </a:moveTo>
                <a:lnTo>
                  <a:pt x="86506" y="118318"/>
                </a:lnTo>
                <a:lnTo>
                  <a:pt x="78023" y="118318"/>
                </a:lnTo>
                <a:lnTo>
                  <a:pt x="78023" y="110114"/>
                </a:lnTo>
                <a:close/>
                <a:moveTo>
                  <a:pt x="95157" y="110114"/>
                </a:moveTo>
                <a:lnTo>
                  <a:pt x="95157" y="118318"/>
                </a:lnTo>
                <a:lnTo>
                  <a:pt x="86730" y="118318"/>
                </a:lnTo>
                <a:lnTo>
                  <a:pt x="86730" y="110114"/>
                </a:lnTo>
                <a:close/>
                <a:moveTo>
                  <a:pt x="103808" y="110114"/>
                </a:moveTo>
                <a:lnTo>
                  <a:pt x="103808" y="118318"/>
                </a:lnTo>
                <a:lnTo>
                  <a:pt x="95380" y="118318"/>
                </a:lnTo>
                <a:lnTo>
                  <a:pt x="95380" y="110114"/>
                </a:lnTo>
                <a:close/>
                <a:moveTo>
                  <a:pt x="112458" y="110114"/>
                </a:moveTo>
                <a:lnTo>
                  <a:pt x="112458" y="118318"/>
                </a:lnTo>
                <a:lnTo>
                  <a:pt x="104031" y="118318"/>
                </a:lnTo>
                <a:lnTo>
                  <a:pt x="104031" y="110114"/>
                </a:lnTo>
                <a:close/>
                <a:moveTo>
                  <a:pt x="121109" y="110114"/>
                </a:moveTo>
                <a:lnTo>
                  <a:pt x="121109" y="118318"/>
                </a:lnTo>
                <a:lnTo>
                  <a:pt x="112681" y="118318"/>
                </a:lnTo>
                <a:lnTo>
                  <a:pt x="112681" y="110114"/>
                </a:lnTo>
                <a:close/>
                <a:moveTo>
                  <a:pt x="129760" y="110114"/>
                </a:moveTo>
                <a:lnTo>
                  <a:pt x="129760" y="118318"/>
                </a:lnTo>
                <a:lnTo>
                  <a:pt x="121332" y="118318"/>
                </a:lnTo>
                <a:lnTo>
                  <a:pt x="121332" y="110114"/>
                </a:lnTo>
                <a:close/>
                <a:moveTo>
                  <a:pt x="138410" y="110114"/>
                </a:moveTo>
                <a:lnTo>
                  <a:pt x="138410" y="118318"/>
                </a:lnTo>
                <a:lnTo>
                  <a:pt x="129983" y="118318"/>
                </a:lnTo>
                <a:lnTo>
                  <a:pt x="129983" y="110114"/>
                </a:lnTo>
                <a:close/>
                <a:moveTo>
                  <a:pt x="147117" y="110114"/>
                </a:moveTo>
                <a:lnTo>
                  <a:pt x="147117" y="118318"/>
                </a:lnTo>
                <a:lnTo>
                  <a:pt x="138633" y="118318"/>
                </a:lnTo>
                <a:lnTo>
                  <a:pt x="138633" y="110114"/>
                </a:lnTo>
                <a:close/>
                <a:moveTo>
                  <a:pt x="155767" y="110114"/>
                </a:moveTo>
                <a:lnTo>
                  <a:pt x="155767" y="118318"/>
                </a:lnTo>
                <a:lnTo>
                  <a:pt x="147340" y="118318"/>
                </a:lnTo>
                <a:lnTo>
                  <a:pt x="147340" y="110114"/>
                </a:lnTo>
                <a:close/>
                <a:moveTo>
                  <a:pt x="164418" y="110114"/>
                </a:moveTo>
                <a:lnTo>
                  <a:pt x="164418" y="118318"/>
                </a:lnTo>
                <a:lnTo>
                  <a:pt x="155990" y="118318"/>
                </a:lnTo>
                <a:lnTo>
                  <a:pt x="155990" y="110114"/>
                </a:lnTo>
                <a:close/>
                <a:moveTo>
                  <a:pt x="173069" y="110114"/>
                </a:moveTo>
                <a:lnTo>
                  <a:pt x="173069" y="118318"/>
                </a:lnTo>
                <a:lnTo>
                  <a:pt x="164641" y="118318"/>
                </a:lnTo>
                <a:lnTo>
                  <a:pt x="164641" y="110114"/>
                </a:lnTo>
                <a:close/>
                <a:moveTo>
                  <a:pt x="181719" y="110114"/>
                </a:moveTo>
                <a:lnTo>
                  <a:pt x="181719" y="118318"/>
                </a:lnTo>
                <a:lnTo>
                  <a:pt x="173292" y="118318"/>
                </a:lnTo>
                <a:lnTo>
                  <a:pt x="173292" y="110114"/>
                </a:lnTo>
                <a:close/>
                <a:moveTo>
                  <a:pt x="190370" y="110114"/>
                </a:moveTo>
                <a:lnTo>
                  <a:pt x="190370" y="118318"/>
                </a:lnTo>
                <a:lnTo>
                  <a:pt x="181942" y="118318"/>
                </a:lnTo>
                <a:lnTo>
                  <a:pt x="181942" y="110114"/>
                </a:lnTo>
                <a:close/>
                <a:moveTo>
                  <a:pt x="199020" y="110114"/>
                </a:moveTo>
                <a:lnTo>
                  <a:pt x="199020" y="118318"/>
                </a:lnTo>
                <a:lnTo>
                  <a:pt x="190593" y="118318"/>
                </a:lnTo>
                <a:lnTo>
                  <a:pt x="190593" y="110114"/>
                </a:lnTo>
                <a:close/>
                <a:moveTo>
                  <a:pt x="207727" y="110114"/>
                </a:moveTo>
                <a:lnTo>
                  <a:pt x="207727" y="118318"/>
                </a:lnTo>
                <a:lnTo>
                  <a:pt x="199244" y="118318"/>
                </a:lnTo>
                <a:lnTo>
                  <a:pt x="199244" y="110114"/>
                </a:lnTo>
                <a:close/>
                <a:moveTo>
                  <a:pt x="216377" y="110114"/>
                </a:moveTo>
                <a:lnTo>
                  <a:pt x="216377" y="118318"/>
                </a:lnTo>
                <a:lnTo>
                  <a:pt x="207950" y="118318"/>
                </a:lnTo>
                <a:lnTo>
                  <a:pt x="207950" y="110114"/>
                </a:lnTo>
                <a:close/>
                <a:moveTo>
                  <a:pt x="225028" y="110114"/>
                </a:moveTo>
                <a:lnTo>
                  <a:pt x="225028" y="118318"/>
                </a:lnTo>
                <a:lnTo>
                  <a:pt x="216601" y="118318"/>
                </a:lnTo>
                <a:lnTo>
                  <a:pt x="216601" y="110114"/>
                </a:lnTo>
                <a:close/>
                <a:moveTo>
                  <a:pt x="233679" y="110114"/>
                </a:moveTo>
                <a:lnTo>
                  <a:pt x="233679" y="118318"/>
                </a:lnTo>
                <a:lnTo>
                  <a:pt x="225251" y="118318"/>
                </a:lnTo>
                <a:lnTo>
                  <a:pt x="225251" y="110114"/>
                </a:lnTo>
                <a:close/>
                <a:moveTo>
                  <a:pt x="242329" y="110114"/>
                </a:moveTo>
                <a:lnTo>
                  <a:pt x="242329" y="118318"/>
                </a:lnTo>
                <a:lnTo>
                  <a:pt x="233902" y="118318"/>
                </a:lnTo>
                <a:lnTo>
                  <a:pt x="233902" y="110114"/>
                </a:lnTo>
                <a:close/>
                <a:moveTo>
                  <a:pt x="250980" y="110114"/>
                </a:moveTo>
                <a:lnTo>
                  <a:pt x="250980" y="118318"/>
                </a:lnTo>
                <a:lnTo>
                  <a:pt x="242553" y="118318"/>
                </a:lnTo>
                <a:lnTo>
                  <a:pt x="242553" y="110114"/>
                </a:lnTo>
                <a:close/>
                <a:moveTo>
                  <a:pt x="259686" y="110114"/>
                </a:moveTo>
                <a:lnTo>
                  <a:pt x="259686" y="118318"/>
                </a:lnTo>
                <a:lnTo>
                  <a:pt x="251203" y="118318"/>
                </a:lnTo>
                <a:lnTo>
                  <a:pt x="251203" y="110114"/>
                </a:lnTo>
                <a:close/>
                <a:moveTo>
                  <a:pt x="268337" y="110114"/>
                </a:moveTo>
                <a:lnTo>
                  <a:pt x="268337" y="118318"/>
                </a:lnTo>
                <a:lnTo>
                  <a:pt x="259910" y="118318"/>
                </a:lnTo>
                <a:lnTo>
                  <a:pt x="259910" y="110114"/>
                </a:lnTo>
                <a:close/>
                <a:moveTo>
                  <a:pt x="276988" y="110114"/>
                </a:moveTo>
                <a:lnTo>
                  <a:pt x="276988" y="118318"/>
                </a:lnTo>
                <a:lnTo>
                  <a:pt x="268560" y="118318"/>
                </a:lnTo>
                <a:lnTo>
                  <a:pt x="268560" y="110114"/>
                </a:lnTo>
                <a:close/>
                <a:moveTo>
                  <a:pt x="17190" y="118541"/>
                </a:moveTo>
                <a:lnTo>
                  <a:pt x="17190" y="126801"/>
                </a:lnTo>
                <a:lnTo>
                  <a:pt x="8762" y="126801"/>
                </a:lnTo>
                <a:lnTo>
                  <a:pt x="8762" y="118541"/>
                </a:lnTo>
                <a:close/>
                <a:moveTo>
                  <a:pt x="25840" y="118541"/>
                </a:moveTo>
                <a:lnTo>
                  <a:pt x="25840" y="126801"/>
                </a:lnTo>
                <a:lnTo>
                  <a:pt x="17413" y="126801"/>
                </a:lnTo>
                <a:lnTo>
                  <a:pt x="17413" y="118541"/>
                </a:lnTo>
                <a:close/>
                <a:moveTo>
                  <a:pt x="34547" y="118541"/>
                </a:moveTo>
                <a:lnTo>
                  <a:pt x="34547" y="126801"/>
                </a:lnTo>
                <a:lnTo>
                  <a:pt x="26064" y="126801"/>
                </a:lnTo>
                <a:lnTo>
                  <a:pt x="26064" y="118541"/>
                </a:lnTo>
                <a:close/>
                <a:moveTo>
                  <a:pt x="43197" y="118541"/>
                </a:moveTo>
                <a:lnTo>
                  <a:pt x="43197" y="126801"/>
                </a:lnTo>
                <a:lnTo>
                  <a:pt x="34770" y="126801"/>
                </a:lnTo>
                <a:lnTo>
                  <a:pt x="34770" y="118541"/>
                </a:lnTo>
                <a:close/>
                <a:moveTo>
                  <a:pt x="51848" y="118541"/>
                </a:moveTo>
                <a:lnTo>
                  <a:pt x="51848" y="126801"/>
                </a:lnTo>
                <a:lnTo>
                  <a:pt x="43421" y="126801"/>
                </a:lnTo>
                <a:lnTo>
                  <a:pt x="43421" y="118541"/>
                </a:lnTo>
                <a:close/>
                <a:moveTo>
                  <a:pt x="60499" y="118541"/>
                </a:moveTo>
                <a:lnTo>
                  <a:pt x="60499" y="126801"/>
                </a:lnTo>
                <a:lnTo>
                  <a:pt x="52071" y="126801"/>
                </a:lnTo>
                <a:lnTo>
                  <a:pt x="52071" y="118541"/>
                </a:lnTo>
                <a:close/>
                <a:moveTo>
                  <a:pt x="69149" y="118541"/>
                </a:moveTo>
                <a:lnTo>
                  <a:pt x="69149" y="126801"/>
                </a:lnTo>
                <a:lnTo>
                  <a:pt x="60722" y="126801"/>
                </a:lnTo>
                <a:lnTo>
                  <a:pt x="60722" y="118541"/>
                </a:lnTo>
                <a:close/>
                <a:moveTo>
                  <a:pt x="77800" y="118541"/>
                </a:moveTo>
                <a:lnTo>
                  <a:pt x="77800" y="126801"/>
                </a:lnTo>
                <a:lnTo>
                  <a:pt x="69373" y="126801"/>
                </a:lnTo>
                <a:lnTo>
                  <a:pt x="69373" y="118541"/>
                </a:lnTo>
                <a:close/>
                <a:moveTo>
                  <a:pt x="86506" y="118541"/>
                </a:moveTo>
                <a:lnTo>
                  <a:pt x="86506" y="126801"/>
                </a:lnTo>
                <a:lnTo>
                  <a:pt x="78023" y="126801"/>
                </a:lnTo>
                <a:lnTo>
                  <a:pt x="78023" y="118541"/>
                </a:lnTo>
                <a:close/>
                <a:moveTo>
                  <a:pt x="95157" y="118541"/>
                </a:moveTo>
                <a:lnTo>
                  <a:pt x="95157" y="126801"/>
                </a:lnTo>
                <a:lnTo>
                  <a:pt x="86730" y="126801"/>
                </a:lnTo>
                <a:lnTo>
                  <a:pt x="86730" y="118541"/>
                </a:lnTo>
                <a:close/>
                <a:moveTo>
                  <a:pt x="103808" y="118541"/>
                </a:moveTo>
                <a:lnTo>
                  <a:pt x="103808" y="126801"/>
                </a:lnTo>
                <a:lnTo>
                  <a:pt x="95380" y="126801"/>
                </a:lnTo>
                <a:lnTo>
                  <a:pt x="95380" y="118541"/>
                </a:lnTo>
                <a:close/>
                <a:moveTo>
                  <a:pt x="112458" y="118541"/>
                </a:moveTo>
                <a:lnTo>
                  <a:pt x="112458" y="126801"/>
                </a:lnTo>
                <a:lnTo>
                  <a:pt x="104031" y="126801"/>
                </a:lnTo>
                <a:lnTo>
                  <a:pt x="104031" y="118541"/>
                </a:lnTo>
                <a:close/>
                <a:moveTo>
                  <a:pt x="121109" y="118541"/>
                </a:moveTo>
                <a:lnTo>
                  <a:pt x="121109" y="126801"/>
                </a:lnTo>
                <a:lnTo>
                  <a:pt x="112681" y="126801"/>
                </a:lnTo>
                <a:lnTo>
                  <a:pt x="112681" y="118541"/>
                </a:lnTo>
                <a:close/>
                <a:moveTo>
                  <a:pt x="129760" y="118541"/>
                </a:moveTo>
                <a:lnTo>
                  <a:pt x="129760" y="126801"/>
                </a:lnTo>
                <a:lnTo>
                  <a:pt x="121332" y="126801"/>
                </a:lnTo>
                <a:lnTo>
                  <a:pt x="121332" y="118541"/>
                </a:lnTo>
                <a:close/>
                <a:moveTo>
                  <a:pt x="138410" y="118541"/>
                </a:moveTo>
                <a:lnTo>
                  <a:pt x="138410" y="126801"/>
                </a:lnTo>
                <a:lnTo>
                  <a:pt x="129983" y="126801"/>
                </a:lnTo>
                <a:lnTo>
                  <a:pt x="129983" y="118541"/>
                </a:lnTo>
                <a:close/>
                <a:moveTo>
                  <a:pt x="147117" y="118541"/>
                </a:moveTo>
                <a:lnTo>
                  <a:pt x="147117" y="126801"/>
                </a:lnTo>
                <a:lnTo>
                  <a:pt x="138633" y="126801"/>
                </a:lnTo>
                <a:lnTo>
                  <a:pt x="138633" y="118541"/>
                </a:lnTo>
                <a:close/>
                <a:moveTo>
                  <a:pt x="155767" y="118541"/>
                </a:moveTo>
                <a:lnTo>
                  <a:pt x="155767" y="126801"/>
                </a:lnTo>
                <a:lnTo>
                  <a:pt x="147340" y="126801"/>
                </a:lnTo>
                <a:lnTo>
                  <a:pt x="147340" y="118541"/>
                </a:lnTo>
                <a:close/>
                <a:moveTo>
                  <a:pt x="164418" y="118541"/>
                </a:moveTo>
                <a:lnTo>
                  <a:pt x="164418" y="126801"/>
                </a:lnTo>
                <a:lnTo>
                  <a:pt x="155990" y="126801"/>
                </a:lnTo>
                <a:lnTo>
                  <a:pt x="155990" y="118541"/>
                </a:lnTo>
                <a:close/>
                <a:moveTo>
                  <a:pt x="173069" y="118541"/>
                </a:moveTo>
                <a:lnTo>
                  <a:pt x="173069" y="126801"/>
                </a:lnTo>
                <a:lnTo>
                  <a:pt x="164641" y="126801"/>
                </a:lnTo>
                <a:lnTo>
                  <a:pt x="164641" y="118541"/>
                </a:lnTo>
                <a:close/>
                <a:moveTo>
                  <a:pt x="181719" y="118541"/>
                </a:moveTo>
                <a:lnTo>
                  <a:pt x="181719" y="126801"/>
                </a:lnTo>
                <a:lnTo>
                  <a:pt x="173292" y="126801"/>
                </a:lnTo>
                <a:lnTo>
                  <a:pt x="173292" y="118541"/>
                </a:lnTo>
                <a:close/>
                <a:moveTo>
                  <a:pt x="190370" y="118541"/>
                </a:moveTo>
                <a:lnTo>
                  <a:pt x="190370" y="126801"/>
                </a:lnTo>
                <a:lnTo>
                  <a:pt x="181942" y="126801"/>
                </a:lnTo>
                <a:lnTo>
                  <a:pt x="181942" y="118541"/>
                </a:lnTo>
                <a:close/>
                <a:moveTo>
                  <a:pt x="199020" y="118541"/>
                </a:moveTo>
                <a:lnTo>
                  <a:pt x="199020" y="126801"/>
                </a:lnTo>
                <a:lnTo>
                  <a:pt x="190593" y="126801"/>
                </a:lnTo>
                <a:lnTo>
                  <a:pt x="190593" y="118541"/>
                </a:lnTo>
                <a:close/>
                <a:moveTo>
                  <a:pt x="207727" y="118541"/>
                </a:moveTo>
                <a:lnTo>
                  <a:pt x="207727" y="126801"/>
                </a:lnTo>
                <a:lnTo>
                  <a:pt x="199244" y="126801"/>
                </a:lnTo>
                <a:lnTo>
                  <a:pt x="199244" y="118541"/>
                </a:lnTo>
                <a:close/>
                <a:moveTo>
                  <a:pt x="216377" y="118541"/>
                </a:moveTo>
                <a:lnTo>
                  <a:pt x="216377" y="126801"/>
                </a:lnTo>
                <a:lnTo>
                  <a:pt x="207950" y="126801"/>
                </a:lnTo>
                <a:lnTo>
                  <a:pt x="207950" y="118541"/>
                </a:lnTo>
                <a:close/>
                <a:moveTo>
                  <a:pt x="225028" y="118541"/>
                </a:moveTo>
                <a:lnTo>
                  <a:pt x="225028" y="126801"/>
                </a:lnTo>
                <a:lnTo>
                  <a:pt x="216601" y="126801"/>
                </a:lnTo>
                <a:lnTo>
                  <a:pt x="216601" y="118541"/>
                </a:lnTo>
                <a:close/>
                <a:moveTo>
                  <a:pt x="233679" y="118541"/>
                </a:moveTo>
                <a:lnTo>
                  <a:pt x="233679" y="126801"/>
                </a:lnTo>
                <a:lnTo>
                  <a:pt x="225251" y="126801"/>
                </a:lnTo>
                <a:lnTo>
                  <a:pt x="225251" y="118541"/>
                </a:lnTo>
                <a:close/>
                <a:moveTo>
                  <a:pt x="242329" y="118541"/>
                </a:moveTo>
                <a:lnTo>
                  <a:pt x="242329" y="126801"/>
                </a:lnTo>
                <a:lnTo>
                  <a:pt x="233902" y="126801"/>
                </a:lnTo>
                <a:lnTo>
                  <a:pt x="233902" y="118541"/>
                </a:lnTo>
                <a:close/>
                <a:moveTo>
                  <a:pt x="250980" y="118541"/>
                </a:moveTo>
                <a:lnTo>
                  <a:pt x="250980" y="126801"/>
                </a:lnTo>
                <a:lnTo>
                  <a:pt x="242553" y="126801"/>
                </a:lnTo>
                <a:lnTo>
                  <a:pt x="242553" y="118541"/>
                </a:lnTo>
                <a:close/>
                <a:moveTo>
                  <a:pt x="259686" y="118541"/>
                </a:moveTo>
                <a:lnTo>
                  <a:pt x="259686" y="126801"/>
                </a:lnTo>
                <a:lnTo>
                  <a:pt x="251203" y="126801"/>
                </a:lnTo>
                <a:lnTo>
                  <a:pt x="251203" y="118541"/>
                </a:lnTo>
                <a:close/>
                <a:moveTo>
                  <a:pt x="268337" y="118541"/>
                </a:moveTo>
                <a:lnTo>
                  <a:pt x="268337" y="126801"/>
                </a:lnTo>
                <a:lnTo>
                  <a:pt x="259910" y="126801"/>
                </a:lnTo>
                <a:lnTo>
                  <a:pt x="259910" y="118541"/>
                </a:lnTo>
                <a:close/>
                <a:moveTo>
                  <a:pt x="276988" y="118541"/>
                </a:moveTo>
                <a:lnTo>
                  <a:pt x="276988" y="126801"/>
                </a:lnTo>
                <a:lnTo>
                  <a:pt x="268560" y="126801"/>
                </a:lnTo>
                <a:lnTo>
                  <a:pt x="268560" y="118541"/>
                </a:lnTo>
                <a:close/>
                <a:moveTo>
                  <a:pt x="17190" y="127025"/>
                </a:moveTo>
                <a:lnTo>
                  <a:pt x="17190" y="135229"/>
                </a:lnTo>
                <a:lnTo>
                  <a:pt x="8762" y="135229"/>
                </a:lnTo>
                <a:lnTo>
                  <a:pt x="8762" y="127025"/>
                </a:lnTo>
                <a:close/>
                <a:moveTo>
                  <a:pt x="25840" y="127025"/>
                </a:moveTo>
                <a:lnTo>
                  <a:pt x="25840" y="135229"/>
                </a:lnTo>
                <a:lnTo>
                  <a:pt x="17413" y="135229"/>
                </a:lnTo>
                <a:lnTo>
                  <a:pt x="17413" y="127025"/>
                </a:lnTo>
                <a:close/>
                <a:moveTo>
                  <a:pt x="34547" y="127025"/>
                </a:moveTo>
                <a:lnTo>
                  <a:pt x="34547" y="135229"/>
                </a:lnTo>
                <a:lnTo>
                  <a:pt x="26064" y="135229"/>
                </a:lnTo>
                <a:lnTo>
                  <a:pt x="26064" y="127025"/>
                </a:lnTo>
                <a:close/>
                <a:moveTo>
                  <a:pt x="43197" y="127025"/>
                </a:moveTo>
                <a:lnTo>
                  <a:pt x="43197" y="135229"/>
                </a:lnTo>
                <a:lnTo>
                  <a:pt x="34770" y="135229"/>
                </a:lnTo>
                <a:lnTo>
                  <a:pt x="34770" y="127025"/>
                </a:lnTo>
                <a:close/>
                <a:moveTo>
                  <a:pt x="51848" y="127025"/>
                </a:moveTo>
                <a:lnTo>
                  <a:pt x="51848" y="135229"/>
                </a:lnTo>
                <a:lnTo>
                  <a:pt x="43421" y="135229"/>
                </a:lnTo>
                <a:lnTo>
                  <a:pt x="43421" y="127025"/>
                </a:lnTo>
                <a:close/>
                <a:moveTo>
                  <a:pt x="60499" y="127025"/>
                </a:moveTo>
                <a:lnTo>
                  <a:pt x="60499" y="135229"/>
                </a:lnTo>
                <a:lnTo>
                  <a:pt x="52071" y="135229"/>
                </a:lnTo>
                <a:lnTo>
                  <a:pt x="52071" y="127025"/>
                </a:lnTo>
                <a:close/>
                <a:moveTo>
                  <a:pt x="69149" y="127025"/>
                </a:moveTo>
                <a:lnTo>
                  <a:pt x="69149" y="135229"/>
                </a:lnTo>
                <a:lnTo>
                  <a:pt x="60722" y="135229"/>
                </a:lnTo>
                <a:lnTo>
                  <a:pt x="60722" y="127025"/>
                </a:lnTo>
                <a:close/>
                <a:moveTo>
                  <a:pt x="77800" y="127025"/>
                </a:moveTo>
                <a:lnTo>
                  <a:pt x="77800" y="135229"/>
                </a:lnTo>
                <a:lnTo>
                  <a:pt x="69373" y="135229"/>
                </a:lnTo>
                <a:lnTo>
                  <a:pt x="69373" y="127025"/>
                </a:lnTo>
                <a:close/>
                <a:moveTo>
                  <a:pt x="86506" y="127025"/>
                </a:moveTo>
                <a:lnTo>
                  <a:pt x="86506" y="135229"/>
                </a:lnTo>
                <a:lnTo>
                  <a:pt x="78023" y="135229"/>
                </a:lnTo>
                <a:lnTo>
                  <a:pt x="78023" y="127025"/>
                </a:lnTo>
                <a:close/>
                <a:moveTo>
                  <a:pt x="95157" y="127025"/>
                </a:moveTo>
                <a:lnTo>
                  <a:pt x="95157" y="135229"/>
                </a:lnTo>
                <a:lnTo>
                  <a:pt x="86730" y="135229"/>
                </a:lnTo>
                <a:lnTo>
                  <a:pt x="86730" y="127025"/>
                </a:lnTo>
                <a:close/>
                <a:moveTo>
                  <a:pt x="103808" y="127025"/>
                </a:moveTo>
                <a:lnTo>
                  <a:pt x="103808" y="135229"/>
                </a:lnTo>
                <a:lnTo>
                  <a:pt x="95380" y="135229"/>
                </a:lnTo>
                <a:lnTo>
                  <a:pt x="95380" y="127025"/>
                </a:lnTo>
                <a:close/>
                <a:moveTo>
                  <a:pt x="112458" y="127025"/>
                </a:moveTo>
                <a:lnTo>
                  <a:pt x="112458" y="135229"/>
                </a:lnTo>
                <a:lnTo>
                  <a:pt x="104031" y="135229"/>
                </a:lnTo>
                <a:lnTo>
                  <a:pt x="104031" y="127025"/>
                </a:lnTo>
                <a:close/>
                <a:moveTo>
                  <a:pt x="121109" y="127025"/>
                </a:moveTo>
                <a:lnTo>
                  <a:pt x="121109" y="135229"/>
                </a:lnTo>
                <a:lnTo>
                  <a:pt x="112681" y="135229"/>
                </a:lnTo>
                <a:lnTo>
                  <a:pt x="112681" y="127025"/>
                </a:lnTo>
                <a:close/>
                <a:moveTo>
                  <a:pt x="129760" y="127025"/>
                </a:moveTo>
                <a:lnTo>
                  <a:pt x="129760" y="135229"/>
                </a:lnTo>
                <a:lnTo>
                  <a:pt x="121332" y="135229"/>
                </a:lnTo>
                <a:lnTo>
                  <a:pt x="121332" y="127025"/>
                </a:lnTo>
                <a:close/>
                <a:moveTo>
                  <a:pt x="138410" y="127025"/>
                </a:moveTo>
                <a:lnTo>
                  <a:pt x="138410" y="135229"/>
                </a:lnTo>
                <a:lnTo>
                  <a:pt x="129983" y="135229"/>
                </a:lnTo>
                <a:lnTo>
                  <a:pt x="129983" y="127025"/>
                </a:lnTo>
                <a:close/>
                <a:moveTo>
                  <a:pt x="147117" y="127025"/>
                </a:moveTo>
                <a:lnTo>
                  <a:pt x="147117" y="135229"/>
                </a:lnTo>
                <a:lnTo>
                  <a:pt x="138633" y="135229"/>
                </a:lnTo>
                <a:lnTo>
                  <a:pt x="138633" y="127025"/>
                </a:lnTo>
                <a:close/>
                <a:moveTo>
                  <a:pt x="155767" y="127025"/>
                </a:moveTo>
                <a:lnTo>
                  <a:pt x="155767" y="135229"/>
                </a:lnTo>
                <a:lnTo>
                  <a:pt x="147340" y="135229"/>
                </a:lnTo>
                <a:lnTo>
                  <a:pt x="147340" y="127025"/>
                </a:lnTo>
                <a:close/>
                <a:moveTo>
                  <a:pt x="164418" y="127025"/>
                </a:moveTo>
                <a:lnTo>
                  <a:pt x="164418" y="135229"/>
                </a:lnTo>
                <a:lnTo>
                  <a:pt x="155990" y="135229"/>
                </a:lnTo>
                <a:lnTo>
                  <a:pt x="155990" y="127025"/>
                </a:lnTo>
                <a:close/>
                <a:moveTo>
                  <a:pt x="173069" y="127025"/>
                </a:moveTo>
                <a:lnTo>
                  <a:pt x="173069" y="135229"/>
                </a:lnTo>
                <a:lnTo>
                  <a:pt x="164641" y="135229"/>
                </a:lnTo>
                <a:lnTo>
                  <a:pt x="164641" y="127025"/>
                </a:lnTo>
                <a:close/>
                <a:moveTo>
                  <a:pt x="181719" y="127025"/>
                </a:moveTo>
                <a:lnTo>
                  <a:pt x="181719" y="135229"/>
                </a:lnTo>
                <a:lnTo>
                  <a:pt x="173292" y="135229"/>
                </a:lnTo>
                <a:lnTo>
                  <a:pt x="173292" y="127025"/>
                </a:lnTo>
                <a:close/>
                <a:moveTo>
                  <a:pt x="190370" y="127025"/>
                </a:moveTo>
                <a:lnTo>
                  <a:pt x="190370" y="135229"/>
                </a:lnTo>
                <a:lnTo>
                  <a:pt x="181942" y="135229"/>
                </a:lnTo>
                <a:lnTo>
                  <a:pt x="181942" y="127025"/>
                </a:lnTo>
                <a:close/>
                <a:moveTo>
                  <a:pt x="199020" y="127025"/>
                </a:moveTo>
                <a:lnTo>
                  <a:pt x="199020" y="135229"/>
                </a:lnTo>
                <a:lnTo>
                  <a:pt x="190593" y="135229"/>
                </a:lnTo>
                <a:lnTo>
                  <a:pt x="190593" y="127025"/>
                </a:lnTo>
                <a:close/>
                <a:moveTo>
                  <a:pt x="207727" y="127025"/>
                </a:moveTo>
                <a:lnTo>
                  <a:pt x="207727" y="135229"/>
                </a:lnTo>
                <a:lnTo>
                  <a:pt x="199244" y="135229"/>
                </a:lnTo>
                <a:lnTo>
                  <a:pt x="199244" y="127025"/>
                </a:lnTo>
                <a:close/>
                <a:moveTo>
                  <a:pt x="216377" y="127025"/>
                </a:moveTo>
                <a:lnTo>
                  <a:pt x="216377" y="135229"/>
                </a:lnTo>
                <a:lnTo>
                  <a:pt x="207950" y="135229"/>
                </a:lnTo>
                <a:lnTo>
                  <a:pt x="207950" y="127025"/>
                </a:lnTo>
                <a:close/>
                <a:moveTo>
                  <a:pt x="225028" y="127025"/>
                </a:moveTo>
                <a:lnTo>
                  <a:pt x="225028" y="135229"/>
                </a:lnTo>
                <a:lnTo>
                  <a:pt x="216601" y="135229"/>
                </a:lnTo>
                <a:lnTo>
                  <a:pt x="216601" y="127025"/>
                </a:lnTo>
                <a:close/>
                <a:moveTo>
                  <a:pt x="233679" y="127025"/>
                </a:moveTo>
                <a:lnTo>
                  <a:pt x="233679" y="135229"/>
                </a:lnTo>
                <a:lnTo>
                  <a:pt x="225251" y="135229"/>
                </a:lnTo>
                <a:lnTo>
                  <a:pt x="225251" y="127025"/>
                </a:lnTo>
                <a:close/>
                <a:moveTo>
                  <a:pt x="242329" y="127025"/>
                </a:moveTo>
                <a:lnTo>
                  <a:pt x="242329" y="135229"/>
                </a:lnTo>
                <a:lnTo>
                  <a:pt x="233902" y="135229"/>
                </a:lnTo>
                <a:lnTo>
                  <a:pt x="233902" y="127025"/>
                </a:lnTo>
                <a:close/>
                <a:moveTo>
                  <a:pt x="250980" y="127025"/>
                </a:moveTo>
                <a:lnTo>
                  <a:pt x="250980" y="135229"/>
                </a:lnTo>
                <a:lnTo>
                  <a:pt x="242553" y="135229"/>
                </a:lnTo>
                <a:lnTo>
                  <a:pt x="242553" y="127025"/>
                </a:lnTo>
                <a:close/>
                <a:moveTo>
                  <a:pt x="259686" y="127025"/>
                </a:moveTo>
                <a:lnTo>
                  <a:pt x="259686" y="135229"/>
                </a:lnTo>
                <a:lnTo>
                  <a:pt x="251203" y="135229"/>
                </a:lnTo>
                <a:lnTo>
                  <a:pt x="251203" y="127025"/>
                </a:lnTo>
                <a:close/>
                <a:moveTo>
                  <a:pt x="268337" y="127025"/>
                </a:moveTo>
                <a:lnTo>
                  <a:pt x="268337" y="135229"/>
                </a:lnTo>
                <a:lnTo>
                  <a:pt x="259910" y="135229"/>
                </a:lnTo>
                <a:lnTo>
                  <a:pt x="259910" y="127025"/>
                </a:lnTo>
                <a:close/>
                <a:moveTo>
                  <a:pt x="276988" y="127025"/>
                </a:moveTo>
                <a:lnTo>
                  <a:pt x="276988" y="135229"/>
                </a:lnTo>
                <a:lnTo>
                  <a:pt x="268560" y="135229"/>
                </a:lnTo>
                <a:lnTo>
                  <a:pt x="268560" y="127025"/>
                </a:lnTo>
                <a:close/>
                <a:moveTo>
                  <a:pt x="17190" y="135452"/>
                </a:moveTo>
                <a:lnTo>
                  <a:pt x="17190" y="143712"/>
                </a:lnTo>
                <a:lnTo>
                  <a:pt x="8762" y="143712"/>
                </a:lnTo>
                <a:lnTo>
                  <a:pt x="8762" y="135452"/>
                </a:lnTo>
                <a:close/>
                <a:moveTo>
                  <a:pt x="25840" y="135452"/>
                </a:moveTo>
                <a:lnTo>
                  <a:pt x="25840" y="143712"/>
                </a:lnTo>
                <a:lnTo>
                  <a:pt x="17413" y="143712"/>
                </a:lnTo>
                <a:lnTo>
                  <a:pt x="17413" y="135452"/>
                </a:lnTo>
                <a:close/>
                <a:moveTo>
                  <a:pt x="34547" y="135452"/>
                </a:moveTo>
                <a:lnTo>
                  <a:pt x="34547" y="143712"/>
                </a:lnTo>
                <a:lnTo>
                  <a:pt x="26064" y="143712"/>
                </a:lnTo>
                <a:lnTo>
                  <a:pt x="26064" y="135452"/>
                </a:lnTo>
                <a:close/>
                <a:moveTo>
                  <a:pt x="43197" y="135452"/>
                </a:moveTo>
                <a:lnTo>
                  <a:pt x="43197" y="143712"/>
                </a:lnTo>
                <a:lnTo>
                  <a:pt x="34770" y="143712"/>
                </a:lnTo>
                <a:lnTo>
                  <a:pt x="34770" y="135452"/>
                </a:lnTo>
                <a:close/>
                <a:moveTo>
                  <a:pt x="51848" y="135452"/>
                </a:moveTo>
                <a:lnTo>
                  <a:pt x="51848" y="143712"/>
                </a:lnTo>
                <a:lnTo>
                  <a:pt x="43421" y="143712"/>
                </a:lnTo>
                <a:lnTo>
                  <a:pt x="43421" y="135452"/>
                </a:lnTo>
                <a:close/>
                <a:moveTo>
                  <a:pt x="60499" y="135452"/>
                </a:moveTo>
                <a:lnTo>
                  <a:pt x="60499" y="143712"/>
                </a:lnTo>
                <a:lnTo>
                  <a:pt x="52071" y="143712"/>
                </a:lnTo>
                <a:lnTo>
                  <a:pt x="52071" y="135452"/>
                </a:lnTo>
                <a:close/>
                <a:moveTo>
                  <a:pt x="69149" y="135452"/>
                </a:moveTo>
                <a:lnTo>
                  <a:pt x="69149" y="143712"/>
                </a:lnTo>
                <a:lnTo>
                  <a:pt x="60722" y="143712"/>
                </a:lnTo>
                <a:lnTo>
                  <a:pt x="60722" y="135452"/>
                </a:lnTo>
                <a:close/>
                <a:moveTo>
                  <a:pt x="77800" y="135452"/>
                </a:moveTo>
                <a:lnTo>
                  <a:pt x="77800" y="143712"/>
                </a:lnTo>
                <a:lnTo>
                  <a:pt x="69373" y="143712"/>
                </a:lnTo>
                <a:lnTo>
                  <a:pt x="69373" y="135452"/>
                </a:lnTo>
                <a:close/>
                <a:moveTo>
                  <a:pt x="86506" y="135452"/>
                </a:moveTo>
                <a:lnTo>
                  <a:pt x="86506" y="143712"/>
                </a:lnTo>
                <a:lnTo>
                  <a:pt x="78023" y="143712"/>
                </a:lnTo>
                <a:lnTo>
                  <a:pt x="78023" y="135452"/>
                </a:lnTo>
                <a:close/>
                <a:moveTo>
                  <a:pt x="95157" y="135452"/>
                </a:moveTo>
                <a:lnTo>
                  <a:pt x="95157" y="143712"/>
                </a:lnTo>
                <a:lnTo>
                  <a:pt x="86730" y="143712"/>
                </a:lnTo>
                <a:lnTo>
                  <a:pt x="86730" y="135452"/>
                </a:lnTo>
                <a:close/>
                <a:moveTo>
                  <a:pt x="103808" y="135452"/>
                </a:moveTo>
                <a:lnTo>
                  <a:pt x="103808" y="143712"/>
                </a:lnTo>
                <a:lnTo>
                  <a:pt x="95380" y="143712"/>
                </a:lnTo>
                <a:lnTo>
                  <a:pt x="95380" y="135452"/>
                </a:lnTo>
                <a:close/>
                <a:moveTo>
                  <a:pt x="112458" y="135452"/>
                </a:moveTo>
                <a:lnTo>
                  <a:pt x="112458" y="143712"/>
                </a:lnTo>
                <a:lnTo>
                  <a:pt x="104031" y="143712"/>
                </a:lnTo>
                <a:lnTo>
                  <a:pt x="104031" y="135452"/>
                </a:lnTo>
                <a:close/>
                <a:moveTo>
                  <a:pt x="121109" y="135452"/>
                </a:moveTo>
                <a:lnTo>
                  <a:pt x="121109" y="143712"/>
                </a:lnTo>
                <a:lnTo>
                  <a:pt x="112681" y="143712"/>
                </a:lnTo>
                <a:lnTo>
                  <a:pt x="112681" y="135452"/>
                </a:lnTo>
                <a:close/>
                <a:moveTo>
                  <a:pt x="129760" y="135452"/>
                </a:moveTo>
                <a:lnTo>
                  <a:pt x="129760" y="143712"/>
                </a:lnTo>
                <a:lnTo>
                  <a:pt x="121332" y="143712"/>
                </a:lnTo>
                <a:lnTo>
                  <a:pt x="121332" y="135452"/>
                </a:lnTo>
                <a:close/>
                <a:moveTo>
                  <a:pt x="138410" y="135452"/>
                </a:moveTo>
                <a:lnTo>
                  <a:pt x="138410" y="143712"/>
                </a:lnTo>
                <a:lnTo>
                  <a:pt x="129983" y="143712"/>
                </a:lnTo>
                <a:lnTo>
                  <a:pt x="129983" y="135452"/>
                </a:lnTo>
                <a:close/>
                <a:moveTo>
                  <a:pt x="147117" y="135452"/>
                </a:moveTo>
                <a:lnTo>
                  <a:pt x="147117" y="143712"/>
                </a:lnTo>
                <a:lnTo>
                  <a:pt x="138633" y="143712"/>
                </a:lnTo>
                <a:lnTo>
                  <a:pt x="138633" y="135452"/>
                </a:lnTo>
                <a:close/>
                <a:moveTo>
                  <a:pt x="155767" y="135452"/>
                </a:moveTo>
                <a:lnTo>
                  <a:pt x="155767" y="143712"/>
                </a:lnTo>
                <a:lnTo>
                  <a:pt x="147340" y="143712"/>
                </a:lnTo>
                <a:lnTo>
                  <a:pt x="147340" y="135452"/>
                </a:lnTo>
                <a:close/>
                <a:moveTo>
                  <a:pt x="164418" y="135452"/>
                </a:moveTo>
                <a:lnTo>
                  <a:pt x="164418" y="143712"/>
                </a:lnTo>
                <a:lnTo>
                  <a:pt x="155990" y="143712"/>
                </a:lnTo>
                <a:lnTo>
                  <a:pt x="155990" y="135452"/>
                </a:lnTo>
                <a:close/>
                <a:moveTo>
                  <a:pt x="173069" y="135452"/>
                </a:moveTo>
                <a:lnTo>
                  <a:pt x="173069" y="143712"/>
                </a:lnTo>
                <a:lnTo>
                  <a:pt x="164641" y="143712"/>
                </a:lnTo>
                <a:lnTo>
                  <a:pt x="164641" y="135452"/>
                </a:lnTo>
                <a:close/>
                <a:moveTo>
                  <a:pt x="181719" y="135452"/>
                </a:moveTo>
                <a:lnTo>
                  <a:pt x="181719" y="143712"/>
                </a:lnTo>
                <a:lnTo>
                  <a:pt x="173292" y="143712"/>
                </a:lnTo>
                <a:lnTo>
                  <a:pt x="173292" y="135452"/>
                </a:lnTo>
                <a:close/>
                <a:moveTo>
                  <a:pt x="190370" y="135452"/>
                </a:moveTo>
                <a:lnTo>
                  <a:pt x="190370" y="143712"/>
                </a:lnTo>
                <a:lnTo>
                  <a:pt x="181942" y="143712"/>
                </a:lnTo>
                <a:lnTo>
                  <a:pt x="181942" y="135452"/>
                </a:lnTo>
                <a:close/>
                <a:moveTo>
                  <a:pt x="199020" y="135452"/>
                </a:moveTo>
                <a:lnTo>
                  <a:pt x="199020" y="143712"/>
                </a:lnTo>
                <a:lnTo>
                  <a:pt x="190593" y="143712"/>
                </a:lnTo>
                <a:lnTo>
                  <a:pt x="190593" y="135452"/>
                </a:lnTo>
                <a:close/>
                <a:moveTo>
                  <a:pt x="207727" y="135452"/>
                </a:moveTo>
                <a:lnTo>
                  <a:pt x="207727" y="143712"/>
                </a:lnTo>
                <a:lnTo>
                  <a:pt x="199244" y="143712"/>
                </a:lnTo>
                <a:lnTo>
                  <a:pt x="199244" y="135452"/>
                </a:lnTo>
                <a:close/>
                <a:moveTo>
                  <a:pt x="216377" y="135452"/>
                </a:moveTo>
                <a:lnTo>
                  <a:pt x="216377" y="143712"/>
                </a:lnTo>
                <a:lnTo>
                  <a:pt x="207950" y="143712"/>
                </a:lnTo>
                <a:lnTo>
                  <a:pt x="207950" y="135452"/>
                </a:lnTo>
                <a:close/>
                <a:moveTo>
                  <a:pt x="225028" y="135452"/>
                </a:moveTo>
                <a:lnTo>
                  <a:pt x="225028" y="143712"/>
                </a:lnTo>
                <a:lnTo>
                  <a:pt x="216601" y="143712"/>
                </a:lnTo>
                <a:lnTo>
                  <a:pt x="216601" y="135452"/>
                </a:lnTo>
                <a:close/>
                <a:moveTo>
                  <a:pt x="233679" y="135452"/>
                </a:moveTo>
                <a:lnTo>
                  <a:pt x="233679" y="143712"/>
                </a:lnTo>
                <a:lnTo>
                  <a:pt x="225251" y="143712"/>
                </a:lnTo>
                <a:lnTo>
                  <a:pt x="225251" y="135452"/>
                </a:lnTo>
                <a:close/>
                <a:moveTo>
                  <a:pt x="242329" y="135452"/>
                </a:moveTo>
                <a:lnTo>
                  <a:pt x="242329" y="143712"/>
                </a:lnTo>
                <a:lnTo>
                  <a:pt x="233902" y="143712"/>
                </a:lnTo>
                <a:lnTo>
                  <a:pt x="233902" y="135452"/>
                </a:lnTo>
                <a:close/>
                <a:moveTo>
                  <a:pt x="250980" y="135452"/>
                </a:moveTo>
                <a:lnTo>
                  <a:pt x="250980" y="143712"/>
                </a:lnTo>
                <a:lnTo>
                  <a:pt x="242553" y="143712"/>
                </a:lnTo>
                <a:lnTo>
                  <a:pt x="242553" y="135452"/>
                </a:lnTo>
                <a:close/>
                <a:moveTo>
                  <a:pt x="259686" y="135452"/>
                </a:moveTo>
                <a:lnTo>
                  <a:pt x="259686" y="143712"/>
                </a:lnTo>
                <a:lnTo>
                  <a:pt x="251203" y="143712"/>
                </a:lnTo>
                <a:lnTo>
                  <a:pt x="251203" y="135452"/>
                </a:lnTo>
                <a:close/>
                <a:moveTo>
                  <a:pt x="268337" y="135452"/>
                </a:moveTo>
                <a:lnTo>
                  <a:pt x="268337" y="143712"/>
                </a:lnTo>
                <a:lnTo>
                  <a:pt x="259910" y="143712"/>
                </a:lnTo>
                <a:lnTo>
                  <a:pt x="259910" y="135452"/>
                </a:lnTo>
                <a:close/>
                <a:moveTo>
                  <a:pt x="276988" y="135452"/>
                </a:moveTo>
                <a:lnTo>
                  <a:pt x="276988" y="143712"/>
                </a:lnTo>
                <a:lnTo>
                  <a:pt x="268560" y="143712"/>
                </a:lnTo>
                <a:lnTo>
                  <a:pt x="268560" y="135452"/>
                </a:lnTo>
                <a:close/>
                <a:moveTo>
                  <a:pt x="17190" y="143935"/>
                </a:moveTo>
                <a:lnTo>
                  <a:pt x="17190" y="152139"/>
                </a:lnTo>
                <a:lnTo>
                  <a:pt x="8762" y="152139"/>
                </a:lnTo>
                <a:lnTo>
                  <a:pt x="8762" y="143935"/>
                </a:lnTo>
                <a:close/>
                <a:moveTo>
                  <a:pt x="25840" y="143935"/>
                </a:moveTo>
                <a:lnTo>
                  <a:pt x="25840" y="152139"/>
                </a:lnTo>
                <a:lnTo>
                  <a:pt x="17413" y="152139"/>
                </a:lnTo>
                <a:lnTo>
                  <a:pt x="17413" y="143935"/>
                </a:lnTo>
                <a:close/>
                <a:moveTo>
                  <a:pt x="34547" y="143935"/>
                </a:moveTo>
                <a:lnTo>
                  <a:pt x="34547" y="152139"/>
                </a:lnTo>
                <a:lnTo>
                  <a:pt x="26064" y="152139"/>
                </a:lnTo>
                <a:lnTo>
                  <a:pt x="26064" y="143935"/>
                </a:lnTo>
                <a:close/>
                <a:moveTo>
                  <a:pt x="43197" y="143935"/>
                </a:moveTo>
                <a:lnTo>
                  <a:pt x="43197" y="152139"/>
                </a:lnTo>
                <a:lnTo>
                  <a:pt x="34770" y="152139"/>
                </a:lnTo>
                <a:lnTo>
                  <a:pt x="34770" y="143935"/>
                </a:lnTo>
                <a:close/>
                <a:moveTo>
                  <a:pt x="51848" y="143935"/>
                </a:moveTo>
                <a:lnTo>
                  <a:pt x="51848" y="152139"/>
                </a:lnTo>
                <a:lnTo>
                  <a:pt x="43421" y="152139"/>
                </a:lnTo>
                <a:lnTo>
                  <a:pt x="43421" y="143935"/>
                </a:lnTo>
                <a:close/>
                <a:moveTo>
                  <a:pt x="60499" y="143935"/>
                </a:moveTo>
                <a:lnTo>
                  <a:pt x="60499" y="152139"/>
                </a:lnTo>
                <a:lnTo>
                  <a:pt x="52071" y="152139"/>
                </a:lnTo>
                <a:lnTo>
                  <a:pt x="52071" y="143935"/>
                </a:lnTo>
                <a:close/>
                <a:moveTo>
                  <a:pt x="69149" y="143935"/>
                </a:moveTo>
                <a:lnTo>
                  <a:pt x="69149" y="152139"/>
                </a:lnTo>
                <a:lnTo>
                  <a:pt x="60722" y="152139"/>
                </a:lnTo>
                <a:lnTo>
                  <a:pt x="60722" y="143935"/>
                </a:lnTo>
                <a:close/>
                <a:moveTo>
                  <a:pt x="77800" y="143935"/>
                </a:moveTo>
                <a:lnTo>
                  <a:pt x="77800" y="152139"/>
                </a:lnTo>
                <a:lnTo>
                  <a:pt x="69373" y="152139"/>
                </a:lnTo>
                <a:lnTo>
                  <a:pt x="69373" y="143935"/>
                </a:lnTo>
                <a:close/>
                <a:moveTo>
                  <a:pt x="86506" y="143935"/>
                </a:moveTo>
                <a:lnTo>
                  <a:pt x="86506" y="152139"/>
                </a:lnTo>
                <a:lnTo>
                  <a:pt x="78023" y="152139"/>
                </a:lnTo>
                <a:lnTo>
                  <a:pt x="78023" y="143935"/>
                </a:lnTo>
                <a:close/>
                <a:moveTo>
                  <a:pt x="95157" y="143935"/>
                </a:moveTo>
                <a:lnTo>
                  <a:pt x="95157" y="152139"/>
                </a:lnTo>
                <a:lnTo>
                  <a:pt x="86730" y="152139"/>
                </a:lnTo>
                <a:lnTo>
                  <a:pt x="86730" y="143935"/>
                </a:lnTo>
                <a:close/>
                <a:moveTo>
                  <a:pt x="103808" y="143935"/>
                </a:moveTo>
                <a:lnTo>
                  <a:pt x="103808" y="152139"/>
                </a:lnTo>
                <a:lnTo>
                  <a:pt x="95380" y="152139"/>
                </a:lnTo>
                <a:lnTo>
                  <a:pt x="95380" y="143935"/>
                </a:lnTo>
                <a:close/>
                <a:moveTo>
                  <a:pt x="112458" y="143935"/>
                </a:moveTo>
                <a:lnTo>
                  <a:pt x="112458" y="152139"/>
                </a:lnTo>
                <a:lnTo>
                  <a:pt x="104031" y="152139"/>
                </a:lnTo>
                <a:lnTo>
                  <a:pt x="104031" y="143935"/>
                </a:lnTo>
                <a:close/>
                <a:moveTo>
                  <a:pt x="121109" y="143935"/>
                </a:moveTo>
                <a:lnTo>
                  <a:pt x="121109" y="152139"/>
                </a:lnTo>
                <a:lnTo>
                  <a:pt x="112681" y="152139"/>
                </a:lnTo>
                <a:lnTo>
                  <a:pt x="112681" y="143935"/>
                </a:lnTo>
                <a:close/>
                <a:moveTo>
                  <a:pt x="129760" y="143935"/>
                </a:moveTo>
                <a:lnTo>
                  <a:pt x="129760" y="152139"/>
                </a:lnTo>
                <a:lnTo>
                  <a:pt x="121332" y="152139"/>
                </a:lnTo>
                <a:lnTo>
                  <a:pt x="121332" y="143935"/>
                </a:lnTo>
                <a:close/>
                <a:moveTo>
                  <a:pt x="138410" y="143935"/>
                </a:moveTo>
                <a:lnTo>
                  <a:pt x="138410" y="152139"/>
                </a:lnTo>
                <a:lnTo>
                  <a:pt x="129983" y="152139"/>
                </a:lnTo>
                <a:lnTo>
                  <a:pt x="129983" y="143935"/>
                </a:lnTo>
                <a:close/>
                <a:moveTo>
                  <a:pt x="147117" y="143935"/>
                </a:moveTo>
                <a:lnTo>
                  <a:pt x="147117" y="152139"/>
                </a:lnTo>
                <a:lnTo>
                  <a:pt x="138633" y="152139"/>
                </a:lnTo>
                <a:lnTo>
                  <a:pt x="138633" y="143935"/>
                </a:lnTo>
                <a:close/>
                <a:moveTo>
                  <a:pt x="155767" y="143935"/>
                </a:moveTo>
                <a:lnTo>
                  <a:pt x="155767" y="152139"/>
                </a:lnTo>
                <a:lnTo>
                  <a:pt x="147340" y="152139"/>
                </a:lnTo>
                <a:lnTo>
                  <a:pt x="147340" y="143935"/>
                </a:lnTo>
                <a:close/>
                <a:moveTo>
                  <a:pt x="164418" y="143935"/>
                </a:moveTo>
                <a:lnTo>
                  <a:pt x="164418" y="152139"/>
                </a:lnTo>
                <a:lnTo>
                  <a:pt x="155990" y="152139"/>
                </a:lnTo>
                <a:lnTo>
                  <a:pt x="155990" y="143935"/>
                </a:lnTo>
                <a:close/>
                <a:moveTo>
                  <a:pt x="173069" y="143935"/>
                </a:moveTo>
                <a:lnTo>
                  <a:pt x="173069" y="152139"/>
                </a:lnTo>
                <a:lnTo>
                  <a:pt x="164641" y="152139"/>
                </a:lnTo>
                <a:lnTo>
                  <a:pt x="164641" y="143935"/>
                </a:lnTo>
                <a:close/>
                <a:moveTo>
                  <a:pt x="181719" y="143935"/>
                </a:moveTo>
                <a:lnTo>
                  <a:pt x="181719" y="152139"/>
                </a:lnTo>
                <a:lnTo>
                  <a:pt x="173292" y="152139"/>
                </a:lnTo>
                <a:lnTo>
                  <a:pt x="173292" y="143935"/>
                </a:lnTo>
                <a:close/>
                <a:moveTo>
                  <a:pt x="190370" y="143935"/>
                </a:moveTo>
                <a:lnTo>
                  <a:pt x="190370" y="152139"/>
                </a:lnTo>
                <a:lnTo>
                  <a:pt x="181942" y="152139"/>
                </a:lnTo>
                <a:lnTo>
                  <a:pt x="181942" y="143935"/>
                </a:lnTo>
                <a:close/>
                <a:moveTo>
                  <a:pt x="199020" y="143935"/>
                </a:moveTo>
                <a:lnTo>
                  <a:pt x="199020" y="152139"/>
                </a:lnTo>
                <a:lnTo>
                  <a:pt x="190593" y="152139"/>
                </a:lnTo>
                <a:lnTo>
                  <a:pt x="190593" y="143935"/>
                </a:lnTo>
                <a:close/>
                <a:moveTo>
                  <a:pt x="207727" y="143935"/>
                </a:moveTo>
                <a:lnTo>
                  <a:pt x="207727" y="152139"/>
                </a:lnTo>
                <a:lnTo>
                  <a:pt x="199244" y="152139"/>
                </a:lnTo>
                <a:lnTo>
                  <a:pt x="199244" y="143935"/>
                </a:lnTo>
                <a:close/>
                <a:moveTo>
                  <a:pt x="216377" y="143935"/>
                </a:moveTo>
                <a:lnTo>
                  <a:pt x="216377" y="152139"/>
                </a:lnTo>
                <a:lnTo>
                  <a:pt x="207950" y="152139"/>
                </a:lnTo>
                <a:lnTo>
                  <a:pt x="207950" y="143935"/>
                </a:lnTo>
                <a:close/>
                <a:moveTo>
                  <a:pt x="225028" y="143935"/>
                </a:moveTo>
                <a:lnTo>
                  <a:pt x="225028" y="152139"/>
                </a:lnTo>
                <a:lnTo>
                  <a:pt x="216601" y="152139"/>
                </a:lnTo>
                <a:lnTo>
                  <a:pt x="216601" y="143935"/>
                </a:lnTo>
                <a:close/>
                <a:moveTo>
                  <a:pt x="233679" y="143935"/>
                </a:moveTo>
                <a:lnTo>
                  <a:pt x="233679" y="152139"/>
                </a:lnTo>
                <a:lnTo>
                  <a:pt x="225251" y="152139"/>
                </a:lnTo>
                <a:lnTo>
                  <a:pt x="225251" y="143935"/>
                </a:lnTo>
                <a:close/>
                <a:moveTo>
                  <a:pt x="242329" y="143935"/>
                </a:moveTo>
                <a:lnTo>
                  <a:pt x="242329" y="152139"/>
                </a:lnTo>
                <a:lnTo>
                  <a:pt x="233902" y="152139"/>
                </a:lnTo>
                <a:lnTo>
                  <a:pt x="233902" y="143935"/>
                </a:lnTo>
                <a:close/>
                <a:moveTo>
                  <a:pt x="250980" y="143935"/>
                </a:moveTo>
                <a:lnTo>
                  <a:pt x="250980" y="152139"/>
                </a:lnTo>
                <a:lnTo>
                  <a:pt x="242553" y="152139"/>
                </a:lnTo>
                <a:lnTo>
                  <a:pt x="242553" y="143935"/>
                </a:lnTo>
                <a:close/>
                <a:moveTo>
                  <a:pt x="259686" y="143935"/>
                </a:moveTo>
                <a:lnTo>
                  <a:pt x="259686" y="152139"/>
                </a:lnTo>
                <a:lnTo>
                  <a:pt x="251203" y="152139"/>
                </a:lnTo>
                <a:lnTo>
                  <a:pt x="251203" y="143935"/>
                </a:lnTo>
                <a:close/>
                <a:moveTo>
                  <a:pt x="268337" y="143935"/>
                </a:moveTo>
                <a:lnTo>
                  <a:pt x="268337" y="152139"/>
                </a:lnTo>
                <a:lnTo>
                  <a:pt x="259910" y="152139"/>
                </a:lnTo>
                <a:lnTo>
                  <a:pt x="259910" y="143935"/>
                </a:lnTo>
                <a:close/>
                <a:moveTo>
                  <a:pt x="276988" y="143935"/>
                </a:moveTo>
                <a:lnTo>
                  <a:pt x="276988" y="152139"/>
                </a:lnTo>
                <a:lnTo>
                  <a:pt x="268560" y="152139"/>
                </a:lnTo>
                <a:lnTo>
                  <a:pt x="268560" y="143935"/>
                </a:lnTo>
                <a:close/>
                <a:moveTo>
                  <a:pt x="8539" y="0"/>
                </a:moveTo>
                <a:lnTo>
                  <a:pt x="8539" y="8372"/>
                </a:lnTo>
                <a:lnTo>
                  <a:pt x="0" y="8372"/>
                </a:lnTo>
                <a:lnTo>
                  <a:pt x="0" y="8595"/>
                </a:lnTo>
                <a:lnTo>
                  <a:pt x="8539" y="8595"/>
                </a:lnTo>
                <a:lnTo>
                  <a:pt x="8539" y="16799"/>
                </a:lnTo>
                <a:lnTo>
                  <a:pt x="0" y="16799"/>
                </a:lnTo>
                <a:lnTo>
                  <a:pt x="0" y="17022"/>
                </a:lnTo>
                <a:lnTo>
                  <a:pt x="8539" y="17022"/>
                </a:lnTo>
                <a:lnTo>
                  <a:pt x="8539" y="25282"/>
                </a:lnTo>
                <a:lnTo>
                  <a:pt x="0" y="25282"/>
                </a:lnTo>
                <a:lnTo>
                  <a:pt x="0" y="25505"/>
                </a:lnTo>
                <a:lnTo>
                  <a:pt x="8539" y="25505"/>
                </a:lnTo>
                <a:lnTo>
                  <a:pt x="8539" y="33709"/>
                </a:lnTo>
                <a:lnTo>
                  <a:pt x="0" y="33709"/>
                </a:lnTo>
                <a:lnTo>
                  <a:pt x="0" y="33933"/>
                </a:lnTo>
                <a:lnTo>
                  <a:pt x="8539" y="33933"/>
                </a:lnTo>
                <a:lnTo>
                  <a:pt x="8539" y="42193"/>
                </a:lnTo>
                <a:lnTo>
                  <a:pt x="0" y="42193"/>
                </a:lnTo>
                <a:lnTo>
                  <a:pt x="0" y="42416"/>
                </a:lnTo>
                <a:lnTo>
                  <a:pt x="8539" y="42416"/>
                </a:lnTo>
                <a:lnTo>
                  <a:pt x="8539" y="50620"/>
                </a:lnTo>
                <a:lnTo>
                  <a:pt x="0" y="50620"/>
                </a:lnTo>
                <a:lnTo>
                  <a:pt x="0" y="50843"/>
                </a:lnTo>
                <a:lnTo>
                  <a:pt x="8539" y="50843"/>
                </a:lnTo>
                <a:lnTo>
                  <a:pt x="8539" y="59103"/>
                </a:lnTo>
                <a:lnTo>
                  <a:pt x="0" y="59103"/>
                </a:lnTo>
                <a:lnTo>
                  <a:pt x="0" y="59326"/>
                </a:lnTo>
                <a:lnTo>
                  <a:pt x="8539" y="59326"/>
                </a:lnTo>
                <a:lnTo>
                  <a:pt x="8539" y="67586"/>
                </a:lnTo>
                <a:lnTo>
                  <a:pt x="0" y="67586"/>
                </a:lnTo>
                <a:lnTo>
                  <a:pt x="0" y="67810"/>
                </a:lnTo>
                <a:lnTo>
                  <a:pt x="8539" y="67810"/>
                </a:lnTo>
                <a:lnTo>
                  <a:pt x="8539" y="76014"/>
                </a:lnTo>
                <a:lnTo>
                  <a:pt x="0" y="76014"/>
                </a:lnTo>
                <a:lnTo>
                  <a:pt x="0" y="76237"/>
                </a:lnTo>
                <a:lnTo>
                  <a:pt x="8539" y="76237"/>
                </a:lnTo>
                <a:lnTo>
                  <a:pt x="8539" y="84497"/>
                </a:lnTo>
                <a:lnTo>
                  <a:pt x="0" y="84497"/>
                </a:lnTo>
                <a:lnTo>
                  <a:pt x="0" y="84720"/>
                </a:lnTo>
                <a:lnTo>
                  <a:pt x="8539" y="84720"/>
                </a:lnTo>
                <a:lnTo>
                  <a:pt x="8539" y="92924"/>
                </a:lnTo>
                <a:lnTo>
                  <a:pt x="0" y="92924"/>
                </a:lnTo>
                <a:lnTo>
                  <a:pt x="0" y="93148"/>
                </a:lnTo>
                <a:lnTo>
                  <a:pt x="8539" y="93148"/>
                </a:lnTo>
                <a:lnTo>
                  <a:pt x="8539" y="101408"/>
                </a:lnTo>
                <a:lnTo>
                  <a:pt x="0" y="101408"/>
                </a:lnTo>
                <a:lnTo>
                  <a:pt x="0" y="101631"/>
                </a:lnTo>
                <a:lnTo>
                  <a:pt x="8539" y="101631"/>
                </a:lnTo>
                <a:lnTo>
                  <a:pt x="8539" y="109891"/>
                </a:lnTo>
                <a:lnTo>
                  <a:pt x="0" y="109891"/>
                </a:lnTo>
                <a:lnTo>
                  <a:pt x="0" y="110114"/>
                </a:lnTo>
                <a:lnTo>
                  <a:pt x="8539" y="110114"/>
                </a:lnTo>
                <a:lnTo>
                  <a:pt x="8539" y="118318"/>
                </a:lnTo>
                <a:lnTo>
                  <a:pt x="0" y="118318"/>
                </a:lnTo>
                <a:lnTo>
                  <a:pt x="0" y="118541"/>
                </a:lnTo>
                <a:lnTo>
                  <a:pt x="8539" y="118541"/>
                </a:lnTo>
                <a:lnTo>
                  <a:pt x="8539" y="126801"/>
                </a:lnTo>
                <a:lnTo>
                  <a:pt x="0" y="126801"/>
                </a:lnTo>
                <a:lnTo>
                  <a:pt x="0" y="127025"/>
                </a:lnTo>
                <a:lnTo>
                  <a:pt x="8539" y="127025"/>
                </a:lnTo>
                <a:lnTo>
                  <a:pt x="8539" y="135229"/>
                </a:lnTo>
                <a:lnTo>
                  <a:pt x="0" y="135229"/>
                </a:lnTo>
                <a:lnTo>
                  <a:pt x="0" y="135452"/>
                </a:lnTo>
                <a:lnTo>
                  <a:pt x="8539" y="135452"/>
                </a:lnTo>
                <a:lnTo>
                  <a:pt x="8539" y="143712"/>
                </a:lnTo>
                <a:lnTo>
                  <a:pt x="0" y="143712"/>
                </a:lnTo>
                <a:lnTo>
                  <a:pt x="0" y="143935"/>
                </a:lnTo>
                <a:lnTo>
                  <a:pt x="8539" y="143935"/>
                </a:lnTo>
                <a:lnTo>
                  <a:pt x="8539" y="152139"/>
                </a:lnTo>
                <a:lnTo>
                  <a:pt x="0" y="152139"/>
                </a:lnTo>
                <a:lnTo>
                  <a:pt x="0" y="152362"/>
                </a:lnTo>
                <a:lnTo>
                  <a:pt x="8539" y="152362"/>
                </a:lnTo>
                <a:lnTo>
                  <a:pt x="8539" y="160734"/>
                </a:lnTo>
                <a:lnTo>
                  <a:pt x="8762" y="160734"/>
                </a:lnTo>
                <a:lnTo>
                  <a:pt x="8762" y="152362"/>
                </a:lnTo>
                <a:lnTo>
                  <a:pt x="17190" y="152362"/>
                </a:lnTo>
                <a:lnTo>
                  <a:pt x="17190" y="160734"/>
                </a:lnTo>
                <a:lnTo>
                  <a:pt x="17413" y="160734"/>
                </a:lnTo>
                <a:lnTo>
                  <a:pt x="17413" y="152362"/>
                </a:lnTo>
                <a:lnTo>
                  <a:pt x="25840" y="152362"/>
                </a:lnTo>
                <a:lnTo>
                  <a:pt x="25840" y="160734"/>
                </a:lnTo>
                <a:lnTo>
                  <a:pt x="26064" y="160734"/>
                </a:lnTo>
                <a:lnTo>
                  <a:pt x="26064" y="152362"/>
                </a:lnTo>
                <a:lnTo>
                  <a:pt x="34547" y="152362"/>
                </a:lnTo>
                <a:lnTo>
                  <a:pt x="34547" y="160734"/>
                </a:lnTo>
                <a:lnTo>
                  <a:pt x="34770" y="160734"/>
                </a:lnTo>
                <a:lnTo>
                  <a:pt x="34770" y="152362"/>
                </a:lnTo>
                <a:lnTo>
                  <a:pt x="43197" y="152362"/>
                </a:lnTo>
                <a:lnTo>
                  <a:pt x="43197" y="160734"/>
                </a:lnTo>
                <a:lnTo>
                  <a:pt x="43421" y="160734"/>
                </a:lnTo>
                <a:lnTo>
                  <a:pt x="43421" y="152362"/>
                </a:lnTo>
                <a:lnTo>
                  <a:pt x="51848" y="152362"/>
                </a:lnTo>
                <a:lnTo>
                  <a:pt x="51848" y="160734"/>
                </a:lnTo>
                <a:lnTo>
                  <a:pt x="52071" y="160734"/>
                </a:lnTo>
                <a:lnTo>
                  <a:pt x="52071" y="152362"/>
                </a:lnTo>
                <a:lnTo>
                  <a:pt x="60499" y="152362"/>
                </a:lnTo>
                <a:lnTo>
                  <a:pt x="60499" y="160734"/>
                </a:lnTo>
                <a:lnTo>
                  <a:pt x="60722" y="160734"/>
                </a:lnTo>
                <a:lnTo>
                  <a:pt x="60722" y="152362"/>
                </a:lnTo>
                <a:lnTo>
                  <a:pt x="69149" y="152362"/>
                </a:lnTo>
                <a:lnTo>
                  <a:pt x="69149" y="160734"/>
                </a:lnTo>
                <a:lnTo>
                  <a:pt x="69373" y="160734"/>
                </a:lnTo>
                <a:lnTo>
                  <a:pt x="69373" y="152362"/>
                </a:lnTo>
                <a:lnTo>
                  <a:pt x="77800" y="152362"/>
                </a:lnTo>
                <a:lnTo>
                  <a:pt x="77800" y="160734"/>
                </a:lnTo>
                <a:lnTo>
                  <a:pt x="78023" y="160734"/>
                </a:lnTo>
                <a:lnTo>
                  <a:pt x="78023" y="152362"/>
                </a:lnTo>
                <a:lnTo>
                  <a:pt x="86506" y="152362"/>
                </a:lnTo>
                <a:lnTo>
                  <a:pt x="86506" y="160734"/>
                </a:lnTo>
                <a:lnTo>
                  <a:pt x="86730" y="160734"/>
                </a:lnTo>
                <a:lnTo>
                  <a:pt x="86730" y="152362"/>
                </a:lnTo>
                <a:lnTo>
                  <a:pt x="95157" y="152362"/>
                </a:lnTo>
                <a:lnTo>
                  <a:pt x="95157" y="160734"/>
                </a:lnTo>
                <a:lnTo>
                  <a:pt x="95380" y="160734"/>
                </a:lnTo>
                <a:lnTo>
                  <a:pt x="95380" y="152362"/>
                </a:lnTo>
                <a:lnTo>
                  <a:pt x="103808" y="152362"/>
                </a:lnTo>
                <a:lnTo>
                  <a:pt x="103808" y="160734"/>
                </a:lnTo>
                <a:lnTo>
                  <a:pt x="104031" y="160734"/>
                </a:lnTo>
                <a:lnTo>
                  <a:pt x="104031" y="152362"/>
                </a:lnTo>
                <a:lnTo>
                  <a:pt x="112458" y="152362"/>
                </a:lnTo>
                <a:lnTo>
                  <a:pt x="112458" y="160734"/>
                </a:lnTo>
                <a:lnTo>
                  <a:pt x="112681" y="160734"/>
                </a:lnTo>
                <a:lnTo>
                  <a:pt x="112681" y="152362"/>
                </a:lnTo>
                <a:lnTo>
                  <a:pt x="121109" y="152362"/>
                </a:lnTo>
                <a:lnTo>
                  <a:pt x="121109" y="160734"/>
                </a:lnTo>
                <a:lnTo>
                  <a:pt x="121332" y="160734"/>
                </a:lnTo>
                <a:lnTo>
                  <a:pt x="121332" y="152362"/>
                </a:lnTo>
                <a:lnTo>
                  <a:pt x="129760" y="152362"/>
                </a:lnTo>
                <a:lnTo>
                  <a:pt x="129760" y="160734"/>
                </a:lnTo>
                <a:lnTo>
                  <a:pt x="129983" y="160734"/>
                </a:lnTo>
                <a:lnTo>
                  <a:pt x="129983" y="152362"/>
                </a:lnTo>
                <a:lnTo>
                  <a:pt x="138410" y="152362"/>
                </a:lnTo>
                <a:lnTo>
                  <a:pt x="138410" y="160734"/>
                </a:lnTo>
                <a:lnTo>
                  <a:pt x="138633" y="160734"/>
                </a:lnTo>
                <a:lnTo>
                  <a:pt x="138633" y="152362"/>
                </a:lnTo>
                <a:lnTo>
                  <a:pt x="147117" y="152362"/>
                </a:lnTo>
                <a:lnTo>
                  <a:pt x="147117" y="160734"/>
                </a:lnTo>
                <a:lnTo>
                  <a:pt x="147340" y="160734"/>
                </a:lnTo>
                <a:lnTo>
                  <a:pt x="147340" y="152362"/>
                </a:lnTo>
                <a:lnTo>
                  <a:pt x="155767" y="152362"/>
                </a:lnTo>
                <a:lnTo>
                  <a:pt x="155767" y="160734"/>
                </a:lnTo>
                <a:lnTo>
                  <a:pt x="155990" y="160734"/>
                </a:lnTo>
                <a:lnTo>
                  <a:pt x="155990" y="152362"/>
                </a:lnTo>
                <a:lnTo>
                  <a:pt x="164418" y="152362"/>
                </a:lnTo>
                <a:lnTo>
                  <a:pt x="164418" y="160734"/>
                </a:lnTo>
                <a:lnTo>
                  <a:pt x="164641" y="160734"/>
                </a:lnTo>
                <a:lnTo>
                  <a:pt x="164641" y="152362"/>
                </a:lnTo>
                <a:lnTo>
                  <a:pt x="173069" y="152362"/>
                </a:lnTo>
                <a:lnTo>
                  <a:pt x="173069" y="160734"/>
                </a:lnTo>
                <a:lnTo>
                  <a:pt x="173292" y="160734"/>
                </a:lnTo>
                <a:lnTo>
                  <a:pt x="173292" y="152362"/>
                </a:lnTo>
                <a:lnTo>
                  <a:pt x="181719" y="152362"/>
                </a:lnTo>
                <a:lnTo>
                  <a:pt x="181719" y="160734"/>
                </a:lnTo>
                <a:lnTo>
                  <a:pt x="181942" y="160734"/>
                </a:lnTo>
                <a:lnTo>
                  <a:pt x="181942" y="152362"/>
                </a:lnTo>
                <a:lnTo>
                  <a:pt x="190370" y="152362"/>
                </a:lnTo>
                <a:lnTo>
                  <a:pt x="190370" y="160734"/>
                </a:lnTo>
                <a:lnTo>
                  <a:pt x="190593" y="160734"/>
                </a:lnTo>
                <a:lnTo>
                  <a:pt x="190593" y="152362"/>
                </a:lnTo>
                <a:lnTo>
                  <a:pt x="199020" y="152362"/>
                </a:lnTo>
                <a:lnTo>
                  <a:pt x="199020" y="160734"/>
                </a:lnTo>
                <a:lnTo>
                  <a:pt x="199244" y="160734"/>
                </a:lnTo>
                <a:lnTo>
                  <a:pt x="199244" y="152362"/>
                </a:lnTo>
                <a:lnTo>
                  <a:pt x="207727" y="152362"/>
                </a:lnTo>
                <a:lnTo>
                  <a:pt x="207727" y="160734"/>
                </a:lnTo>
                <a:lnTo>
                  <a:pt x="207950" y="160734"/>
                </a:lnTo>
                <a:lnTo>
                  <a:pt x="207950" y="152362"/>
                </a:lnTo>
                <a:lnTo>
                  <a:pt x="216377" y="152362"/>
                </a:lnTo>
                <a:lnTo>
                  <a:pt x="216377" y="160734"/>
                </a:lnTo>
                <a:lnTo>
                  <a:pt x="216601" y="160734"/>
                </a:lnTo>
                <a:lnTo>
                  <a:pt x="216601" y="152362"/>
                </a:lnTo>
                <a:lnTo>
                  <a:pt x="225028" y="152362"/>
                </a:lnTo>
                <a:lnTo>
                  <a:pt x="225028" y="160734"/>
                </a:lnTo>
                <a:lnTo>
                  <a:pt x="225251" y="160734"/>
                </a:lnTo>
                <a:lnTo>
                  <a:pt x="225251" y="152362"/>
                </a:lnTo>
                <a:lnTo>
                  <a:pt x="233679" y="152362"/>
                </a:lnTo>
                <a:lnTo>
                  <a:pt x="233679" y="160734"/>
                </a:lnTo>
                <a:lnTo>
                  <a:pt x="233902" y="160734"/>
                </a:lnTo>
                <a:lnTo>
                  <a:pt x="233902" y="152362"/>
                </a:lnTo>
                <a:lnTo>
                  <a:pt x="242329" y="152362"/>
                </a:lnTo>
                <a:lnTo>
                  <a:pt x="242329" y="160734"/>
                </a:lnTo>
                <a:lnTo>
                  <a:pt x="242553" y="160734"/>
                </a:lnTo>
                <a:lnTo>
                  <a:pt x="242553" y="152362"/>
                </a:lnTo>
                <a:lnTo>
                  <a:pt x="250980" y="152362"/>
                </a:lnTo>
                <a:lnTo>
                  <a:pt x="250980" y="160734"/>
                </a:lnTo>
                <a:lnTo>
                  <a:pt x="251203" y="160734"/>
                </a:lnTo>
                <a:lnTo>
                  <a:pt x="251203" y="152362"/>
                </a:lnTo>
                <a:lnTo>
                  <a:pt x="259686" y="152362"/>
                </a:lnTo>
                <a:lnTo>
                  <a:pt x="259686" y="160734"/>
                </a:lnTo>
                <a:lnTo>
                  <a:pt x="259910" y="160734"/>
                </a:lnTo>
                <a:lnTo>
                  <a:pt x="259910" y="152362"/>
                </a:lnTo>
                <a:lnTo>
                  <a:pt x="268337" y="152362"/>
                </a:lnTo>
                <a:lnTo>
                  <a:pt x="268337" y="160734"/>
                </a:lnTo>
                <a:lnTo>
                  <a:pt x="268560" y="160734"/>
                </a:lnTo>
                <a:lnTo>
                  <a:pt x="268560" y="152362"/>
                </a:lnTo>
                <a:lnTo>
                  <a:pt x="276988" y="152362"/>
                </a:lnTo>
                <a:lnTo>
                  <a:pt x="276988" y="160734"/>
                </a:lnTo>
                <a:lnTo>
                  <a:pt x="277211" y="160734"/>
                </a:lnTo>
                <a:lnTo>
                  <a:pt x="277211" y="152362"/>
                </a:lnTo>
                <a:lnTo>
                  <a:pt x="285750" y="152362"/>
                </a:lnTo>
                <a:lnTo>
                  <a:pt x="285750" y="152139"/>
                </a:lnTo>
                <a:lnTo>
                  <a:pt x="277211" y="152139"/>
                </a:lnTo>
                <a:lnTo>
                  <a:pt x="277211" y="143935"/>
                </a:lnTo>
                <a:lnTo>
                  <a:pt x="285750" y="143935"/>
                </a:lnTo>
                <a:lnTo>
                  <a:pt x="285750" y="143712"/>
                </a:lnTo>
                <a:lnTo>
                  <a:pt x="277211" y="143712"/>
                </a:lnTo>
                <a:lnTo>
                  <a:pt x="277211" y="135452"/>
                </a:lnTo>
                <a:lnTo>
                  <a:pt x="285750" y="135452"/>
                </a:lnTo>
                <a:lnTo>
                  <a:pt x="285750" y="135229"/>
                </a:lnTo>
                <a:lnTo>
                  <a:pt x="277211" y="135229"/>
                </a:lnTo>
                <a:lnTo>
                  <a:pt x="277211" y="127025"/>
                </a:lnTo>
                <a:lnTo>
                  <a:pt x="285750" y="127025"/>
                </a:lnTo>
                <a:lnTo>
                  <a:pt x="285750" y="126801"/>
                </a:lnTo>
                <a:lnTo>
                  <a:pt x="277211" y="126801"/>
                </a:lnTo>
                <a:lnTo>
                  <a:pt x="277211" y="118541"/>
                </a:lnTo>
                <a:lnTo>
                  <a:pt x="285750" y="118541"/>
                </a:lnTo>
                <a:lnTo>
                  <a:pt x="285750" y="118318"/>
                </a:lnTo>
                <a:lnTo>
                  <a:pt x="277211" y="118318"/>
                </a:lnTo>
                <a:lnTo>
                  <a:pt x="277211" y="110114"/>
                </a:lnTo>
                <a:lnTo>
                  <a:pt x="285750" y="110114"/>
                </a:lnTo>
                <a:lnTo>
                  <a:pt x="285750" y="109891"/>
                </a:lnTo>
                <a:lnTo>
                  <a:pt x="277211" y="109891"/>
                </a:lnTo>
                <a:lnTo>
                  <a:pt x="277211" y="101631"/>
                </a:lnTo>
                <a:lnTo>
                  <a:pt x="285750" y="101631"/>
                </a:lnTo>
                <a:lnTo>
                  <a:pt x="285750" y="101408"/>
                </a:lnTo>
                <a:lnTo>
                  <a:pt x="277211" y="101408"/>
                </a:lnTo>
                <a:lnTo>
                  <a:pt x="277211" y="93148"/>
                </a:lnTo>
                <a:lnTo>
                  <a:pt x="285750" y="93148"/>
                </a:lnTo>
                <a:lnTo>
                  <a:pt x="285750" y="92924"/>
                </a:lnTo>
                <a:lnTo>
                  <a:pt x="277211" y="92924"/>
                </a:lnTo>
                <a:lnTo>
                  <a:pt x="277211" y="84720"/>
                </a:lnTo>
                <a:lnTo>
                  <a:pt x="285750" y="84720"/>
                </a:lnTo>
                <a:lnTo>
                  <a:pt x="285750" y="84497"/>
                </a:lnTo>
                <a:lnTo>
                  <a:pt x="277211" y="84497"/>
                </a:lnTo>
                <a:lnTo>
                  <a:pt x="277211" y="76237"/>
                </a:lnTo>
                <a:lnTo>
                  <a:pt x="285750" y="76237"/>
                </a:lnTo>
                <a:lnTo>
                  <a:pt x="285750" y="76014"/>
                </a:lnTo>
                <a:lnTo>
                  <a:pt x="277211" y="76014"/>
                </a:lnTo>
                <a:lnTo>
                  <a:pt x="277211" y="67810"/>
                </a:lnTo>
                <a:lnTo>
                  <a:pt x="285750" y="67810"/>
                </a:lnTo>
                <a:lnTo>
                  <a:pt x="285750" y="67586"/>
                </a:lnTo>
                <a:lnTo>
                  <a:pt x="277211" y="67586"/>
                </a:lnTo>
                <a:lnTo>
                  <a:pt x="277211" y="59326"/>
                </a:lnTo>
                <a:lnTo>
                  <a:pt x="285750" y="59326"/>
                </a:lnTo>
                <a:lnTo>
                  <a:pt x="285750" y="59103"/>
                </a:lnTo>
                <a:lnTo>
                  <a:pt x="277211" y="59103"/>
                </a:lnTo>
                <a:lnTo>
                  <a:pt x="277211" y="50843"/>
                </a:lnTo>
                <a:lnTo>
                  <a:pt x="285750" y="50843"/>
                </a:lnTo>
                <a:lnTo>
                  <a:pt x="285750" y="50620"/>
                </a:lnTo>
                <a:lnTo>
                  <a:pt x="277211" y="50620"/>
                </a:lnTo>
                <a:lnTo>
                  <a:pt x="277211" y="42416"/>
                </a:lnTo>
                <a:lnTo>
                  <a:pt x="285750" y="42416"/>
                </a:lnTo>
                <a:lnTo>
                  <a:pt x="285750" y="42193"/>
                </a:lnTo>
                <a:lnTo>
                  <a:pt x="277211" y="42193"/>
                </a:lnTo>
                <a:lnTo>
                  <a:pt x="277211" y="33933"/>
                </a:lnTo>
                <a:lnTo>
                  <a:pt x="285750" y="33933"/>
                </a:lnTo>
                <a:lnTo>
                  <a:pt x="285750" y="33709"/>
                </a:lnTo>
                <a:lnTo>
                  <a:pt x="277211" y="33709"/>
                </a:lnTo>
                <a:lnTo>
                  <a:pt x="277211" y="25505"/>
                </a:lnTo>
                <a:lnTo>
                  <a:pt x="285750" y="25505"/>
                </a:lnTo>
                <a:lnTo>
                  <a:pt x="285750" y="25282"/>
                </a:lnTo>
                <a:lnTo>
                  <a:pt x="277211" y="25282"/>
                </a:lnTo>
                <a:lnTo>
                  <a:pt x="277211" y="17022"/>
                </a:lnTo>
                <a:lnTo>
                  <a:pt x="285750" y="17022"/>
                </a:lnTo>
                <a:lnTo>
                  <a:pt x="285750" y="16799"/>
                </a:lnTo>
                <a:lnTo>
                  <a:pt x="277211" y="16799"/>
                </a:lnTo>
                <a:lnTo>
                  <a:pt x="277211" y="8595"/>
                </a:lnTo>
                <a:lnTo>
                  <a:pt x="285750" y="8595"/>
                </a:lnTo>
                <a:lnTo>
                  <a:pt x="285750" y="8372"/>
                </a:lnTo>
                <a:lnTo>
                  <a:pt x="277211" y="8372"/>
                </a:lnTo>
                <a:lnTo>
                  <a:pt x="277211" y="0"/>
                </a:lnTo>
                <a:lnTo>
                  <a:pt x="276988" y="0"/>
                </a:lnTo>
                <a:lnTo>
                  <a:pt x="276988" y="8372"/>
                </a:lnTo>
                <a:lnTo>
                  <a:pt x="268560" y="8372"/>
                </a:lnTo>
                <a:lnTo>
                  <a:pt x="268560" y="0"/>
                </a:lnTo>
                <a:lnTo>
                  <a:pt x="268337" y="0"/>
                </a:lnTo>
                <a:lnTo>
                  <a:pt x="268337" y="8372"/>
                </a:lnTo>
                <a:lnTo>
                  <a:pt x="259910" y="8372"/>
                </a:lnTo>
                <a:lnTo>
                  <a:pt x="259910" y="0"/>
                </a:lnTo>
                <a:lnTo>
                  <a:pt x="259686" y="0"/>
                </a:lnTo>
                <a:lnTo>
                  <a:pt x="259686" y="8372"/>
                </a:lnTo>
                <a:lnTo>
                  <a:pt x="251203" y="8372"/>
                </a:lnTo>
                <a:lnTo>
                  <a:pt x="251203" y="0"/>
                </a:lnTo>
                <a:lnTo>
                  <a:pt x="250980" y="0"/>
                </a:lnTo>
                <a:lnTo>
                  <a:pt x="250980" y="8372"/>
                </a:lnTo>
                <a:lnTo>
                  <a:pt x="242553" y="8372"/>
                </a:lnTo>
                <a:lnTo>
                  <a:pt x="242553" y="0"/>
                </a:lnTo>
                <a:lnTo>
                  <a:pt x="242329" y="0"/>
                </a:lnTo>
                <a:lnTo>
                  <a:pt x="242329" y="8372"/>
                </a:lnTo>
                <a:lnTo>
                  <a:pt x="233902" y="8372"/>
                </a:lnTo>
                <a:lnTo>
                  <a:pt x="233902" y="0"/>
                </a:lnTo>
                <a:lnTo>
                  <a:pt x="233679" y="0"/>
                </a:lnTo>
                <a:lnTo>
                  <a:pt x="233679" y="8372"/>
                </a:lnTo>
                <a:lnTo>
                  <a:pt x="225251" y="8372"/>
                </a:lnTo>
                <a:lnTo>
                  <a:pt x="225251" y="0"/>
                </a:lnTo>
                <a:lnTo>
                  <a:pt x="225028" y="0"/>
                </a:lnTo>
                <a:lnTo>
                  <a:pt x="225028" y="8372"/>
                </a:lnTo>
                <a:lnTo>
                  <a:pt x="216601" y="8372"/>
                </a:lnTo>
                <a:lnTo>
                  <a:pt x="216601" y="0"/>
                </a:lnTo>
                <a:lnTo>
                  <a:pt x="216377" y="0"/>
                </a:lnTo>
                <a:lnTo>
                  <a:pt x="216377" y="8372"/>
                </a:lnTo>
                <a:lnTo>
                  <a:pt x="207950" y="8372"/>
                </a:lnTo>
                <a:lnTo>
                  <a:pt x="207950" y="0"/>
                </a:lnTo>
                <a:lnTo>
                  <a:pt x="207727" y="0"/>
                </a:lnTo>
                <a:lnTo>
                  <a:pt x="207727" y="8372"/>
                </a:lnTo>
                <a:lnTo>
                  <a:pt x="199244" y="8372"/>
                </a:lnTo>
                <a:lnTo>
                  <a:pt x="199244" y="0"/>
                </a:lnTo>
                <a:lnTo>
                  <a:pt x="199020" y="0"/>
                </a:lnTo>
                <a:lnTo>
                  <a:pt x="199020" y="8372"/>
                </a:lnTo>
                <a:lnTo>
                  <a:pt x="190593" y="8372"/>
                </a:lnTo>
                <a:lnTo>
                  <a:pt x="190593" y="0"/>
                </a:lnTo>
                <a:lnTo>
                  <a:pt x="190370" y="0"/>
                </a:lnTo>
                <a:lnTo>
                  <a:pt x="190370" y="8372"/>
                </a:lnTo>
                <a:lnTo>
                  <a:pt x="181942" y="8372"/>
                </a:lnTo>
                <a:lnTo>
                  <a:pt x="181942" y="0"/>
                </a:lnTo>
                <a:lnTo>
                  <a:pt x="181719" y="0"/>
                </a:lnTo>
                <a:lnTo>
                  <a:pt x="181719" y="8372"/>
                </a:lnTo>
                <a:lnTo>
                  <a:pt x="173292" y="8372"/>
                </a:lnTo>
                <a:lnTo>
                  <a:pt x="173292" y="0"/>
                </a:lnTo>
                <a:lnTo>
                  <a:pt x="173069" y="0"/>
                </a:lnTo>
                <a:lnTo>
                  <a:pt x="173069" y="8372"/>
                </a:lnTo>
                <a:lnTo>
                  <a:pt x="164641" y="8372"/>
                </a:lnTo>
                <a:lnTo>
                  <a:pt x="164641" y="0"/>
                </a:lnTo>
                <a:lnTo>
                  <a:pt x="164418" y="0"/>
                </a:lnTo>
                <a:lnTo>
                  <a:pt x="164418" y="8372"/>
                </a:lnTo>
                <a:lnTo>
                  <a:pt x="155990" y="8372"/>
                </a:lnTo>
                <a:lnTo>
                  <a:pt x="155990" y="0"/>
                </a:lnTo>
                <a:lnTo>
                  <a:pt x="155767" y="0"/>
                </a:lnTo>
                <a:lnTo>
                  <a:pt x="155767" y="8372"/>
                </a:lnTo>
                <a:lnTo>
                  <a:pt x="147340" y="8372"/>
                </a:lnTo>
                <a:lnTo>
                  <a:pt x="147340" y="0"/>
                </a:lnTo>
                <a:lnTo>
                  <a:pt x="147117" y="0"/>
                </a:lnTo>
                <a:lnTo>
                  <a:pt x="147117" y="8372"/>
                </a:lnTo>
                <a:lnTo>
                  <a:pt x="138633" y="8372"/>
                </a:lnTo>
                <a:lnTo>
                  <a:pt x="138633" y="0"/>
                </a:lnTo>
                <a:lnTo>
                  <a:pt x="138410" y="0"/>
                </a:lnTo>
                <a:lnTo>
                  <a:pt x="138410" y="8372"/>
                </a:lnTo>
                <a:lnTo>
                  <a:pt x="129983" y="8372"/>
                </a:lnTo>
                <a:lnTo>
                  <a:pt x="129983" y="0"/>
                </a:lnTo>
                <a:lnTo>
                  <a:pt x="129760" y="0"/>
                </a:lnTo>
                <a:lnTo>
                  <a:pt x="129760" y="8372"/>
                </a:lnTo>
                <a:lnTo>
                  <a:pt x="121332" y="8372"/>
                </a:lnTo>
                <a:lnTo>
                  <a:pt x="121332" y="0"/>
                </a:lnTo>
                <a:lnTo>
                  <a:pt x="121109" y="0"/>
                </a:lnTo>
                <a:lnTo>
                  <a:pt x="121109" y="8372"/>
                </a:lnTo>
                <a:lnTo>
                  <a:pt x="112681" y="8372"/>
                </a:lnTo>
                <a:lnTo>
                  <a:pt x="112681" y="0"/>
                </a:lnTo>
                <a:lnTo>
                  <a:pt x="112458" y="0"/>
                </a:lnTo>
                <a:lnTo>
                  <a:pt x="112458" y="8372"/>
                </a:lnTo>
                <a:lnTo>
                  <a:pt x="104031" y="8372"/>
                </a:lnTo>
                <a:lnTo>
                  <a:pt x="104031" y="0"/>
                </a:lnTo>
                <a:lnTo>
                  <a:pt x="103808" y="0"/>
                </a:lnTo>
                <a:lnTo>
                  <a:pt x="103808" y="8372"/>
                </a:lnTo>
                <a:lnTo>
                  <a:pt x="95380" y="8372"/>
                </a:lnTo>
                <a:lnTo>
                  <a:pt x="95380" y="0"/>
                </a:lnTo>
                <a:lnTo>
                  <a:pt x="95157" y="0"/>
                </a:lnTo>
                <a:lnTo>
                  <a:pt x="95157" y="8372"/>
                </a:lnTo>
                <a:lnTo>
                  <a:pt x="86730" y="8372"/>
                </a:lnTo>
                <a:lnTo>
                  <a:pt x="86730" y="0"/>
                </a:lnTo>
                <a:lnTo>
                  <a:pt x="86506" y="0"/>
                </a:lnTo>
                <a:lnTo>
                  <a:pt x="86506" y="8372"/>
                </a:lnTo>
                <a:lnTo>
                  <a:pt x="78023" y="8372"/>
                </a:lnTo>
                <a:lnTo>
                  <a:pt x="78023" y="0"/>
                </a:lnTo>
                <a:lnTo>
                  <a:pt x="77800" y="0"/>
                </a:lnTo>
                <a:lnTo>
                  <a:pt x="77800" y="8372"/>
                </a:lnTo>
                <a:lnTo>
                  <a:pt x="69373" y="8372"/>
                </a:lnTo>
                <a:lnTo>
                  <a:pt x="69373" y="0"/>
                </a:lnTo>
                <a:lnTo>
                  <a:pt x="69149" y="0"/>
                </a:lnTo>
                <a:lnTo>
                  <a:pt x="69149" y="8372"/>
                </a:lnTo>
                <a:lnTo>
                  <a:pt x="60722" y="8372"/>
                </a:lnTo>
                <a:lnTo>
                  <a:pt x="60722" y="0"/>
                </a:lnTo>
                <a:lnTo>
                  <a:pt x="60499" y="0"/>
                </a:lnTo>
                <a:lnTo>
                  <a:pt x="60499" y="8372"/>
                </a:lnTo>
                <a:lnTo>
                  <a:pt x="52071" y="8372"/>
                </a:lnTo>
                <a:lnTo>
                  <a:pt x="52071" y="0"/>
                </a:lnTo>
                <a:lnTo>
                  <a:pt x="51848" y="0"/>
                </a:lnTo>
                <a:lnTo>
                  <a:pt x="51848" y="8372"/>
                </a:lnTo>
                <a:lnTo>
                  <a:pt x="43421" y="8372"/>
                </a:lnTo>
                <a:lnTo>
                  <a:pt x="43421" y="0"/>
                </a:lnTo>
                <a:lnTo>
                  <a:pt x="43197" y="0"/>
                </a:lnTo>
                <a:lnTo>
                  <a:pt x="43197" y="8372"/>
                </a:lnTo>
                <a:lnTo>
                  <a:pt x="34770" y="8372"/>
                </a:lnTo>
                <a:lnTo>
                  <a:pt x="34770" y="0"/>
                </a:lnTo>
                <a:lnTo>
                  <a:pt x="34547" y="0"/>
                </a:lnTo>
                <a:lnTo>
                  <a:pt x="34547" y="8372"/>
                </a:lnTo>
                <a:lnTo>
                  <a:pt x="26064" y="8372"/>
                </a:lnTo>
                <a:lnTo>
                  <a:pt x="26064" y="0"/>
                </a:lnTo>
                <a:lnTo>
                  <a:pt x="25840" y="0"/>
                </a:lnTo>
                <a:lnTo>
                  <a:pt x="25840" y="8372"/>
                </a:lnTo>
                <a:lnTo>
                  <a:pt x="17413" y="8372"/>
                </a:lnTo>
                <a:lnTo>
                  <a:pt x="17413" y="0"/>
                </a:lnTo>
                <a:lnTo>
                  <a:pt x="17190" y="0"/>
                </a:lnTo>
                <a:lnTo>
                  <a:pt x="17190" y="8372"/>
                </a:lnTo>
                <a:lnTo>
                  <a:pt x="8762" y="8372"/>
                </a:lnTo>
                <a:lnTo>
                  <a:pt x="8762" y="0"/>
                </a:lnTo>
                <a:close/>
              </a:path>
            </a:pathLst>
          </a:cu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39675" y="401250"/>
            <a:ext cx="7686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39680" y="1152528"/>
            <a:ext cx="7686000" cy="30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▫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●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○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■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studio.com/wp-content/uploads/2015/02/data-wrangling-cheatsheet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documentation.org/packages/utils/versions/3.5.1/topics/read.tabl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-bloggers.com/intro-to-the-data-table-packag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dyverse.org/articles/2017/12/styler-1.0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ggle.com/silver1996/videogames/dat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15"/>
          <p:cNvSpPr txBox="1">
            <a:spLocks noGrp="1"/>
          </p:cNvSpPr>
          <p:nvPr>
            <p:ph type="ctrTitle"/>
          </p:nvPr>
        </p:nvSpPr>
        <p:spPr>
          <a:xfrm>
            <a:off x="460538" y="490050"/>
            <a:ext cx="8483228" cy="20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/>
              <a:t>06. Explorace dat</a:t>
            </a:r>
            <a:endParaRPr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9"/>
          <p:cNvSpPr txBox="1">
            <a:spLocks noGrp="1"/>
          </p:cNvSpPr>
          <p:nvPr>
            <p:ph type="ctrTitle"/>
          </p:nvPr>
        </p:nvSpPr>
        <p:spPr>
          <a:xfrm>
            <a:off x="392325" y="0"/>
            <a:ext cx="7772400" cy="15104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b="1" dirty="0"/>
              <a:t>Kategorická data</a:t>
            </a:r>
            <a:br>
              <a:rPr lang="cs-CZ" b="1" dirty="0"/>
            </a:br>
            <a:r>
              <a:rPr lang="cs-CZ" sz="2800" b="1" dirty="0"/>
              <a:t>Sloupcový graf pro relativní četnosti</a:t>
            </a:r>
            <a:endParaRPr b="1" dirty="0"/>
          </a:p>
        </p:txBody>
      </p:sp>
      <p:sp>
        <p:nvSpPr>
          <p:cNvPr id="808" name="Google Shape;808;p19"/>
          <p:cNvSpPr txBox="1">
            <a:spLocks noGrp="1"/>
          </p:cNvSpPr>
          <p:nvPr>
            <p:ph type="subTitle" idx="1"/>
          </p:nvPr>
        </p:nvSpPr>
        <p:spPr>
          <a:xfrm>
            <a:off x="275274" y="1288493"/>
            <a:ext cx="8125775" cy="35486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400" dirty="0">
                <a:solidFill>
                  <a:schemeClr val="bg1"/>
                </a:solidFill>
              </a:rPr>
              <a:t># </a:t>
            </a:r>
            <a:r>
              <a:rPr lang="cs-CZ" sz="1400" dirty="0">
                <a:solidFill>
                  <a:schemeClr val="bg1"/>
                </a:solidFill>
              </a:rPr>
              <a:t>Sloupcový graf žánrů dle ratingu</a:t>
            </a:r>
            <a:endParaRPr lang="en-US" sz="1400" dirty="0">
              <a:solidFill>
                <a:schemeClr val="bg1"/>
              </a:solidFill>
            </a:endParaRPr>
          </a:p>
          <a:p>
            <a:pPr marL="0" lvl="0" indent="0"/>
            <a:r>
              <a:rPr lang="en-US" sz="1400" dirty="0" err="1">
                <a:solidFill>
                  <a:schemeClr val="bg1"/>
                </a:solidFill>
              </a:rPr>
              <a:t>ggplot</a:t>
            </a:r>
            <a:r>
              <a:rPr lang="en-US" sz="1400" dirty="0">
                <a:solidFill>
                  <a:schemeClr val="bg1"/>
                </a:solidFill>
              </a:rPr>
              <a:t>(</a:t>
            </a:r>
            <a:r>
              <a:rPr lang="en-US" sz="1400" dirty="0" err="1">
                <a:solidFill>
                  <a:schemeClr val="bg1"/>
                </a:solidFill>
              </a:rPr>
              <a:t>Videogames_Everyone_Teen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aes</a:t>
            </a:r>
            <a:r>
              <a:rPr lang="en-US" sz="1400" dirty="0">
                <a:solidFill>
                  <a:schemeClr val="bg1"/>
                </a:solidFill>
              </a:rPr>
              <a:t>(x = Genre, fill = Rating)) +</a:t>
            </a:r>
          </a:p>
          <a:p>
            <a:pPr marL="0" lvl="0" indent="0"/>
            <a:r>
              <a:rPr lang="en-US" sz="1400" dirty="0">
                <a:solidFill>
                  <a:schemeClr val="bg1"/>
                </a:solidFill>
              </a:rPr>
              <a:t>  </a:t>
            </a:r>
            <a:r>
              <a:rPr lang="en-US" sz="1400" dirty="0" err="1">
                <a:solidFill>
                  <a:schemeClr val="bg1"/>
                </a:solidFill>
              </a:rPr>
              <a:t>geom_bar</a:t>
            </a:r>
            <a:r>
              <a:rPr lang="en-US" sz="1400" dirty="0">
                <a:solidFill>
                  <a:schemeClr val="bg1"/>
                </a:solidFill>
              </a:rPr>
              <a:t>()</a:t>
            </a:r>
          </a:p>
          <a:p>
            <a:pPr marL="0" lvl="0" indent="0"/>
            <a:endParaRPr lang="en-US" sz="1400" dirty="0">
              <a:solidFill>
                <a:schemeClr val="bg1"/>
              </a:solidFill>
            </a:endParaRPr>
          </a:p>
          <a:p>
            <a:pPr marL="0" lvl="0" indent="0"/>
            <a:r>
              <a:rPr lang="en-US" sz="1400" dirty="0">
                <a:solidFill>
                  <a:schemeClr val="bg1"/>
                </a:solidFill>
              </a:rPr>
              <a:t># </a:t>
            </a:r>
            <a:r>
              <a:rPr lang="cs-CZ" sz="1400" dirty="0">
                <a:solidFill>
                  <a:schemeClr val="bg1"/>
                </a:solidFill>
              </a:rPr>
              <a:t>Proporční graf žánrů dle </a:t>
            </a:r>
            <a:r>
              <a:rPr lang="cs-CZ" sz="1400" dirty="0" smtClean="0">
                <a:solidFill>
                  <a:schemeClr val="bg1"/>
                </a:solidFill>
              </a:rPr>
              <a:t>ratingu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0" lvl="0" indent="0"/>
            <a:r>
              <a:rPr lang="en-US" sz="1400" dirty="0" err="1" smtClean="0">
                <a:solidFill>
                  <a:schemeClr val="bg1"/>
                </a:solidFill>
              </a:rPr>
              <a:t>ggplot</a:t>
            </a:r>
            <a:r>
              <a:rPr lang="en-US" sz="1400" dirty="0" smtClean="0">
                <a:solidFill>
                  <a:schemeClr val="bg1"/>
                </a:solidFill>
              </a:rPr>
              <a:t>(</a:t>
            </a:r>
            <a:r>
              <a:rPr lang="en-US" sz="1400" dirty="0" err="1" smtClean="0">
                <a:solidFill>
                  <a:schemeClr val="bg1"/>
                </a:solidFill>
              </a:rPr>
              <a:t>Videogames_Everyone_Teen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</a:rPr>
              <a:t>aes</a:t>
            </a:r>
            <a:r>
              <a:rPr lang="en-US" sz="1400" dirty="0" smtClean="0">
                <a:solidFill>
                  <a:schemeClr val="bg1"/>
                </a:solidFill>
              </a:rPr>
              <a:t>(x = Genre, fill = Rating)) + </a:t>
            </a:r>
          </a:p>
          <a:p>
            <a:pPr marL="0" lvl="0" indent="0"/>
            <a:r>
              <a:rPr lang="en-US" sz="1400" dirty="0" smtClean="0">
                <a:solidFill>
                  <a:schemeClr val="bg1"/>
                </a:solidFill>
              </a:rPr>
              <a:t>  </a:t>
            </a:r>
            <a:r>
              <a:rPr lang="en-US" sz="1400" dirty="0" err="1" smtClean="0">
                <a:solidFill>
                  <a:schemeClr val="bg1"/>
                </a:solidFill>
              </a:rPr>
              <a:t>geom_bar</a:t>
            </a:r>
            <a:r>
              <a:rPr lang="en-US" sz="1400" dirty="0" smtClean="0">
                <a:solidFill>
                  <a:schemeClr val="bg1"/>
                </a:solidFill>
              </a:rPr>
              <a:t>(position = "fill") </a:t>
            </a:r>
            <a:r>
              <a:rPr lang="en-US" sz="1400" dirty="0">
                <a:solidFill>
                  <a:schemeClr val="bg1"/>
                </a:solidFill>
              </a:rPr>
              <a:t>+</a:t>
            </a:r>
          </a:p>
          <a:p>
            <a:pPr marL="0" lvl="0" indent="0"/>
            <a:r>
              <a:rPr lang="en-US" sz="1400" dirty="0">
                <a:solidFill>
                  <a:schemeClr val="bg1"/>
                </a:solidFill>
              </a:rPr>
              <a:t>  </a:t>
            </a:r>
            <a:r>
              <a:rPr lang="en-US" sz="1400" dirty="0" err="1">
                <a:solidFill>
                  <a:schemeClr val="bg1"/>
                </a:solidFill>
              </a:rPr>
              <a:t>ylab</a:t>
            </a:r>
            <a:r>
              <a:rPr lang="en-US" sz="1400" dirty="0">
                <a:solidFill>
                  <a:schemeClr val="bg1"/>
                </a:solidFill>
              </a:rPr>
              <a:t>("proportion")</a:t>
            </a:r>
            <a:endParaRPr lang="cs-CZ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738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9"/>
          <p:cNvSpPr txBox="1">
            <a:spLocks noGrp="1"/>
          </p:cNvSpPr>
          <p:nvPr>
            <p:ph type="ctrTitle"/>
          </p:nvPr>
        </p:nvSpPr>
        <p:spPr>
          <a:xfrm>
            <a:off x="392325" y="0"/>
            <a:ext cx="7772400" cy="15104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b="1" dirty="0"/>
              <a:t>Kategorická data</a:t>
            </a:r>
            <a:br>
              <a:rPr lang="cs-CZ" b="1" dirty="0"/>
            </a:br>
            <a:r>
              <a:rPr lang="cs-CZ" sz="2800" b="1" dirty="0"/>
              <a:t>Sloupcový graf pro hodnoty právě jedné proměnné a sloupcový graf s tříděním</a:t>
            </a:r>
            <a:endParaRPr b="1" dirty="0"/>
          </a:p>
        </p:txBody>
      </p:sp>
      <p:sp>
        <p:nvSpPr>
          <p:cNvPr id="808" name="Google Shape;808;p19"/>
          <p:cNvSpPr txBox="1">
            <a:spLocks noGrp="1"/>
          </p:cNvSpPr>
          <p:nvPr>
            <p:ph type="subTitle" idx="1"/>
          </p:nvPr>
        </p:nvSpPr>
        <p:spPr>
          <a:xfrm>
            <a:off x="392325" y="1879044"/>
            <a:ext cx="8125775" cy="29648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400" dirty="0">
                <a:solidFill>
                  <a:schemeClr val="bg1"/>
                </a:solidFill>
              </a:rPr>
              <a:t># </a:t>
            </a:r>
            <a:r>
              <a:rPr lang="cs-CZ" sz="1400" dirty="0">
                <a:solidFill>
                  <a:schemeClr val="bg1"/>
                </a:solidFill>
              </a:rPr>
              <a:t>Faktorizace proměnné Rating</a:t>
            </a:r>
            <a:endParaRPr lang="en-US" sz="1400" dirty="0">
              <a:solidFill>
                <a:schemeClr val="bg1"/>
              </a:solidFill>
            </a:endParaRPr>
          </a:p>
          <a:p>
            <a:pPr marL="0" lvl="0" indent="0"/>
            <a:r>
              <a:rPr lang="en-US" sz="1400" dirty="0" err="1">
                <a:solidFill>
                  <a:schemeClr val="bg1"/>
                </a:solidFill>
              </a:rPr>
              <a:t>Videogames_Everyone_Teen$Rating</a:t>
            </a:r>
            <a:r>
              <a:rPr lang="en-US" sz="1400" dirty="0">
                <a:solidFill>
                  <a:schemeClr val="bg1"/>
                </a:solidFill>
              </a:rPr>
              <a:t> &lt;- factor(</a:t>
            </a:r>
            <a:r>
              <a:rPr lang="en-US" sz="1400" dirty="0" err="1">
                <a:solidFill>
                  <a:schemeClr val="bg1"/>
                </a:solidFill>
              </a:rPr>
              <a:t>Videogames_Everyone_Teen$Rating</a:t>
            </a:r>
            <a:r>
              <a:rPr lang="en-US" sz="1400" dirty="0">
                <a:solidFill>
                  <a:schemeClr val="bg1"/>
                </a:solidFill>
              </a:rPr>
              <a:t>,</a:t>
            </a:r>
          </a:p>
          <a:p>
            <a:pPr marL="0" lvl="0" indent="0"/>
            <a:r>
              <a:rPr lang="en-US" sz="1400" dirty="0">
                <a:solidFill>
                  <a:schemeClr val="bg1"/>
                </a:solidFill>
              </a:rPr>
              <a:t>                       levels = c("E", "T"), labels = c("Everyone", "Teen"))</a:t>
            </a:r>
            <a:endParaRPr lang="cs-CZ" sz="1400" dirty="0">
              <a:solidFill>
                <a:schemeClr val="bg1"/>
              </a:solidFill>
            </a:endParaRPr>
          </a:p>
          <a:p>
            <a:pPr marL="0" lvl="0" indent="0"/>
            <a:endParaRPr lang="en-US" sz="1400" dirty="0">
              <a:solidFill>
                <a:schemeClr val="bg1"/>
              </a:solidFill>
            </a:endParaRPr>
          </a:p>
          <a:p>
            <a:pPr marL="0" lvl="0" indent="0"/>
            <a:r>
              <a:rPr lang="en-US" sz="1400" dirty="0">
                <a:solidFill>
                  <a:schemeClr val="bg1"/>
                </a:solidFill>
              </a:rPr>
              <a:t># </a:t>
            </a:r>
            <a:r>
              <a:rPr lang="cs-CZ" sz="1400" dirty="0">
                <a:solidFill>
                  <a:schemeClr val="bg1"/>
                </a:solidFill>
              </a:rPr>
              <a:t>Sloupcový graf pro proměnnou Rating</a:t>
            </a:r>
            <a:endParaRPr lang="en-US" sz="1400" dirty="0">
              <a:solidFill>
                <a:schemeClr val="bg1"/>
              </a:solidFill>
            </a:endParaRPr>
          </a:p>
          <a:p>
            <a:pPr marL="0" lvl="0" indent="0"/>
            <a:r>
              <a:rPr lang="en-US" sz="1400" dirty="0" err="1">
                <a:solidFill>
                  <a:schemeClr val="bg1"/>
                </a:solidFill>
              </a:rPr>
              <a:t>ggplot</a:t>
            </a:r>
            <a:r>
              <a:rPr lang="en-US" sz="1400" dirty="0">
                <a:solidFill>
                  <a:schemeClr val="bg1"/>
                </a:solidFill>
              </a:rPr>
              <a:t>(</a:t>
            </a:r>
            <a:r>
              <a:rPr lang="en-US" sz="1400" dirty="0" err="1">
                <a:solidFill>
                  <a:schemeClr val="bg1"/>
                </a:solidFill>
              </a:rPr>
              <a:t>Videogames_Everyone_Teen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aes</a:t>
            </a:r>
            <a:r>
              <a:rPr lang="en-US" sz="1400" dirty="0">
                <a:solidFill>
                  <a:schemeClr val="bg1"/>
                </a:solidFill>
              </a:rPr>
              <a:t>(x = Rating)) + </a:t>
            </a:r>
          </a:p>
          <a:p>
            <a:pPr marL="0" lvl="0" indent="0"/>
            <a:r>
              <a:rPr lang="en-US" sz="1400" dirty="0">
                <a:solidFill>
                  <a:schemeClr val="bg1"/>
                </a:solidFill>
              </a:rPr>
              <a:t>  </a:t>
            </a:r>
            <a:r>
              <a:rPr lang="en-US" sz="1400" dirty="0" err="1">
                <a:solidFill>
                  <a:schemeClr val="bg1"/>
                </a:solidFill>
              </a:rPr>
              <a:t>geom_bar</a:t>
            </a:r>
            <a:r>
              <a:rPr lang="en-US" sz="1400" dirty="0">
                <a:solidFill>
                  <a:schemeClr val="bg1"/>
                </a:solidFill>
              </a:rPr>
              <a:t>()</a:t>
            </a:r>
            <a:endParaRPr lang="cs-CZ" sz="1400" dirty="0">
              <a:solidFill>
                <a:schemeClr val="bg1"/>
              </a:solidFill>
            </a:endParaRPr>
          </a:p>
          <a:p>
            <a:pPr marL="0" lvl="0" indent="0"/>
            <a:endParaRPr lang="cs-CZ" sz="1400" dirty="0">
              <a:solidFill>
                <a:schemeClr val="bg1"/>
              </a:solidFill>
            </a:endParaRPr>
          </a:p>
          <a:p>
            <a:pPr marL="0" indent="0"/>
            <a:r>
              <a:rPr lang="en-US" sz="1400" dirty="0">
                <a:solidFill>
                  <a:schemeClr val="bg1"/>
                </a:solidFill>
              </a:rPr>
              <a:t># </a:t>
            </a:r>
            <a:r>
              <a:rPr lang="cs-CZ" sz="1400" dirty="0">
                <a:solidFill>
                  <a:schemeClr val="bg1"/>
                </a:solidFill>
              </a:rPr>
              <a:t>Sloupcový graf pro proměnnou žánr dle proměnné Rating</a:t>
            </a:r>
          </a:p>
          <a:p>
            <a:pPr marL="0" lvl="0" indent="0"/>
            <a:r>
              <a:rPr lang="cs-CZ" sz="1400" dirty="0" err="1">
                <a:solidFill>
                  <a:schemeClr val="bg1"/>
                </a:solidFill>
              </a:rPr>
              <a:t>ggplot</a:t>
            </a:r>
            <a:r>
              <a:rPr lang="cs-CZ" sz="1400" dirty="0">
                <a:solidFill>
                  <a:schemeClr val="bg1"/>
                </a:solidFill>
              </a:rPr>
              <a:t>(</a:t>
            </a:r>
            <a:r>
              <a:rPr lang="cs-CZ" sz="1400" dirty="0" err="1">
                <a:solidFill>
                  <a:schemeClr val="bg1"/>
                </a:solidFill>
              </a:rPr>
              <a:t>Videogames_Everyone_Teen</a:t>
            </a:r>
            <a:r>
              <a:rPr lang="cs-CZ" sz="1400" dirty="0">
                <a:solidFill>
                  <a:schemeClr val="bg1"/>
                </a:solidFill>
              </a:rPr>
              <a:t>, </a:t>
            </a:r>
            <a:r>
              <a:rPr lang="cs-CZ" sz="1400" dirty="0" err="1">
                <a:solidFill>
                  <a:schemeClr val="bg1"/>
                </a:solidFill>
              </a:rPr>
              <a:t>aes</a:t>
            </a:r>
            <a:r>
              <a:rPr lang="cs-CZ" sz="1400" dirty="0">
                <a:solidFill>
                  <a:schemeClr val="bg1"/>
                </a:solidFill>
              </a:rPr>
              <a:t>(x = </a:t>
            </a:r>
            <a:r>
              <a:rPr lang="cs-CZ" sz="1400" dirty="0" err="1">
                <a:solidFill>
                  <a:schemeClr val="bg1"/>
                </a:solidFill>
              </a:rPr>
              <a:t>Genre</a:t>
            </a:r>
            <a:r>
              <a:rPr lang="cs-CZ" sz="1400" dirty="0">
                <a:solidFill>
                  <a:schemeClr val="bg1"/>
                </a:solidFill>
              </a:rPr>
              <a:t>)) + </a:t>
            </a:r>
          </a:p>
          <a:p>
            <a:pPr marL="0" lvl="0" indent="0"/>
            <a:r>
              <a:rPr lang="cs-CZ" sz="1400" dirty="0">
                <a:solidFill>
                  <a:schemeClr val="bg1"/>
                </a:solidFill>
              </a:rPr>
              <a:t>  </a:t>
            </a:r>
            <a:r>
              <a:rPr lang="cs-CZ" sz="1400" dirty="0" err="1">
                <a:solidFill>
                  <a:schemeClr val="bg1"/>
                </a:solidFill>
              </a:rPr>
              <a:t>geom_bar</a:t>
            </a:r>
            <a:r>
              <a:rPr lang="cs-CZ" sz="1400" dirty="0">
                <a:solidFill>
                  <a:schemeClr val="bg1"/>
                </a:solidFill>
              </a:rPr>
              <a:t>() +</a:t>
            </a:r>
          </a:p>
          <a:p>
            <a:pPr marL="0" lvl="0" indent="0"/>
            <a:r>
              <a:rPr lang="cs-CZ" sz="1400" dirty="0">
                <a:solidFill>
                  <a:schemeClr val="bg1"/>
                </a:solidFill>
              </a:rPr>
              <a:t>  </a:t>
            </a:r>
            <a:r>
              <a:rPr lang="cs-CZ" sz="1400" dirty="0" err="1">
                <a:solidFill>
                  <a:schemeClr val="bg1"/>
                </a:solidFill>
              </a:rPr>
              <a:t>facet_wrap</a:t>
            </a:r>
            <a:r>
              <a:rPr lang="cs-CZ" sz="1400" dirty="0">
                <a:solidFill>
                  <a:schemeClr val="bg1"/>
                </a:solidFill>
              </a:rPr>
              <a:t>(~ Rating) +</a:t>
            </a:r>
          </a:p>
          <a:p>
            <a:pPr marL="0" lvl="0" indent="0"/>
            <a:r>
              <a:rPr lang="cs-CZ" sz="1400" dirty="0">
                <a:solidFill>
                  <a:schemeClr val="bg1"/>
                </a:solidFill>
              </a:rPr>
              <a:t>  </a:t>
            </a:r>
            <a:r>
              <a:rPr lang="cs-CZ" sz="1400" dirty="0" err="1">
                <a:solidFill>
                  <a:schemeClr val="bg1"/>
                </a:solidFill>
              </a:rPr>
              <a:t>theme</a:t>
            </a:r>
            <a:r>
              <a:rPr lang="cs-CZ" sz="1400" dirty="0">
                <a:solidFill>
                  <a:schemeClr val="bg1"/>
                </a:solidFill>
              </a:rPr>
              <a:t>(</a:t>
            </a:r>
            <a:r>
              <a:rPr lang="cs-CZ" sz="1400" dirty="0" err="1">
                <a:solidFill>
                  <a:schemeClr val="bg1"/>
                </a:solidFill>
              </a:rPr>
              <a:t>axis.text.x</a:t>
            </a:r>
            <a:r>
              <a:rPr lang="cs-CZ" sz="1400" dirty="0">
                <a:solidFill>
                  <a:schemeClr val="bg1"/>
                </a:solidFill>
              </a:rPr>
              <a:t> = </a:t>
            </a:r>
            <a:r>
              <a:rPr lang="cs-CZ" sz="1400" dirty="0" err="1">
                <a:solidFill>
                  <a:schemeClr val="bg1"/>
                </a:solidFill>
              </a:rPr>
              <a:t>element_text</a:t>
            </a:r>
            <a:r>
              <a:rPr lang="cs-CZ" sz="1400" dirty="0">
                <a:solidFill>
                  <a:schemeClr val="bg1"/>
                </a:solidFill>
              </a:rPr>
              <a:t>(</a:t>
            </a:r>
            <a:r>
              <a:rPr lang="cs-CZ" sz="1400" dirty="0" err="1">
                <a:solidFill>
                  <a:schemeClr val="bg1"/>
                </a:solidFill>
              </a:rPr>
              <a:t>angle</a:t>
            </a:r>
            <a:r>
              <a:rPr lang="cs-CZ" sz="1400" dirty="0">
                <a:solidFill>
                  <a:schemeClr val="bg1"/>
                </a:solidFill>
              </a:rPr>
              <a:t> = 90))</a:t>
            </a:r>
          </a:p>
        </p:txBody>
      </p:sp>
    </p:spTree>
    <p:extLst>
      <p:ext uri="{BB962C8B-B14F-4D97-AF65-F5344CB8AC3E}">
        <p14:creationId xmlns:p14="http://schemas.microsoft.com/office/powerpoint/2010/main" val="1280970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9"/>
          <p:cNvSpPr txBox="1">
            <a:spLocks noGrp="1"/>
          </p:cNvSpPr>
          <p:nvPr>
            <p:ph type="ctrTitle"/>
          </p:nvPr>
        </p:nvSpPr>
        <p:spPr>
          <a:xfrm>
            <a:off x="392325" y="0"/>
            <a:ext cx="7772400" cy="15104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b="1" dirty="0"/>
              <a:t>Numerická data</a:t>
            </a:r>
            <a:br>
              <a:rPr lang="cs-CZ" b="1" dirty="0"/>
            </a:br>
            <a:r>
              <a:rPr lang="cs-CZ" sz="2800" b="1" dirty="0"/>
              <a:t>Grafické zobrazení</a:t>
            </a:r>
            <a:endParaRPr b="1" dirty="0"/>
          </a:p>
        </p:txBody>
      </p:sp>
      <p:sp>
        <p:nvSpPr>
          <p:cNvPr id="808" name="Google Shape;808;p19"/>
          <p:cNvSpPr txBox="1">
            <a:spLocks noGrp="1"/>
          </p:cNvSpPr>
          <p:nvPr>
            <p:ph type="subTitle" idx="1"/>
          </p:nvPr>
        </p:nvSpPr>
        <p:spPr>
          <a:xfrm>
            <a:off x="275274" y="1288493"/>
            <a:ext cx="8125775" cy="35486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400" dirty="0">
                <a:solidFill>
                  <a:schemeClr val="bg1"/>
                </a:solidFill>
              </a:rPr>
              <a:t># </a:t>
            </a:r>
            <a:r>
              <a:rPr lang="cs-CZ" sz="1400" dirty="0">
                <a:solidFill>
                  <a:schemeClr val="bg1"/>
                </a:solidFill>
              </a:rPr>
              <a:t>Histogram s facetami (vrstvami)</a:t>
            </a:r>
            <a:endParaRPr lang="en-US" sz="1400" dirty="0">
              <a:solidFill>
                <a:schemeClr val="bg1"/>
              </a:solidFill>
            </a:endParaRPr>
          </a:p>
          <a:p>
            <a:pPr marL="0" lvl="0" indent="0"/>
            <a:r>
              <a:rPr lang="cs-CZ" sz="1400" dirty="0" err="1">
                <a:solidFill>
                  <a:schemeClr val="bg1"/>
                </a:solidFill>
              </a:rPr>
              <a:t>ggplot</a:t>
            </a:r>
            <a:r>
              <a:rPr lang="cs-CZ" sz="1400" dirty="0">
                <a:solidFill>
                  <a:schemeClr val="bg1"/>
                </a:solidFill>
              </a:rPr>
              <a:t>(</a:t>
            </a:r>
            <a:r>
              <a:rPr lang="cs-CZ" sz="1400" dirty="0" err="1">
                <a:solidFill>
                  <a:schemeClr val="bg1"/>
                </a:solidFill>
              </a:rPr>
              <a:t>Videogames_Everyone_Teen</a:t>
            </a:r>
            <a:r>
              <a:rPr lang="cs-CZ" sz="1400" dirty="0">
                <a:solidFill>
                  <a:schemeClr val="bg1"/>
                </a:solidFill>
              </a:rPr>
              <a:t>, </a:t>
            </a:r>
            <a:r>
              <a:rPr lang="cs-CZ" sz="1400" dirty="0" err="1">
                <a:solidFill>
                  <a:schemeClr val="bg1"/>
                </a:solidFill>
              </a:rPr>
              <a:t>aes</a:t>
            </a:r>
            <a:r>
              <a:rPr lang="cs-CZ" sz="1400" dirty="0">
                <a:solidFill>
                  <a:schemeClr val="bg1"/>
                </a:solidFill>
              </a:rPr>
              <a:t>(x = </a:t>
            </a:r>
            <a:r>
              <a:rPr lang="cs-CZ" sz="1400" dirty="0" err="1">
                <a:solidFill>
                  <a:schemeClr val="bg1"/>
                </a:solidFill>
              </a:rPr>
              <a:t>Critic_Score</a:t>
            </a:r>
            <a:r>
              <a:rPr lang="cs-CZ" sz="1400" dirty="0">
                <a:solidFill>
                  <a:schemeClr val="bg1"/>
                </a:solidFill>
              </a:rPr>
              <a:t>)) +</a:t>
            </a:r>
          </a:p>
          <a:p>
            <a:pPr marL="0" lvl="0" indent="0"/>
            <a:r>
              <a:rPr lang="cs-CZ" sz="1400" dirty="0">
                <a:solidFill>
                  <a:schemeClr val="bg1"/>
                </a:solidFill>
              </a:rPr>
              <a:t>  </a:t>
            </a:r>
            <a:r>
              <a:rPr lang="cs-CZ" sz="1400" dirty="0" err="1">
                <a:solidFill>
                  <a:schemeClr val="bg1"/>
                </a:solidFill>
              </a:rPr>
              <a:t>geom_histogram</a:t>
            </a:r>
            <a:r>
              <a:rPr lang="cs-CZ" sz="1400" dirty="0">
                <a:solidFill>
                  <a:schemeClr val="bg1"/>
                </a:solidFill>
              </a:rPr>
              <a:t>() +</a:t>
            </a:r>
          </a:p>
          <a:p>
            <a:pPr marL="0" lvl="0" indent="0"/>
            <a:r>
              <a:rPr lang="cs-CZ" sz="1400" dirty="0">
                <a:solidFill>
                  <a:schemeClr val="bg1"/>
                </a:solidFill>
              </a:rPr>
              <a:t>  </a:t>
            </a:r>
            <a:r>
              <a:rPr lang="cs-CZ" sz="1400" dirty="0" err="1">
                <a:solidFill>
                  <a:schemeClr val="bg1"/>
                </a:solidFill>
              </a:rPr>
              <a:t>facet_wrap</a:t>
            </a:r>
            <a:r>
              <a:rPr lang="cs-CZ" sz="1400" dirty="0">
                <a:solidFill>
                  <a:schemeClr val="bg1"/>
                </a:solidFill>
              </a:rPr>
              <a:t>(~ Rating)</a:t>
            </a:r>
          </a:p>
          <a:p>
            <a:pPr marL="0" lvl="0" indent="0"/>
            <a:endParaRPr lang="cs-CZ" sz="1400" dirty="0">
              <a:solidFill>
                <a:schemeClr val="bg1"/>
              </a:solidFill>
            </a:endParaRPr>
          </a:p>
          <a:p>
            <a:pPr marL="0" lvl="0" indent="0"/>
            <a:r>
              <a:rPr lang="en-US" sz="1400" dirty="0">
                <a:solidFill>
                  <a:schemeClr val="bg1"/>
                </a:solidFill>
              </a:rPr>
              <a:t># </a:t>
            </a:r>
            <a:r>
              <a:rPr lang="cs-CZ" sz="1400" dirty="0">
                <a:solidFill>
                  <a:schemeClr val="bg1"/>
                </a:solidFill>
              </a:rPr>
              <a:t>Filtrace her dle žánrů: střílečky, strategie a RPG</a:t>
            </a:r>
            <a:endParaRPr lang="en-US" sz="1400" dirty="0">
              <a:solidFill>
                <a:schemeClr val="bg1"/>
              </a:solidFill>
            </a:endParaRPr>
          </a:p>
          <a:p>
            <a:pPr marL="0" lvl="0" indent="0"/>
            <a:r>
              <a:rPr lang="en-US" sz="1400" dirty="0" err="1">
                <a:solidFill>
                  <a:schemeClr val="bg1"/>
                </a:solidFill>
              </a:rPr>
              <a:t>Shooter_Strategy_RPG</a:t>
            </a:r>
            <a:r>
              <a:rPr lang="en-US" sz="1400" dirty="0">
                <a:solidFill>
                  <a:schemeClr val="bg1"/>
                </a:solidFill>
              </a:rPr>
              <a:t> &lt;- filter(Videogames, Genre %in% c("Shooter", "Strategy", "Role-Playing"))</a:t>
            </a:r>
            <a:endParaRPr lang="cs-CZ" sz="1400" dirty="0">
              <a:solidFill>
                <a:schemeClr val="bg1"/>
              </a:solidFill>
            </a:endParaRPr>
          </a:p>
          <a:p>
            <a:pPr marL="0" lvl="0" indent="0"/>
            <a:endParaRPr lang="cs-CZ" sz="1400" dirty="0">
              <a:solidFill>
                <a:schemeClr val="bg1"/>
              </a:solidFill>
            </a:endParaRPr>
          </a:p>
          <a:p>
            <a:pPr marL="0" lvl="0" indent="0"/>
            <a:r>
              <a:rPr lang="en-US" sz="1400" dirty="0">
                <a:solidFill>
                  <a:schemeClr val="bg1"/>
                </a:solidFill>
              </a:rPr>
              <a:t># </a:t>
            </a:r>
            <a:r>
              <a:rPr lang="cs-CZ" sz="1400" dirty="0">
                <a:solidFill>
                  <a:schemeClr val="bg1"/>
                </a:solidFill>
              </a:rPr>
              <a:t>Box plot</a:t>
            </a:r>
          </a:p>
          <a:p>
            <a:pPr marL="0" lvl="0" indent="0"/>
            <a:r>
              <a:rPr lang="en-US" sz="1400" dirty="0" err="1">
                <a:solidFill>
                  <a:schemeClr val="bg1"/>
                </a:solidFill>
              </a:rPr>
              <a:t>ggplot</a:t>
            </a:r>
            <a:r>
              <a:rPr lang="en-US" sz="1400" dirty="0">
                <a:solidFill>
                  <a:schemeClr val="bg1"/>
                </a:solidFill>
              </a:rPr>
              <a:t>(</a:t>
            </a:r>
            <a:r>
              <a:rPr lang="en-US" sz="1400" dirty="0" err="1">
                <a:solidFill>
                  <a:schemeClr val="bg1"/>
                </a:solidFill>
              </a:rPr>
              <a:t>Shooter_Strategy_RPG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aes</a:t>
            </a:r>
            <a:r>
              <a:rPr lang="en-US" sz="1400" dirty="0">
                <a:solidFill>
                  <a:schemeClr val="bg1"/>
                </a:solidFill>
              </a:rPr>
              <a:t>(x = </a:t>
            </a:r>
            <a:r>
              <a:rPr lang="en-US" sz="1400" dirty="0" err="1">
                <a:solidFill>
                  <a:schemeClr val="bg1"/>
                </a:solidFill>
              </a:rPr>
              <a:t>as.factor</a:t>
            </a:r>
            <a:r>
              <a:rPr lang="en-US" sz="1400" dirty="0">
                <a:solidFill>
                  <a:schemeClr val="bg1"/>
                </a:solidFill>
              </a:rPr>
              <a:t>(Genre), y = </a:t>
            </a:r>
            <a:r>
              <a:rPr lang="en-US" sz="1400" dirty="0" err="1">
                <a:solidFill>
                  <a:schemeClr val="bg1"/>
                </a:solidFill>
              </a:rPr>
              <a:t>Critic_Score</a:t>
            </a:r>
            <a:r>
              <a:rPr lang="en-US" sz="1400" dirty="0">
                <a:solidFill>
                  <a:schemeClr val="bg1"/>
                </a:solidFill>
              </a:rPr>
              <a:t>)) +</a:t>
            </a:r>
          </a:p>
          <a:p>
            <a:pPr marL="0" lvl="0" indent="0"/>
            <a:r>
              <a:rPr lang="en-US" sz="1400" dirty="0">
                <a:solidFill>
                  <a:schemeClr val="bg1"/>
                </a:solidFill>
              </a:rPr>
              <a:t>  </a:t>
            </a:r>
            <a:r>
              <a:rPr lang="en-US" sz="1400" dirty="0" err="1">
                <a:solidFill>
                  <a:schemeClr val="bg1"/>
                </a:solidFill>
              </a:rPr>
              <a:t>geom_boxplot</a:t>
            </a:r>
            <a:r>
              <a:rPr lang="en-US" sz="1400" dirty="0">
                <a:solidFill>
                  <a:schemeClr val="bg1"/>
                </a:solidFill>
              </a:rPr>
              <a:t>()</a:t>
            </a:r>
            <a:endParaRPr lang="cs-CZ" sz="1400" dirty="0">
              <a:solidFill>
                <a:schemeClr val="bg1"/>
              </a:solidFill>
            </a:endParaRPr>
          </a:p>
          <a:p>
            <a:pPr marL="0" lvl="0" indent="0"/>
            <a:endParaRPr lang="cs-CZ" sz="1400" dirty="0">
              <a:solidFill>
                <a:schemeClr val="bg1"/>
              </a:solidFill>
            </a:endParaRPr>
          </a:p>
          <a:p>
            <a:pPr marL="0" lvl="0" indent="0"/>
            <a:r>
              <a:rPr lang="en-US" sz="1400" dirty="0">
                <a:solidFill>
                  <a:schemeClr val="bg1"/>
                </a:solidFill>
              </a:rPr>
              <a:t># </a:t>
            </a:r>
            <a:r>
              <a:rPr lang="cs-CZ" sz="1400" dirty="0">
                <a:solidFill>
                  <a:schemeClr val="bg1"/>
                </a:solidFill>
              </a:rPr>
              <a:t>D</a:t>
            </a:r>
            <a:r>
              <a:rPr lang="en-US" sz="1400" dirty="0" err="1">
                <a:solidFill>
                  <a:schemeClr val="bg1"/>
                </a:solidFill>
              </a:rPr>
              <a:t>ensity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cs-CZ" sz="1400" dirty="0">
                <a:solidFill>
                  <a:schemeClr val="bg1"/>
                </a:solidFill>
              </a:rPr>
              <a:t>plot s překryvem kategorií</a:t>
            </a:r>
            <a:endParaRPr lang="en-US" sz="1400" dirty="0">
              <a:solidFill>
                <a:schemeClr val="bg1"/>
              </a:solidFill>
            </a:endParaRPr>
          </a:p>
          <a:p>
            <a:pPr marL="0" lvl="0" indent="0"/>
            <a:r>
              <a:rPr lang="en-US" sz="1400" dirty="0" err="1">
                <a:solidFill>
                  <a:schemeClr val="bg1"/>
                </a:solidFill>
              </a:rPr>
              <a:t>ggplot</a:t>
            </a:r>
            <a:r>
              <a:rPr lang="en-US" sz="1400" dirty="0">
                <a:solidFill>
                  <a:schemeClr val="bg1"/>
                </a:solidFill>
              </a:rPr>
              <a:t>(</a:t>
            </a:r>
            <a:r>
              <a:rPr lang="en-US" sz="1400" dirty="0" err="1">
                <a:solidFill>
                  <a:schemeClr val="bg1"/>
                </a:solidFill>
              </a:rPr>
              <a:t>Shooter_Strategy_RPG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aes</a:t>
            </a:r>
            <a:r>
              <a:rPr lang="en-US" sz="1400" dirty="0">
                <a:solidFill>
                  <a:schemeClr val="bg1"/>
                </a:solidFill>
              </a:rPr>
              <a:t>(x = </a:t>
            </a:r>
            <a:r>
              <a:rPr lang="en-US" sz="1400" dirty="0" err="1">
                <a:solidFill>
                  <a:schemeClr val="bg1"/>
                </a:solidFill>
              </a:rPr>
              <a:t>Critic_Score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</a:p>
          <a:p>
            <a:pPr marL="0" lvl="0" indent="0"/>
            <a:r>
              <a:rPr lang="en-US" sz="1400" dirty="0">
                <a:solidFill>
                  <a:schemeClr val="bg1"/>
                </a:solidFill>
              </a:rPr>
              <a:t>                       fill = </a:t>
            </a:r>
            <a:r>
              <a:rPr lang="en-US" sz="1400" dirty="0" err="1">
                <a:solidFill>
                  <a:schemeClr val="bg1"/>
                </a:solidFill>
              </a:rPr>
              <a:t>as.factor</a:t>
            </a:r>
            <a:r>
              <a:rPr lang="en-US" sz="1400" dirty="0">
                <a:solidFill>
                  <a:schemeClr val="bg1"/>
                </a:solidFill>
              </a:rPr>
              <a:t>(Genre))) +</a:t>
            </a:r>
          </a:p>
          <a:p>
            <a:pPr marL="0" lvl="0" indent="0"/>
            <a:r>
              <a:rPr lang="en-US" sz="1400" dirty="0">
                <a:solidFill>
                  <a:schemeClr val="bg1"/>
                </a:solidFill>
              </a:rPr>
              <a:t>  </a:t>
            </a:r>
            <a:r>
              <a:rPr lang="en-US" sz="1400" dirty="0" err="1">
                <a:solidFill>
                  <a:schemeClr val="bg1"/>
                </a:solidFill>
              </a:rPr>
              <a:t>geom_density</a:t>
            </a:r>
            <a:r>
              <a:rPr lang="en-US" sz="1400" dirty="0">
                <a:solidFill>
                  <a:schemeClr val="bg1"/>
                </a:solidFill>
              </a:rPr>
              <a:t>(alpha = .3)</a:t>
            </a:r>
          </a:p>
        </p:txBody>
      </p:sp>
    </p:spTree>
    <p:extLst>
      <p:ext uri="{BB962C8B-B14F-4D97-AF65-F5344CB8AC3E}">
        <p14:creationId xmlns:p14="http://schemas.microsoft.com/office/powerpoint/2010/main" val="3218399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9"/>
          <p:cNvSpPr txBox="1">
            <a:spLocks noGrp="1"/>
          </p:cNvSpPr>
          <p:nvPr>
            <p:ph type="ctrTitle"/>
          </p:nvPr>
        </p:nvSpPr>
        <p:spPr>
          <a:xfrm>
            <a:off x="392325" y="0"/>
            <a:ext cx="7772400" cy="15104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b="1" dirty="0"/>
              <a:t>Numerická data</a:t>
            </a:r>
            <a:br>
              <a:rPr lang="cs-CZ" b="1" dirty="0"/>
            </a:br>
            <a:r>
              <a:rPr lang="cs-CZ" sz="2800" b="1" dirty="0"/>
              <a:t>Grafické zobrazení</a:t>
            </a:r>
            <a:endParaRPr b="1" dirty="0"/>
          </a:p>
        </p:txBody>
      </p:sp>
      <p:sp>
        <p:nvSpPr>
          <p:cNvPr id="808" name="Google Shape;808;p19"/>
          <p:cNvSpPr txBox="1">
            <a:spLocks noGrp="1"/>
          </p:cNvSpPr>
          <p:nvPr>
            <p:ph type="subTitle" idx="1"/>
          </p:nvPr>
        </p:nvSpPr>
        <p:spPr>
          <a:xfrm>
            <a:off x="275274" y="1288493"/>
            <a:ext cx="8125775" cy="35486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400" dirty="0">
                <a:solidFill>
                  <a:schemeClr val="bg1"/>
                </a:solidFill>
              </a:rPr>
              <a:t># </a:t>
            </a:r>
            <a:r>
              <a:rPr lang="cs-CZ" sz="1400" dirty="0">
                <a:solidFill>
                  <a:schemeClr val="bg1"/>
                </a:solidFill>
              </a:rPr>
              <a:t>Histogram </a:t>
            </a:r>
            <a:r>
              <a:rPr lang="cs-CZ" sz="1400" dirty="0" smtClean="0">
                <a:solidFill>
                  <a:schemeClr val="bg1"/>
                </a:solidFill>
              </a:rPr>
              <a:t>počtu prodaných kusů her (v milionech) v EU</a:t>
            </a:r>
            <a:endParaRPr lang="en-US" sz="1400" dirty="0">
              <a:solidFill>
                <a:schemeClr val="bg1"/>
              </a:solidFill>
            </a:endParaRPr>
          </a:p>
          <a:p>
            <a:pPr marL="0" lvl="0" indent="0"/>
            <a:r>
              <a:rPr lang="cs-CZ" sz="1400" dirty="0" err="1">
                <a:solidFill>
                  <a:schemeClr val="bg1"/>
                </a:solidFill>
              </a:rPr>
              <a:t>Videogames</a:t>
            </a:r>
            <a:r>
              <a:rPr lang="cs-CZ" sz="1400" dirty="0">
                <a:solidFill>
                  <a:schemeClr val="bg1"/>
                </a:solidFill>
              </a:rPr>
              <a:t> %&gt;%</a:t>
            </a:r>
          </a:p>
          <a:p>
            <a:pPr marL="0" lvl="0" indent="0"/>
            <a:r>
              <a:rPr lang="cs-CZ" sz="1400" dirty="0">
                <a:solidFill>
                  <a:schemeClr val="bg1"/>
                </a:solidFill>
              </a:rPr>
              <a:t>  </a:t>
            </a:r>
            <a:r>
              <a:rPr lang="cs-CZ" sz="1400" dirty="0" err="1">
                <a:solidFill>
                  <a:schemeClr val="bg1"/>
                </a:solidFill>
              </a:rPr>
              <a:t>ggplot</a:t>
            </a:r>
            <a:r>
              <a:rPr lang="cs-CZ" sz="1400" dirty="0">
                <a:solidFill>
                  <a:schemeClr val="bg1"/>
                </a:solidFill>
              </a:rPr>
              <a:t>(</a:t>
            </a:r>
            <a:r>
              <a:rPr lang="cs-CZ" sz="1400" dirty="0" err="1">
                <a:solidFill>
                  <a:schemeClr val="bg1"/>
                </a:solidFill>
              </a:rPr>
              <a:t>aes</a:t>
            </a:r>
            <a:r>
              <a:rPr lang="cs-CZ" sz="1400" dirty="0">
                <a:solidFill>
                  <a:schemeClr val="bg1"/>
                </a:solidFill>
              </a:rPr>
              <a:t>(x = </a:t>
            </a:r>
            <a:r>
              <a:rPr lang="cs-CZ" sz="1400" dirty="0" err="1">
                <a:solidFill>
                  <a:schemeClr val="bg1"/>
                </a:solidFill>
              </a:rPr>
              <a:t>EU_Sales</a:t>
            </a:r>
            <a:r>
              <a:rPr lang="cs-CZ" sz="1400" dirty="0">
                <a:solidFill>
                  <a:schemeClr val="bg1"/>
                </a:solidFill>
              </a:rPr>
              <a:t>)) +</a:t>
            </a:r>
          </a:p>
          <a:p>
            <a:pPr marL="0" lvl="0" indent="0"/>
            <a:r>
              <a:rPr lang="cs-CZ" sz="1400" dirty="0">
                <a:solidFill>
                  <a:schemeClr val="bg1"/>
                </a:solidFill>
              </a:rPr>
              <a:t>  </a:t>
            </a:r>
            <a:r>
              <a:rPr lang="cs-CZ" sz="1400" dirty="0" err="1">
                <a:solidFill>
                  <a:schemeClr val="bg1"/>
                </a:solidFill>
              </a:rPr>
              <a:t>geom_histogram</a:t>
            </a:r>
            <a:r>
              <a:rPr lang="cs-CZ" sz="1400" dirty="0">
                <a:solidFill>
                  <a:schemeClr val="bg1"/>
                </a:solidFill>
              </a:rPr>
              <a:t>() +</a:t>
            </a:r>
          </a:p>
          <a:p>
            <a:pPr marL="0" lvl="0" indent="0"/>
            <a:r>
              <a:rPr lang="cs-CZ" sz="1400" dirty="0">
                <a:solidFill>
                  <a:schemeClr val="bg1"/>
                </a:solidFill>
              </a:rPr>
              <a:t>  </a:t>
            </a:r>
            <a:r>
              <a:rPr lang="cs-CZ" sz="1400" dirty="0" err="1">
                <a:solidFill>
                  <a:schemeClr val="bg1"/>
                </a:solidFill>
              </a:rPr>
              <a:t>ggtitle</a:t>
            </a:r>
            <a:r>
              <a:rPr lang="cs-CZ" sz="1400" dirty="0">
                <a:solidFill>
                  <a:schemeClr val="bg1"/>
                </a:solidFill>
              </a:rPr>
              <a:t>("Počet prodaných </a:t>
            </a:r>
            <a:r>
              <a:rPr lang="cs-CZ" sz="1400" dirty="0" smtClean="0">
                <a:solidFill>
                  <a:schemeClr val="bg1"/>
                </a:solidFill>
              </a:rPr>
              <a:t>kusů her </a:t>
            </a:r>
            <a:r>
              <a:rPr lang="cs-CZ" sz="1400" dirty="0">
                <a:solidFill>
                  <a:schemeClr val="bg1"/>
                </a:solidFill>
              </a:rPr>
              <a:t>(v milionech</a:t>
            </a:r>
            <a:r>
              <a:rPr lang="cs-CZ" sz="1400" dirty="0" smtClean="0">
                <a:solidFill>
                  <a:schemeClr val="bg1"/>
                </a:solidFill>
              </a:rPr>
              <a:t>) v EU")</a:t>
            </a:r>
          </a:p>
          <a:p>
            <a:pPr marL="0" lvl="0" indent="0"/>
            <a:endParaRPr lang="cs-CZ" sz="1400" dirty="0">
              <a:solidFill>
                <a:schemeClr val="bg1"/>
              </a:solidFill>
            </a:endParaRPr>
          </a:p>
          <a:p>
            <a:pPr marL="0" lvl="0" indent="0"/>
            <a:r>
              <a:rPr lang="en-US" sz="1400" dirty="0">
                <a:solidFill>
                  <a:schemeClr val="bg1"/>
                </a:solidFill>
              </a:rPr>
              <a:t># </a:t>
            </a:r>
            <a:r>
              <a:rPr lang="cs-CZ" sz="1400" dirty="0">
                <a:solidFill>
                  <a:schemeClr val="bg1"/>
                </a:solidFill>
              </a:rPr>
              <a:t>Histogram počtu prodaných kusů her </a:t>
            </a:r>
            <a:r>
              <a:rPr lang="cs-CZ" sz="1400" dirty="0" smtClean="0">
                <a:solidFill>
                  <a:schemeClr val="bg1"/>
                </a:solidFill>
              </a:rPr>
              <a:t>se sportovní tematikou (v </a:t>
            </a:r>
            <a:r>
              <a:rPr lang="cs-CZ" sz="1400" dirty="0">
                <a:solidFill>
                  <a:schemeClr val="bg1"/>
                </a:solidFill>
              </a:rPr>
              <a:t>milionech) v </a:t>
            </a:r>
            <a:r>
              <a:rPr lang="cs-CZ" sz="1400" dirty="0" smtClean="0">
                <a:solidFill>
                  <a:schemeClr val="bg1"/>
                </a:solidFill>
              </a:rPr>
              <a:t>EU </a:t>
            </a:r>
            <a:endParaRPr lang="en-US" sz="1400" dirty="0">
              <a:solidFill>
                <a:schemeClr val="bg1"/>
              </a:solidFill>
            </a:endParaRPr>
          </a:p>
          <a:p>
            <a:pPr marL="0" lvl="0" indent="0"/>
            <a:r>
              <a:rPr lang="en-US" sz="1400" dirty="0">
                <a:solidFill>
                  <a:schemeClr val="bg1"/>
                </a:solidFill>
              </a:rPr>
              <a:t>Videogames %&gt;%</a:t>
            </a:r>
          </a:p>
          <a:p>
            <a:pPr marL="0" lvl="0" indent="0"/>
            <a:r>
              <a:rPr lang="en-US" sz="1400" dirty="0">
                <a:solidFill>
                  <a:schemeClr val="bg1"/>
                </a:solidFill>
              </a:rPr>
              <a:t>  filter(Genre == "Sports") %&gt;%</a:t>
            </a:r>
          </a:p>
          <a:p>
            <a:pPr marL="0" lvl="0" indent="0"/>
            <a:r>
              <a:rPr lang="en-US" sz="1400" dirty="0">
                <a:solidFill>
                  <a:schemeClr val="bg1"/>
                </a:solidFill>
              </a:rPr>
              <a:t>  </a:t>
            </a:r>
            <a:r>
              <a:rPr lang="en-US" sz="1400" dirty="0" err="1">
                <a:solidFill>
                  <a:schemeClr val="bg1"/>
                </a:solidFill>
              </a:rPr>
              <a:t>ggplot</a:t>
            </a:r>
            <a:r>
              <a:rPr lang="en-US" sz="1400" dirty="0">
                <a:solidFill>
                  <a:schemeClr val="bg1"/>
                </a:solidFill>
              </a:rPr>
              <a:t>(</a:t>
            </a:r>
            <a:r>
              <a:rPr lang="en-US" sz="1400" dirty="0" err="1">
                <a:solidFill>
                  <a:schemeClr val="bg1"/>
                </a:solidFill>
              </a:rPr>
              <a:t>aes</a:t>
            </a:r>
            <a:r>
              <a:rPr lang="en-US" sz="1400" dirty="0">
                <a:solidFill>
                  <a:schemeClr val="bg1"/>
                </a:solidFill>
              </a:rPr>
              <a:t>(x = </a:t>
            </a:r>
            <a:r>
              <a:rPr lang="en-US" sz="1400" dirty="0" err="1">
                <a:solidFill>
                  <a:schemeClr val="bg1"/>
                </a:solidFill>
              </a:rPr>
              <a:t>EU_Sales</a:t>
            </a:r>
            <a:r>
              <a:rPr lang="en-US" sz="1400" dirty="0">
                <a:solidFill>
                  <a:schemeClr val="bg1"/>
                </a:solidFill>
              </a:rPr>
              <a:t>)) +</a:t>
            </a:r>
          </a:p>
          <a:p>
            <a:pPr marL="0" lvl="0" indent="0"/>
            <a:r>
              <a:rPr lang="en-US" sz="1400" dirty="0">
                <a:solidFill>
                  <a:schemeClr val="bg1"/>
                </a:solidFill>
              </a:rPr>
              <a:t>  </a:t>
            </a:r>
            <a:r>
              <a:rPr lang="en-US" sz="1400" dirty="0" err="1">
                <a:solidFill>
                  <a:schemeClr val="bg1"/>
                </a:solidFill>
              </a:rPr>
              <a:t>geom_histogram</a:t>
            </a:r>
            <a:r>
              <a:rPr lang="en-US" sz="1400" dirty="0">
                <a:solidFill>
                  <a:schemeClr val="bg1"/>
                </a:solidFill>
              </a:rPr>
              <a:t>() +</a:t>
            </a:r>
          </a:p>
          <a:p>
            <a:pPr marL="0" lvl="0" indent="0"/>
            <a:r>
              <a:rPr lang="en-US" sz="1400" dirty="0">
                <a:solidFill>
                  <a:schemeClr val="bg1"/>
                </a:solidFill>
              </a:rPr>
              <a:t>  </a:t>
            </a:r>
            <a:r>
              <a:rPr lang="en-US" sz="1400" dirty="0" err="1">
                <a:solidFill>
                  <a:schemeClr val="bg1"/>
                </a:solidFill>
              </a:rPr>
              <a:t>xlim</a:t>
            </a:r>
            <a:r>
              <a:rPr lang="en-US" sz="1400" dirty="0">
                <a:solidFill>
                  <a:schemeClr val="bg1"/>
                </a:solidFill>
              </a:rPr>
              <a:t>(c(0, 3)) +</a:t>
            </a:r>
          </a:p>
          <a:p>
            <a:pPr marL="0" lvl="0" indent="0"/>
            <a:r>
              <a:rPr lang="en-US" sz="1400" dirty="0">
                <a:solidFill>
                  <a:schemeClr val="bg1"/>
                </a:solidFill>
              </a:rPr>
              <a:t>  </a:t>
            </a:r>
            <a:r>
              <a:rPr lang="en-US" sz="1400" dirty="0" err="1">
                <a:solidFill>
                  <a:schemeClr val="bg1"/>
                </a:solidFill>
              </a:rPr>
              <a:t>ggtitle</a:t>
            </a:r>
            <a:r>
              <a:rPr lang="en-US" sz="1400" dirty="0">
                <a:solidFill>
                  <a:schemeClr val="bg1"/>
                </a:solidFill>
              </a:rPr>
              <a:t>("</a:t>
            </a:r>
            <a:r>
              <a:rPr lang="en-US" sz="1400" dirty="0" err="1">
                <a:solidFill>
                  <a:schemeClr val="bg1"/>
                </a:solidFill>
              </a:rPr>
              <a:t>Počet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prodaných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kusů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cs-CZ" sz="1400" dirty="0" smtClean="0">
                <a:solidFill>
                  <a:schemeClr val="bg1"/>
                </a:solidFill>
              </a:rPr>
              <a:t>sportovních her </a:t>
            </a:r>
            <a:r>
              <a:rPr lang="en-US" sz="1400" dirty="0" smtClean="0">
                <a:solidFill>
                  <a:schemeClr val="bg1"/>
                </a:solidFill>
              </a:rPr>
              <a:t>(v </a:t>
            </a:r>
            <a:r>
              <a:rPr lang="en-US" sz="1400" dirty="0" err="1">
                <a:solidFill>
                  <a:schemeClr val="bg1"/>
                </a:solidFill>
              </a:rPr>
              <a:t>milionech</a:t>
            </a:r>
            <a:r>
              <a:rPr lang="en-US" sz="1400" dirty="0" smtClean="0">
                <a:solidFill>
                  <a:schemeClr val="bg1"/>
                </a:solidFill>
              </a:rPr>
              <a:t>)</a:t>
            </a:r>
            <a:r>
              <a:rPr lang="cs-CZ" sz="1400" dirty="0" smtClean="0">
                <a:solidFill>
                  <a:schemeClr val="bg1"/>
                </a:solidFill>
              </a:rPr>
              <a:t> v EU</a:t>
            </a:r>
            <a:r>
              <a:rPr lang="en-US" sz="1400" dirty="0" smtClean="0">
                <a:solidFill>
                  <a:schemeClr val="bg1"/>
                </a:solidFill>
              </a:rPr>
              <a:t>")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117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9"/>
          <p:cNvSpPr txBox="1">
            <a:spLocks noGrp="1"/>
          </p:cNvSpPr>
          <p:nvPr>
            <p:ph type="ctrTitle"/>
          </p:nvPr>
        </p:nvSpPr>
        <p:spPr>
          <a:xfrm>
            <a:off x="392325" y="0"/>
            <a:ext cx="7772400" cy="15104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b="1" dirty="0"/>
              <a:t>Numerická data</a:t>
            </a:r>
            <a:br>
              <a:rPr lang="cs-CZ" b="1" dirty="0"/>
            </a:br>
            <a:r>
              <a:rPr lang="cs-CZ" sz="2800" b="1" dirty="0"/>
              <a:t>Grafické zobrazení</a:t>
            </a:r>
            <a:endParaRPr b="1" dirty="0"/>
          </a:p>
        </p:txBody>
      </p:sp>
      <p:sp>
        <p:nvSpPr>
          <p:cNvPr id="808" name="Google Shape;808;p19"/>
          <p:cNvSpPr txBox="1">
            <a:spLocks noGrp="1"/>
          </p:cNvSpPr>
          <p:nvPr>
            <p:ph type="subTitle" idx="1"/>
          </p:nvPr>
        </p:nvSpPr>
        <p:spPr>
          <a:xfrm>
            <a:off x="275274" y="1288492"/>
            <a:ext cx="8125775" cy="37308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400" dirty="0">
                <a:solidFill>
                  <a:schemeClr val="bg1"/>
                </a:solidFill>
              </a:rPr>
              <a:t># </a:t>
            </a:r>
            <a:r>
              <a:rPr lang="cs-CZ" sz="1400" dirty="0">
                <a:solidFill>
                  <a:schemeClr val="bg1"/>
                </a:solidFill>
              </a:rPr>
              <a:t>Hodnocení her uživateli </a:t>
            </a:r>
            <a:r>
              <a:rPr lang="cs-CZ" sz="1400" dirty="0" smtClean="0">
                <a:solidFill>
                  <a:schemeClr val="bg1"/>
                </a:solidFill>
              </a:rPr>
              <a:t>– šířka sloupce 30</a:t>
            </a:r>
          </a:p>
          <a:p>
            <a:pPr marL="0" lvl="0" indent="0"/>
            <a:r>
              <a:rPr lang="cs-CZ" sz="1400" dirty="0" err="1" smtClean="0">
                <a:solidFill>
                  <a:schemeClr val="bg1"/>
                </a:solidFill>
              </a:rPr>
              <a:t>Videogames</a:t>
            </a:r>
            <a:r>
              <a:rPr lang="cs-CZ" sz="1400" dirty="0" smtClean="0">
                <a:solidFill>
                  <a:schemeClr val="bg1"/>
                </a:solidFill>
              </a:rPr>
              <a:t> </a:t>
            </a:r>
            <a:r>
              <a:rPr lang="cs-CZ" sz="1400" dirty="0">
                <a:solidFill>
                  <a:schemeClr val="bg1"/>
                </a:solidFill>
              </a:rPr>
              <a:t>%&gt;%</a:t>
            </a:r>
          </a:p>
          <a:p>
            <a:pPr marL="0" lvl="0" indent="0"/>
            <a:r>
              <a:rPr lang="cs-CZ" sz="1400" dirty="0">
                <a:solidFill>
                  <a:schemeClr val="bg1"/>
                </a:solidFill>
              </a:rPr>
              <a:t>  </a:t>
            </a:r>
            <a:r>
              <a:rPr lang="cs-CZ" sz="1400" dirty="0" err="1">
                <a:solidFill>
                  <a:schemeClr val="bg1"/>
                </a:solidFill>
              </a:rPr>
              <a:t>ggplot</a:t>
            </a:r>
            <a:r>
              <a:rPr lang="cs-CZ" sz="1400" dirty="0">
                <a:solidFill>
                  <a:schemeClr val="bg1"/>
                </a:solidFill>
              </a:rPr>
              <a:t>(</a:t>
            </a:r>
            <a:r>
              <a:rPr lang="cs-CZ" sz="1400" dirty="0" err="1">
                <a:solidFill>
                  <a:schemeClr val="bg1"/>
                </a:solidFill>
              </a:rPr>
              <a:t>aes</a:t>
            </a:r>
            <a:r>
              <a:rPr lang="cs-CZ" sz="1400" dirty="0">
                <a:solidFill>
                  <a:schemeClr val="bg1"/>
                </a:solidFill>
              </a:rPr>
              <a:t>(</a:t>
            </a:r>
            <a:r>
              <a:rPr lang="cs-CZ" sz="1400" dirty="0" err="1">
                <a:solidFill>
                  <a:schemeClr val="bg1"/>
                </a:solidFill>
              </a:rPr>
              <a:t>User_Score_Numeric</a:t>
            </a:r>
            <a:r>
              <a:rPr lang="cs-CZ" sz="1400" dirty="0">
                <a:solidFill>
                  <a:schemeClr val="bg1"/>
                </a:solidFill>
              </a:rPr>
              <a:t>)) +</a:t>
            </a:r>
          </a:p>
          <a:p>
            <a:pPr marL="0" lvl="0" indent="0"/>
            <a:r>
              <a:rPr lang="cs-CZ" sz="1400" dirty="0">
                <a:solidFill>
                  <a:schemeClr val="bg1"/>
                </a:solidFill>
              </a:rPr>
              <a:t>  </a:t>
            </a:r>
            <a:r>
              <a:rPr lang="cs-CZ" sz="1400" dirty="0" err="1">
                <a:solidFill>
                  <a:schemeClr val="bg1"/>
                </a:solidFill>
              </a:rPr>
              <a:t>geom_histogram</a:t>
            </a:r>
            <a:r>
              <a:rPr lang="cs-CZ" sz="1400" dirty="0">
                <a:solidFill>
                  <a:schemeClr val="bg1"/>
                </a:solidFill>
              </a:rPr>
              <a:t>(</a:t>
            </a:r>
            <a:r>
              <a:rPr lang="cs-CZ" sz="1400" dirty="0" err="1">
                <a:solidFill>
                  <a:schemeClr val="bg1"/>
                </a:solidFill>
              </a:rPr>
              <a:t>binwidth</a:t>
            </a:r>
            <a:r>
              <a:rPr lang="cs-CZ" sz="1400" dirty="0">
                <a:solidFill>
                  <a:schemeClr val="bg1"/>
                </a:solidFill>
              </a:rPr>
              <a:t> = 30) +</a:t>
            </a:r>
          </a:p>
          <a:p>
            <a:pPr marL="0" lvl="0" indent="0"/>
            <a:r>
              <a:rPr lang="cs-CZ" sz="1400" dirty="0">
                <a:solidFill>
                  <a:schemeClr val="bg1"/>
                </a:solidFill>
              </a:rPr>
              <a:t>  </a:t>
            </a:r>
            <a:r>
              <a:rPr lang="cs-CZ" sz="1400" dirty="0" err="1">
                <a:solidFill>
                  <a:schemeClr val="bg1"/>
                </a:solidFill>
              </a:rPr>
              <a:t>ggtitle</a:t>
            </a:r>
            <a:r>
              <a:rPr lang="cs-CZ" sz="1400" dirty="0">
                <a:solidFill>
                  <a:schemeClr val="bg1"/>
                </a:solidFill>
              </a:rPr>
              <a:t>("Hodnocení her uživateli</a:t>
            </a:r>
            <a:r>
              <a:rPr lang="cs-CZ" sz="1400" dirty="0" smtClean="0">
                <a:solidFill>
                  <a:schemeClr val="bg1"/>
                </a:solidFill>
              </a:rPr>
              <a:t>")</a:t>
            </a:r>
          </a:p>
          <a:p>
            <a:pPr marL="0" lvl="0" indent="0"/>
            <a:endParaRPr lang="cs-CZ" sz="1400" dirty="0">
              <a:solidFill>
                <a:schemeClr val="bg1"/>
              </a:solidFill>
            </a:endParaRPr>
          </a:p>
          <a:p>
            <a:pPr marL="0" lvl="0" indent="0"/>
            <a:r>
              <a:rPr lang="en-US" sz="1400" dirty="0">
                <a:solidFill>
                  <a:schemeClr val="bg1"/>
                </a:solidFill>
              </a:rPr>
              <a:t># </a:t>
            </a:r>
            <a:r>
              <a:rPr lang="cs-CZ" sz="1400" dirty="0">
                <a:solidFill>
                  <a:schemeClr val="bg1"/>
                </a:solidFill>
              </a:rPr>
              <a:t>Hodnocení her uživateli – šířka sloupce </a:t>
            </a:r>
            <a:r>
              <a:rPr lang="cs-CZ" sz="1400" dirty="0" smtClean="0">
                <a:solidFill>
                  <a:schemeClr val="bg1"/>
                </a:solidFill>
              </a:rPr>
              <a:t>3</a:t>
            </a:r>
            <a:endParaRPr lang="cs-CZ" sz="1400" dirty="0">
              <a:solidFill>
                <a:schemeClr val="bg1"/>
              </a:solidFill>
            </a:endParaRPr>
          </a:p>
          <a:p>
            <a:pPr marL="0" lvl="0" indent="0"/>
            <a:r>
              <a:rPr lang="cs-CZ" sz="1400" dirty="0" err="1">
                <a:solidFill>
                  <a:schemeClr val="bg1"/>
                </a:solidFill>
              </a:rPr>
              <a:t>Videogames</a:t>
            </a:r>
            <a:r>
              <a:rPr lang="cs-CZ" sz="1400" dirty="0">
                <a:solidFill>
                  <a:schemeClr val="bg1"/>
                </a:solidFill>
              </a:rPr>
              <a:t> %&gt;%</a:t>
            </a:r>
          </a:p>
          <a:p>
            <a:pPr marL="0" lvl="0" indent="0"/>
            <a:r>
              <a:rPr lang="cs-CZ" sz="1400" dirty="0">
                <a:solidFill>
                  <a:schemeClr val="bg1"/>
                </a:solidFill>
              </a:rPr>
              <a:t>  </a:t>
            </a:r>
            <a:r>
              <a:rPr lang="cs-CZ" sz="1400" dirty="0" err="1">
                <a:solidFill>
                  <a:schemeClr val="bg1"/>
                </a:solidFill>
              </a:rPr>
              <a:t>ggplot</a:t>
            </a:r>
            <a:r>
              <a:rPr lang="cs-CZ" sz="1400" dirty="0">
                <a:solidFill>
                  <a:schemeClr val="bg1"/>
                </a:solidFill>
              </a:rPr>
              <a:t>(</a:t>
            </a:r>
            <a:r>
              <a:rPr lang="cs-CZ" sz="1400" dirty="0" err="1">
                <a:solidFill>
                  <a:schemeClr val="bg1"/>
                </a:solidFill>
              </a:rPr>
              <a:t>aes</a:t>
            </a:r>
            <a:r>
              <a:rPr lang="cs-CZ" sz="1400" dirty="0">
                <a:solidFill>
                  <a:schemeClr val="bg1"/>
                </a:solidFill>
              </a:rPr>
              <a:t>(</a:t>
            </a:r>
            <a:r>
              <a:rPr lang="cs-CZ" sz="1400" dirty="0" err="1">
                <a:solidFill>
                  <a:schemeClr val="bg1"/>
                </a:solidFill>
              </a:rPr>
              <a:t>User_Score_Numeric</a:t>
            </a:r>
            <a:r>
              <a:rPr lang="cs-CZ" sz="1400" dirty="0">
                <a:solidFill>
                  <a:schemeClr val="bg1"/>
                </a:solidFill>
              </a:rPr>
              <a:t>)) +</a:t>
            </a:r>
          </a:p>
          <a:p>
            <a:pPr marL="0" lvl="0" indent="0"/>
            <a:r>
              <a:rPr lang="cs-CZ" sz="1400" dirty="0">
                <a:solidFill>
                  <a:schemeClr val="bg1"/>
                </a:solidFill>
              </a:rPr>
              <a:t>  </a:t>
            </a:r>
            <a:r>
              <a:rPr lang="cs-CZ" sz="1400" dirty="0" err="1">
                <a:solidFill>
                  <a:schemeClr val="bg1"/>
                </a:solidFill>
              </a:rPr>
              <a:t>geom_histogram</a:t>
            </a:r>
            <a:r>
              <a:rPr lang="cs-CZ" sz="1400" dirty="0">
                <a:solidFill>
                  <a:schemeClr val="bg1"/>
                </a:solidFill>
              </a:rPr>
              <a:t>(</a:t>
            </a:r>
            <a:r>
              <a:rPr lang="cs-CZ" sz="1400" dirty="0" err="1">
                <a:solidFill>
                  <a:schemeClr val="bg1"/>
                </a:solidFill>
              </a:rPr>
              <a:t>binwidth</a:t>
            </a:r>
            <a:r>
              <a:rPr lang="cs-CZ" sz="1400" dirty="0">
                <a:solidFill>
                  <a:schemeClr val="bg1"/>
                </a:solidFill>
              </a:rPr>
              <a:t> = </a:t>
            </a:r>
            <a:r>
              <a:rPr lang="cs-CZ" sz="1400" dirty="0" smtClean="0">
                <a:solidFill>
                  <a:schemeClr val="bg1"/>
                </a:solidFill>
              </a:rPr>
              <a:t>3) </a:t>
            </a:r>
            <a:r>
              <a:rPr lang="cs-CZ" sz="1400" dirty="0">
                <a:solidFill>
                  <a:schemeClr val="bg1"/>
                </a:solidFill>
              </a:rPr>
              <a:t>+</a:t>
            </a:r>
          </a:p>
          <a:p>
            <a:pPr marL="0" lvl="0" indent="0"/>
            <a:r>
              <a:rPr lang="cs-CZ" sz="1400" dirty="0">
                <a:solidFill>
                  <a:schemeClr val="bg1"/>
                </a:solidFill>
              </a:rPr>
              <a:t>  </a:t>
            </a:r>
            <a:r>
              <a:rPr lang="cs-CZ" sz="1400" dirty="0" err="1" smtClean="0">
                <a:solidFill>
                  <a:schemeClr val="bg1"/>
                </a:solidFill>
              </a:rPr>
              <a:t>ggtitle</a:t>
            </a:r>
            <a:r>
              <a:rPr lang="cs-CZ" sz="1400" dirty="0">
                <a:solidFill>
                  <a:schemeClr val="bg1"/>
                </a:solidFill>
              </a:rPr>
              <a:t>("Hodnocení her uživateli</a:t>
            </a:r>
            <a:r>
              <a:rPr lang="cs-CZ" sz="1400" dirty="0" smtClean="0">
                <a:solidFill>
                  <a:schemeClr val="bg1"/>
                </a:solidFill>
              </a:rPr>
              <a:t>")</a:t>
            </a:r>
          </a:p>
          <a:p>
            <a:pPr marL="0" lvl="0" indent="0"/>
            <a:endParaRPr lang="cs-CZ" sz="1400" dirty="0">
              <a:solidFill>
                <a:schemeClr val="bg1"/>
              </a:solidFill>
            </a:endParaRPr>
          </a:p>
          <a:p>
            <a:pPr marL="0" lvl="0" indent="0"/>
            <a:r>
              <a:rPr lang="en-US" sz="1400" dirty="0">
                <a:solidFill>
                  <a:schemeClr val="bg1"/>
                </a:solidFill>
              </a:rPr>
              <a:t># </a:t>
            </a:r>
            <a:r>
              <a:rPr lang="cs-CZ" sz="1400" dirty="0">
                <a:solidFill>
                  <a:schemeClr val="bg1"/>
                </a:solidFill>
              </a:rPr>
              <a:t>Hodnocení her uživateli – šířka sloupce </a:t>
            </a:r>
            <a:r>
              <a:rPr lang="cs-CZ" sz="1400" dirty="0" smtClean="0">
                <a:solidFill>
                  <a:schemeClr val="bg1"/>
                </a:solidFill>
              </a:rPr>
              <a:t>10</a:t>
            </a:r>
            <a:endParaRPr lang="cs-CZ" sz="1400" dirty="0">
              <a:solidFill>
                <a:schemeClr val="bg1"/>
              </a:solidFill>
            </a:endParaRPr>
          </a:p>
          <a:p>
            <a:pPr marL="0" lvl="0" indent="0"/>
            <a:r>
              <a:rPr lang="cs-CZ" sz="1400" dirty="0" err="1">
                <a:solidFill>
                  <a:schemeClr val="bg1"/>
                </a:solidFill>
              </a:rPr>
              <a:t>Videogames</a:t>
            </a:r>
            <a:r>
              <a:rPr lang="cs-CZ" sz="1400" dirty="0">
                <a:solidFill>
                  <a:schemeClr val="bg1"/>
                </a:solidFill>
              </a:rPr>
              <a:t> %&gt;%</a:t>
            </a:r>
          </a:p>
          <a:p>
            <a:pPr marL="0" lvl="0" indent="0"/>
            <a:r>
              <a:rPr lang="cs-CZ" sz="1400" dirty="0">
                <a:solidFill>
                  <a:schemeClr val="bg1"/>
                </a:solidFill>
              </a:rPr>
              <a:t>  </a:t>
            </a:r>
            <a:r>
              <a:rPr lang="cs-CZ" sz="1400" dirty="0" err="1">
                <a:solidFill>
                  <a:schemeClr val="bg1"/>
                </a:solidFill>
              </a:rPr>
              <a:t>ggplot</a:t>
            </a:r>
            <a:r>
              <a:rPr lang="cs-CZ" sz="1400" dirty="0">
                <a:solidFill>
                  <a:schemeClr val="bg1"/>
                </a:solidFill>
              </a:rPr>
              <a:t>(</a:t>
            </a:r>
            <a:r>
              <a:rPr lang="cs-CZ" sz="1400" dirty="0" err="1">
                <a:solidFill>
                  <a:schemeClr val="bg1"/>
                </a:solidFill>
              </a:rPr>
              <a:t>aes</a:t>
            </a:r>
            <a:r>
              <a:rPr lang="cs-CZ" sz="1400" dirty="0">
                <a:solidFill>
                  <a:schemeClr val="bg1"/>
                </a:solidFill>
              </a:rPr>
              <a:t>(</a:t>
            </a:r>
            <a:r>
              <a:rPr lang="cs-CZ" sz="1400" dirty="0" err="1">
                <a:solidFill>
                  <a:schemeClr val="bg1"/>
                </a:solidFill>
              </a:rPr>
              <a:t>User_Score_Numeric</a:t>
            </a:r>
            <a:r>
              <a:rPr lang="cs-CZ" sz="1400" dirty="0">
                <a:solidFill>
                  <a:schemeClr val="bg1"/>
                </a:solidFill>
              </a:rPr>
              <a:t>)) +</a:t>
            </a:r>
          </a:p>
          <a:p>
            <a:pPr marL="0" lvl="0" indent="0"/>
            <a:r>
              <a:rPr lang="cs-CZ" sz="1400" dirty="0">
                <a:solidFill>
                  <a:schemeClr val="bg1"/>
                </a:solidFill>
              </a:rPr>
              <a:t>  </a:t>
            </a:r>
            <a:r>
              <a:rPr lang="cs-CZ" sz="1400" dirty="0" err="1">
                <a:solidFill>
                  <a:schemeClr val="bg1"/>
                </a:solidFill>
              </a:rPr>
              <a:t>geom_histogram</a:t>
            </a:r>
            <a:r>
              <a:rPr lang="cs-CZ" sz="1400" dirty="0">
                <a:solidFill>
                  <a:schemeClr val="bg1"/>
                </a:solidFill>
              </a:rPr>
              <a:t>(</a:t>
            </a:r>
            <a:r>
              <a:rPr lang="cs-CZ" sz="1400" dirty="0" err="1">
                <a:solidFill>
                  <a:schemeClr val="bg1"/>
                </a:solidFill>
              </a:rPr>
              <a:t>binwidth</a:t>
            </a:r>
            <a:r>
              <a:rPr lang="cs-CZ" sz="1400" dirty="0">
                <a:solidFill>
                  <a:schemeClr val="bg1"/>
                </a:solidFill>
              </a:rPr>
              <a:t> = </a:t>
            </a:r>
            <a:r>
              <a:rPr lang="cs-CZ" sz="1400" dirty="0" smtClean="0">
                <a:solidFill>
                  <a:schemeClr val="bg1"/>
                </a:solidFill>
              </a:rPr>
              <a:t>10) </a:t>
            </a:r>
            <a:r>
              <a:rPr lang="cs-CZ" sz="1400" dirty="0">
                <a:solidFill>
                  <a:schemeClr val="bg1"/>
                </a:solidFill>
              </a:rPr>
              <a:t>+</a:t>
            </a:r>
          </a:p>
          <a:p>
            <a:pPr marL="0" lvl="0" indent="0"/>
            <a:r>
              <a:rPr lang="cs-CZ" sz="1400" dirty="0">
                <a:solidFill>
                  <a:schemeClr val="bg1"/>
                </a:solidFill>
              </a:rPr>
              <a:t>  </a:t>
            </a:r>
            <a:r>
              <a:rPr lang="cs-CZ" sz="1400" dirty="0" err="1">
                <a:solidFill>
                  <a:schemeClr val="bg1"/>
                </a:solidFill>
              </a:rPr>
              <a:t>ggtitle</a:t>
            </a:r>
            <a:r>
              <a:rPr lang="cs-CZ" sz="1400" dirty="0">
                <a:solidFill>
                  <a:schemeClr val="bg1"/>
                </a:solidFill>
              </a:rPr>
              <a:t>("Hodnocení her uživateli")</a:t>
            </a:r>
          </a:p>
          <a:p>
            <a:pPr marL="0" lvl="0" indent="0"/>
            <a:endParaRPr lang="cs-CZ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889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9"/>
          <p:cNvSpPr txBox="1">
            <a:spLocks noGrp="1"/>
          </p:cNvSpPr>
          <p:nvPr>
            <p:ph type="ctrTitle"/>
          </p:nvPr>
        </p:nvSpPr>
        <p:spPr>
          <a:xfrm>
            <a:off x="392325" y="0"/>
            <a:ext cx="7772400" cy="13748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b="1" dirty="0"/>
              <a:t>Numerická data</a:t>
            </a:r>
            <a:br>
              <a:rPr lang="cs-CZ" b="1" dirty="0"/>
            </a:br>
            <a:r>
              <a:rPr lang="cs-CZ" sz="2800" b="1" dirty="0"/>
              <a:t>Grafické zobrazení</a:t>
            </a:r>
            <a:endParaRPr b="1" dirty="0"/>
          </a:p>
        </p:txBody>
      </p:sp>
      <p:sp>
        <p:nvSpPr>
          <p:cNvPr id="808" name="Google Shape;808;p19"/>
          <p:cNvSpPr txBox="1">
            <a:spLocks noGrp="1"/>
          </p:cNvSpPr>
          <p:nvPr>
            <p:ph type="subTitle" idx="1"/>
          </p:nvPr>
        </p:nvSpPr>
        <p:spPr>
          <a:xfrm>
            <a:off x="275274" y="1288492"/>
            <a:ext cx="8125775" cy="37308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400" dirty="0">
                <a:solidFill>
                  <a:schemeClr val="bg1"/>
                </a:solidFill>
              </a:rPr>
              <a:t># </a:t>
            </a:r>
            <a:r>
              <a:rPr lang="cs-CZ" sz="1400" dirty="0" err="1" smtClean="0">
                <a:solidFill>
                  <a:schemeClr val="bg1"/>
                </a:solidFill>
              </a:rPr>
              <a:t>Boxplot</a:t>
            </a:r>
            <a:r>
              <a:rPr lang="cs-CZ" sz="1400" dirty="0" smtClean="0">
                <a:solidFill>
                  <a:schemeClr val="bg1"/>
                </a:solidFill>
              </a:rPr>
              <a:t> počtu hodnotících uživatelů</a:t>
            </a:r>
          </a:p>
          <a:p>
            <a:pPr marL="0" lvl="0" indent="0"/>
            <a:r>
              <a:rPr lang="cs-CZ" sz="1400" dirty="0" err="1">
                <a:solidFill>
                  <a:schemeClr val="bg1"/>
                </a:solidFill>
              </a:rPr>
              <a:t>Videogames</a:t>
            </a:r>
            <a:r>
              <a:rPr lang="cs-CZ" sz="1400" dirty="0">
                <a:solidFill>
                  <a:schemeClr val="bg1"/>
                </a:solidFill>
              </a:rPr>
              <a:t> %&gt;%</a:t>
            </a:r>
          </a:p>
          <a:p>
            <a:pPr marL="0" lvl="0" indent="0"/>
            <a:r>
              <a:rPr lang="cs-CZ" sz="1400" dirty="0">
                <a:solidFill>
                  <a:schemeClr val="bg1"/>
                </a:solidFill>
              </a:rPr>
              <a:t>  </a:t>
            </a:r>
            <a:r>
              <a:rPr lang="cs-CZ" sz="1400" dirty="0" err="1">
                <a:solidFill>
                  <a:schemeClr val="bg1"/>
                </a:solidFill>
              </a:rPr>
              <a:t>ggplot</a:t>
            </a:r>
            <a:r>
              <a:rPr lang="cs-CZ" sz="1400" dirty="0">
                <a:solidFill>
                  <a:schemeClr val="bg1"/>
                </a:solidFill>
              </a:rPr>
              <a:t>(</a:t>
            </a:r>
            <a:r>
              <a:rPr lang="cs-CZ" sz="1400" dirty="0" err="1">
                <a:solidFill>
                  <a:schemeClr val="bg1"/>
                </a:solidFill>
              </a:rPr>
              <a:t>aes</a:t>
            </a:r>
            <a:r>
              <a:rPr lang="cs-CZ" sz="1400" dirty="0">
                <a:solidFill>
                  <a:schemeClr val="bg1"/>
                </a:solidFill>
              </a:rPr>
              <a:t>(x = 1, y = </a:t>
            </a:r>
            <a:r>
              <a:rPr lang="cs-CZ" sz="1400" dirty="0" err="1">
                <a:solidFill>
                  <a:schemeClr val="bg1"/>
                </a:solidFill>
              </a:rPr>
              <a:t>User_Count</a:t>
            </a:r>
            <a:r>
              <a:rPr lang="cs-CZ" sz="1400" dirty="0">
                <a:solidFill>
                  <a:schemeClr val="bg1"/>
                </a:solidFill>
              </a:rPr>
              <a:t>)) +</a:t>
            </a:r>
          </a:p>
          <a:p>
            <a:pPr marL="0" lvl="0" indent="0"/>
            <a:r>
              <a:rPr lang="cs-CZ" sz="1400" dirty="0">
                <a:solidFill>
                  <a:schemeClr val="bg1"/>
                </a:solidFill>
              </a:rPr>
              <a:t>  </a:t>
            </a:r>
            <a:r>
              <a:rPr lang="cs-CZ" sz="1400" dirty="0" err="1">
                <a:solidFill>
                  <a:schemeClr val="bg1"/>
                </a:solidFill>
              </a:rPr>
              <a:t>geom_boxplot</a:t>
            </a:r>
            <a:r>
              <a:rPr lang="cs-CZ" sz="1400" dirty="0" smtClean="0">
                <a:solidFill>
                  <a:schemeClr val="bg1"/>
                </a:solidFill>
              </a:rPr>
              <a:t>()</a:t>
            </a:r>
          </a:p>
          <a:p>
            <a:pPr marL="0" lvl="0" indent="0"/>
            <a:endParaRPr lang="cs-CZ" sz="1400" dirty="0">
              <a:solidFill>
                <a:schemeClr val="bg1"/>
              </a:solidFill>
            </a:endParaRPr>
          </a:p>
          <a:p>
            <a:pPr marL="0" lvl="0" indent="0"/>
            <a:r>
              <a:rPr lang="en-US" sz="1400" dirty="0">
                <a:solidFill>
                  <a:schemeClr val="bg1"/>
                </a:solidFill>
              </a:rPr>
              <a:t># </a:t>
            </a:r>
            <a:r>
              <a:rPr lang="cs-CZ" sz="1400" dirty="0" smtClean="0">
                <a:solidFill>
                  <a:schemeClr val="bg1"/>
                </a:solidFill>
              </a:rPr>
              <a:t>Vyřazení odlehlých hodnot</a:t>
            </a:r>
            <a:endParaRPr lang="cs-CZ" sz="1400" dirty="0">
              <a:solidFill>
                <a:schemeClr val="bg1"/>
              </a:solidFill>
            </a:endParaRPr>
          </a:p>
          <a:p>
            <a:pPr marL="0" lvl="0" indent="0"/>
            <a:r>
              <a:rPr lang="cs-CZ" sz="1400" dirty="0" err="1">
                <a:solidFill>
                  <a:schemeClr val="bg1"/>
                </a:solidFill>
              </a:rPr>
              <a:t>Videogames_no_out</a:t>
            </a:r>
            <a:r>
              <a:rPr lang="cs-CZ" sz="1400" dirty="0">
                <a:solidFill>
                  <a:schemeClr val="bg1"/>
                </a:solidFill>
              </a:rPr>
              <a:t> &lt;- </a:t>
            </a:r>
            <a:r>
              <a:rPr lang="cs-CZ" sz="1400" dirty="0" err="1">
                <a:solidFill>
                  <a:schemeClr val="bg1"/>
                </a:solidFill>
              </a:rPr>
              <a:t>Videogames</a:t>
            </a:r>
            <a:r>
              <a:rPr lang="cs-CZ" sz="1400" dirty="0">
                <a:solidFill>
                  <a:schemeClr val="bg1"/>
                </a:solidFill>
              </a:rPr>
              <a:t> %&gt;%</a:t>
            </a:r>
          </a:p>
          <a:p>
            <a:pPr marL="0" lvl="0" indent="0"/>
            <a:r>
              <a:rPr lang="cs-CZ" sz="1400" dirty="0">
                <a:solidFill>
                  <a:schemeClr val="bg1"/>
                </a:solidFill>
              </a:rPr>
              <a:t>  </a:t>
            </a:r>
            <a:r>
              <a:rPr lang="cs-CZ" sz="1400" dirty="0" err="1">
                <a:solidFill>
                  <a:schemeClr val="bg1"/>
                </a:solidFill>
              </a:rPr>
              <a:t>filter</a:t>
            </a:r>
            <a:r>
              <a:rPr lang="cs-CZ" sz="1400" dirty="0">
                <a:solidFill>
                  <a:schemeClr val="bg1"/>
                </a:solidFill>
              </a:rPr>
              <a:t>(</a:t>
            </a:r>
            <a:r>
              <a:rPr lang="cs-CZ" sz="1400" dirty="0" err="1">
                <a:solidFill>
                  <a:schemeClr val="bg1"/>
                </a:solidFill>
              </a:rPr>
              <a:t>User_Count</a:t>
            </a:r>
            <a:r>
              <a:rPr lang="cs-CZ" sz="1400" dirty="0">
                <a:solidFill>
                  <a:schemeClr val="bg1"/>
                </a:solidFill>
              </a:rPr>
              <a:t> &lt; 1000</a:t>
            </a:r>
            <a:r>
              <a:rPr lang="cs-CZ" sz="1400" dirty="0" smtClean="0">
                <a:solidFill>
                  <a:schemeClr val="bg1"/>
                </a:solidFill>
              </a:rPr>
              <a:t>)</a:t>
            </a:r>
          </a:p>
          <a:p>
            <a:pPr marL="0" lvl="0" indent="0"/>
            <a:endParaRPr lang="cs-CZ" sz="1400" dirty="0">
              <a:solidFill>
                <a:schemeClr val="bg1"/>
              </a:solidFill>
            </a:endParaRPr>
          </a:p>
          <a:p>
            <a:pPr marL="0" lvl="0" indent="0"/>
            <a:r>
              <a:rPr lang="en-US" sz="1400" dirty="0">
                <a:solidFill>
                  <a:schemeClr val="bg1"/>
                </a:solidFill>
              </a:rPr>
              <a:t># </a:t>
            </a:r>
            <a:r>
              <a:rPr lang="cs-CZ" sz="1400" dirty="0" err="1" smtClean="0">
                <a:solidFill>
                  <a:schemeClr val="bg1"/>
                </a:solidFill>
              </a:rPr>
              <a:t>Boxplot</a:t>
            </a:r>
            <a:r>
              <a:rPr lang="cs-CZ" sz="1400" dirty="0" smtClean="0">
                <a:solidFill>
                  <a:schemeClr val="bg1"/>
                </a:solidFill>
              </a:rPr>
              <a:t> počtu hodnotících uživatelů bez odlehlých hodnot</a:t>
            </a:r>
            <a:endParaRPr lang="cs-CZ" sz="1400" dirty="0">
              <a:solidFill>
                <a:schemeClr val="bg1"/>
              </a:solidFill>
            </a:endParaRPr>
          </a:p>
          <a:p>
            <a:pPr marL="0" lvl="0" indent="0"/>
            <a:r>
              <a:rPr lang="en-US" sz="1400" dirty="0" err="1" smtClean="0">
                <a:solidFill>
                  <a:schemeClr val="bg1"/>
                </a:solidFill>
              </a:rPr>
              <a:t>Videogames_no_out</a:t>
            </a:r>
            <a:r>
              <a:rPr lang="en-US" sz="1400" dirty="0" smtClean="0">
                <a:solidFill>
                  <a:schemeClr val="bg1"/>
                </a:solidFill>
              </a:rPr>
              <a:t> %&gt;%</a:t>
            </a:r>
          </a:p>
          <a:p>
            <a:pPr marL="0" lvl="0" indent="0"/>
            <a:r>
              <a:rPr lang="en-US" sz="1400" dirty="0" smtClean="0">
                <a:solidFill>
                  <a:schemeClr val="bg1"/>
                </a:solidFill>
              </a:rPr>
              <a:t>  </a:t>
            </a:r>
            <a:r>
              <a:rPr lang="en-US" sz="1400" dirty="0" err="1" smtClean="0">
                <a:solidFill>
                  <a:schemeClr val="bg1"/>
                </a:solidFill>
              </a:rPr>
              <a:t>ggplot</a:t>
            </a:r>
            <a:r>
              <a:rPr lang="en-US" sz="1400" dirty="0" smtClean="0">
                <a:solidFill>
                  <a:schemeClr val="bg1"/>
                </a:solidFill>
              </a:rPr>
              <a:t>(</a:t>
            </a:r>
            <a:r>
              <a:rPr lang="en-US" sz="1400" dirty="0" err="1" smtClean="0">
                <a:solidFill>
                  <a:schemeClr val="bg1"/>
                </a:solidFill>
              </a:rPr>
              <a:t>aes</a:t>
            </a:r>
            <a:r>
              <a:rPr lang="en-US" sz="1400" dirty="0" smtClean="0">
                <a:solidFill>
                  <a:schemeClr val="bg1"/>
                </a:solidFill>
              </a:rPr>
              <a:t>(x = 1, y = </a:t>
            </a:r>
            <a:r>
              <a:rPr lang="en-US" sz="1400" dirty="0" err="1" smtClean="0">
                <a:solidFill>
                  <a:schemeClr val="bg1"/>
                </a:solidFill>
              </a:rPr>
              <a:t>User_Count</a:t>
            </a:r>
            <a:r>
              <a:rPr lang="en-US" sz="1400" dirty="0" smtClean="0">
                <a:solidFill>
                  <a:schemeClr val="bg1"/>
                </a:solidFill>
              </a:rPr>
              <a:t>)) +</a:t>
            </a:r>
          </a:p>
          <a:p>
            <a:pPr marL="0" lvl="0" indent="0"/>
            <a:r>
              <a:rPr lang="en-US" sz="1400" dirty="0" smtClean="0">
                <a:solidFill>
                  <a:schemeClr val="bg1"/>
                </a:solidFill>
              </a:rPr>
              <a:t>  </a:t>
            </a:r>
            <a:r>
              <a:rPr lang="en-US" sz="1400" dirty="0" err="1" smtClean="0">
                <a:solidFill>
                  <a:schemeClr val="bg1"/>
                </a:solidFill>
              </a:rPr>
              <a:t>geom_boxplot</a:t>
            </a:r>
            <a:r>
              <a:rPr lang="en-US" sz="1400" dirty="0" smtClean="0">
                <a:solidFill>
                  <a:schemeClr val="bg1"/>
                </a:solidFill>
              </a:rPr>
              <a:t>()</a:t>
            </a:r>
            <a:endParaRPr lang="cs-CZ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06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611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9"/>
          <p:cNvSpPr txBox="1">
            <a:spLocks noGrp="1"/>
          </p:cNvSpPr>
          <p:nvPr>
            <p:ph type="ctrTitle"/>
          </p:nvPr>
        </p:nvSpPr>
        <p:spPr>
          <a:xfrm>
            <a:off x="392325" y="0"/>
            <a:ext cx="7772400" cy="13748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b="1" dirty="0"/>
              <a:t>Numerická data</a:t>
            </a:r>
            <a:br>
              <a:rPr lang="cs-CZ" b="1" dirty="0"/>
            </a:br>
            <a:r>
              <a:rPr lang="cs-CZ" sz="2800" b="1" dirty="0" smtClean="0"/>
              <a:t>Sumarizace</a:t>
            </a:r>
            <a:endParaRPr b="1" dirty="0"/>
          </a:p>
        </p:txBody>
      </p:sp>
      <p:sp>
        <p:nvSpPr>
          <p:cNvPr id="808" name="Google Shape;808;p19"/>
          <p:cNvSpPr txBox="1">
            <a:spLocks noGrp="1"/>
          </p:cNvSpPr>
          <p:nvPr>
            <p:ph type="subTitle" idx="1"/>
          </p:nvPr>
        </p:nvSpPr>
        <p:spPr>
          <a:xfrm>
            <a:off x="275274" y="1288492"/>
            <a:ext cx="8125775" cy="37308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400" dirty="0">
                <a:solidFill>
                  <a:schemeClr val="bg1"/>
                </a:solidFill>
              </a:rPr>
              <a:t># </a:t>
            </a:r>
            <a:r>
              <a:rPr lang="cs-CZ" sz="1400" dirty="0" smtClean="0">
                <a:solidFill>
                  <a:schemeClr val="bg1"/>
                </a:solidFill>
              </a:rPr>
              <a:t>Data </a:t>
            </a:r>
            <a:r>
              <a:rPr lang="cs-CZ" sz="1400" dirty="0" err="1" smtClean="0">
                <a:solidFill>
                  <a:schemeClr val="bg1"/>
                </a:solidFill>
              </a:rPr>
              <a:t>Ubisoftu</a:t>
            </a:r>
            <a:endParaRPr lang="cs-CZ" sz="1400" dirty="0" smtClean="0">
              <a:solidFill>
                <a:schemeClr val="bg1"/>
              </a:solidFill>
            </a:endParaRPr>
          </a:p>
          <a:p>
            <a:pPr marL="0" lvl="0" indent="0"/>
            <a:r>
              <a:rPr lang="cs-CZ" sz="1400" dirty="0" err="1" smtClean="0">
                <a:solidFill>
                  <a:schemeClr val="bg1"/>
                </a:solidFill>
              </a:rPr>
              <a:t>Ubisoft</a:t>
            </a:r>
            <a:r>
              <a:rPr lang="cs-CZ" sz="1400" dirty="0" smtClean="0">
                <a:solidFill>
                  <a:schemeClr val="bg1"/>
                </a:solidFill>
              </a:rPr>
              <a:t> = </a:t>
            </a:r>
            <a:r>
              <a:rPr lang="cs-CZ" sz="1400" dirty="0" err="1" smtClean="0">
                <a:solidFill>
                  <a:schemeClr val="bg1"/>
                </a:solidFill>
              </a:rPr>
              <a:t>filter</a:t>
            </a:r>
            <a:r>
              <a:rPr lang="cs-CZ" sz="1400" dirty="0" smtClean="0">
                <a:solidFill>
                  <a:schemeClr val="bg1"/>
                </a:solidFill>
              </a:rPr>
              <a:t>(</a:t>
            </a:r>
            <a:r>
              <a:rPr lang="cs-CZ" sz="1400" dirty="0" err="1" smtClean="0">
                <a:solidFill>
                  <a:schemeClr val="bg1"/>
                </a:solidFill>
              </a:rPr>
              <a:t>Videogames</a:t>
            </a:r>
            <a:r>
              <a:rPr lang="cs-CZ" sz="1400" dirty="0" smtClean="0">
                <a:solidFill>
                  <a:schemeClr val="bg1"/>
                </a:solidFill>
              </a:rPr>
              <a:t>, </a:t>
            </a:r>
            <a:endParaRPr lang="cs-CZ" sz="1400" dirty="0">
              <a:solidFill>
                <a:schemeClr val="bg1"/>
              </a:solidFill>
            </a:endParaRPr>
          </a:p>
          <a:p>
            <a:pPr marL="0" lvl="0" indent="0"/>
            <a:r>
              <a:rPr lang="cs-CZ" sz="1400" dirty="0">
                <a:solidFill>
                  <a:schemeClr val="bg1"/>
                </a:solidFill>
              </a:rPr>
              <a:t>  </a:t>
            </a:r>
            <a:r>
              <a:rPr lang="cs-CZ" sz="1400" dirty="0" err="1">
                <a:solidFill>
                  <a:schemeClr val="bg1"/>
                </a:solidFill>
              </a:rPr>
              <a:t>ggplot</a:t>
            </a:r>
            <a:r>
              <a:rPr lang="cs-CZ" sz="1400" dirty="0">
                <a:solidFill>
                  <a:schemeClr val="bg1"/>
                </a:solidFill>
              </a:rPr>
              <a:t>(</a:t>
            </a:r>
            <a:r>
              <a:rPr lang="cs-CZ" sz="1400" dirty="0" err="1">
                <a:solidFill>
                  <a:schemeClr val="bg1"/>
                </a:solidFill>
              </a:rPr>
              <a:t>aes</a:t>
            </a:r>
            <a:r>
              <a:rPr lang="cs-CZ" sz="1400" dirty="0">
                <a:solidFill>
                  <a:schemeClr val="bg1"/>
                </a:solidFill>
              </a:rPr>
              <a:t>(x = 1, y = </a:t>
            </a:r>
            <a:r>
              <a:rPr lang="cs-CZ" sz="1400" dirty="0" err="1">
                <a:solidFill>
                  <a:schemeClr val="bg1"/>
                </a:solidFill>
              </a:rPr>
              <a:t>User_Count</a:t>
            </a:r>
            <a:r>
              <a:rPr lang="cs-CZ" sz="1400" dirty="0">
                <a:solidFill>
                  <a:schemeClr val="bg1"/>
                </a:solidFill>
              </a:rPr>
              <a:t>)) +</a:t>
            </a:r>
          </a:p>
          <a:p>
            <a:pPr marL="0" lvl="0" indent="0"/>
            <a:r>
              <a:rPr lang="cs-CZ" sz="1400" dirty="0">
                <a:solidFill>
                  <a:schemeClr val="bg1"/>
                </a:solidFill>
              </a:rPr>
              <a:t>  </a:t>
            </a:r>
            <a:r>
              <a:rPr lang="cs-CZ" sz="1400" dirty="0" err="1">
                <a:solidFill>
                  <a:schemeClr val="bg1"/>
                </a:solidFill>
              </a:rPr>
              <a:t>geom_boxplot</a:t>
            </a:r>
            <a:r>
              <a:rPr lang="cs-CZ" sz="1400" dirty="0" smtClean="0">
                <a:solidFill>
                  <a:schemeClr val="bg1"/>
                </a:solidFill>
              </a:rPr>
              <a:t>()</a:t>
            </a:r>
          </a:p>
          <a:p>
            <a:pPr marL="0" lvl="0" indent="0"/>
            <a:endParaRPr lang="cs-CZ" sz="1400" dirty="0">
              <a:solidFill>
                <a:schemeClr val="bg1"/>
              </a:solidFill>
            </a:endParaRPr>
          </a:p>
          <a:p>
            <a:pPr marL="0" lvl="0" indent="0"/>
            <a:r>
              <a:rPr lang="en-US" sz="1400" dirty="0">
                <a:solidFill>
                  <a:schemeClr val="bg1"/>
                </a:solidFill>
              </a:rPr>
              <a:t># </a:t>
            </a:r>
            <a:r>
              <a:rPr lang="cs-CZ" sz="1400" dirty="0" smtClean="0">
                <a:solidFill>
                  <a:schemeClr val="bg1"/>
                </a:solidFill>
              </a:rPr>
              <a:t>Průměr a medián prodaných her (v milionech kusů) v Severní Americe </a:t>
            </a:r>
            <a:r>
              <a:rPr lang="cs-CZ" sz="1400" dirty="0" err="1" smtClean="0">
                <a:solidFill>
                  <a:schemeClr val="bg1"/>
                </a:solidFill>
              </a:rPr>
              <a:t>Ubisoftu</a:t>
            </a:r>
            <a:r>
              <a:rPr lang="cs-CZ" sz="1400" dirty="0" smtClean="0">
                <a:solidFill>
                  <a:schemeClr val="bg1"/>
                </a:solidFill>
              </a:rPr>
              <a:t> jako vydavatele dle žánru</a:t>
            </a:r>
            <a:endParaRPr lang="cs-CZ" sz="1400" dirty="0">
              <a:solidFill>
                <a:schemeClr val="bg1"/>
              </a:solidFill>
            </a:endParaRPr>
          </a:p>
          <a:p>
            <a:pPr marL="0" lvl="0" indent="0"/>
            <a:r>
              <a:rPr lang="cs-CZ" sz="1400" dirty="0" err="1">
                <a:solidFill>
                  <a:schemeClr val="bg1"/>
                </a:solidFill>
              </a:rPr>
              <a:t>Ubisoft</a:t>
            </a:r>
            <a:r>
              <a:rPr lang="cs-CZ" sz="1400" dirty="0">
                <a:solidFill>
                  <a:schemeClr val="bg1"/>
                </a:solidFill>
              </a:rPr>
              <a:t> %&gt;%</a:t>
            </a:r>
          </a:p>
          <a:p>
            <a:pPr marL="0" lvl="0" indent="0"/>
            <a:r>
              <a:rPr lang="cs-CZ" sz="1400" dirty="0">
                <a:solidFill>
                  <a:schemeClr val="bg1"/>
                </a:solidFill>
              </a:rPr>
              <a:t>  </a:t>
            </a:r>
            <a:r>
              <a:rPr lang="cs-CZ" sz="1400" dirty="0" err="1">
                <a:solidFill>
                  <a:schemeClr val="bg1"/>
                </a:solidFill>
              </a:rPr>
              <a:t>group_by</a:t>
            </a:r>
            <a:r>
              <a:rPr lang="cs-CZ" sz="1400" dirty="0">
                <a:solidFill>
                  <a:schemeClr val="bg1"/>
                </a:solidFill>
              </a:rPr>
              <a:t>(</a:t>
            </a:r>
            <a:r>
              <a:rPr lang="cs-CZ" sz="1400" dirty="0" err="1">
                <a:solidFill>
                  <a:schemeClr val="bg1"/>
                </a:solidFill>
              </a:rPr>
              <a:t>Genre</a:t>
            </a:r>
            <a:r>
              <a:rPr lang="cs-CZ" sz="1400" dirty="0">
                <a:solidFill>
                  <a:schemeClr val="bg1"/>
                </a:solidFill>
              </a:rPr>
              <a:t>) %&gt;%</a:t>
            </a:r>
          </a:p>
          <a:p>
            <a:pPr marL="0" lvl="0" indent="0"/>
            <a:r>
              <a:rPr lang="cs-CZ" sz="1400" dirty="0">
                <a:solidFill>
                  <a:schemeClr val="bg1"/>
                </a:solidFill>
              </a:rPr>
              <a:t>  </a:t>
            </a:r>
            <a:r>
              <a:rPr lang="cs-CZ" sz="1400" dirty="0" err="1">
                <a:solidFill>
                  <a:schemeClr val="bg1"/>
                </a:solidFill>
              </a:rPr>
              <a:t>summarize</a:t>
            </a:r>
            <a:r>
              <a:rPr lang="cs-CZ" sz="1400" dirty="0">
                <a:solidFill>
                  <a:schemeClr val="bg1"/>
                </a:solidFill>
              </a:rPr>
              <a:t>(</a:t>
            </a:r>
            <a:r>
              <a:rPr lang="cs-CZ" sz="1400" dirty="0" err="1">
                <a:solidFill>
                  <a:schemeClr val="bg1"/>
                </a:solidFill>
              </a:rPr>
              <a:t>mean</a:t>
            </a:r>
            <a:r>
              <a:rPr lang="cs-CZ" sz="1400" dirty="0">
                <a:solidFill>
                  <a:schemeClr val="bg1"/>
                </a:solidFill>
              </a:rPr>
              <a:t>(</a:t>
            </a:r>
            <a:r>
              <a:rPr lang="cs-CZ" sz="1400" dirty="0" err="1">
                <a:solidFill>
                  <a:schemeClr val="bg1"/>
                </a:solidFill>
              </a:rPr>
              <a:t>NA_Sales</a:t>
            </a:r>
            <a:r>
              <a:rPr lang="cs-CZ" sz="1400" dirty="0">
                <a:solidFill>
                  <a:schemeClr val="bg1"/>
                </a:solidFill>
              </a:rPr>
              <a:t>),</a:t>
            </a:r>
          </a:p>
          <a:p>
            <a:pPr marL="0" lvl="0" indent="0"/>
            <a:r>
              <a:rPr lang="cs-CZ" sz="1400" dirty="0">
                <a:solidFill>
                  <a:schemeClr val="bg1"/>
                </a:solidFill>
              </a:rPr>
              <a:t>            </a:t>
            </a:r>
            <a:r>
              <a:rPr lang="cs-CZ" sz="1400" dirty="0" err="1">
                <a:solidFill>
                  <a:schemeClr val="bg1"/>
                </a:solidFill>
              </a:rPr>
              <a:t>median</a:t>
            </a:r>
            <a:r>
              <a:rPr lang="cs-CZ" sz="1400" dirty="0">
                <a:solidFill>
                  <a:schemeClr val="bg1"/>
                </a:solidFill>
              </a:rPr>
              <a:t>(</a:t>
            </a:r>
            <a:r>
              <a:rPr lang="cs-CZ" sz="1400" dirty="0" err="1">
                <a:solidFill>
                  <a:schemeClr val="bg1"/>
                </a:solidFill>
              </a:rPr>
              <a:t>NA_Sales</a:t>
            </a:r>
            <a:r>
              <a:rPr lang="cs-CZ" sz="1400" dirty="0" smtClean="0">
                <a:solidFill>
                  <a:schemeClr val="bg1"/>
                </a:solidFill>
              </a:rPr>
              <a:t>))</a:t>
            </a:r>
          </a:p>
          <a:p>
            <a:pPr marL="0" lvl="0" indent="0"/>
            <a:endParaRPr lang="cs-CZ" sz="1400" dirty="0">
              <a:solidFill>
                <a:schemeClr val="bg1"/>
              </a:solidFill>
            </a:endParaRPr>
          </a:p>
          <a:p>
            <a:pPr marL="0" lvl="0" indent="0"/>
            <a:r>
              <a:rPr lang="en-US" sz="1400" dirty="0">
                <a:solidFill>
                  <a:schemeClr val="bg1"/>
                </a:solidFill>
              </a:rPr>
              <a:t># </a:t>
            </a:r>
            <a:r>
              <a:rPr lang="cs-CZ" sz="1400" dirty="0" err="1" smtClean="0">
                <a:solidFill>
                  <a:schemeClr val="bg1"/>
                </a:solidFill>
              </a:rPr>
              <a:t>Boxplot</a:t>
            </a:r>
            <a:r>
              <a:rPr lang="cs-CZ" sz="1400" dirty="0" smtClean="0">
                <a:solidFill>
                  <a:schemeClr val="bg1"/>
                </a:solidFill>
              </a:rPr>
              <a:t> prodaných her (v milionech kusů) </a:t>
            </a:r>
            <a:r>
              <a:rPr lang="cs-CZ" sz="1400" dirty="0" err="1" smtClean="0">
                <a:solidFill>
                  <a:schemeClr val="bg1"/>
                </a:solidFill>
              </a:rPr>
              <a:t>Ubisoftu</a:t>
            </a:r>
            <a:r>
              <a:rPr lang="cs-CZ" sz="1400" dirty="0" smtClean="0">
                <a:solidFill>
                  <a:schemeClr val="bg1"/>
                </a:solidFill>
              </a:rPr>
              <a:t> v Severní Americe jako vydavatele dle žánru</a:t>
            </a:r>
          </a:p>
          <a:p>
            <a:pPr marL="0" lvl="0" indent="0"/>
            <a:r>
              <a:rPr lang="sv-SE" sz="1400" dirty="0" smtClean="0">
                <a:solidFill>
                  <a:schemeClr val="bg1"/>
                </a:solidFill>
              </a:rPr>
              <a:t>Ubisoft %&gt;%</a:t>
            </a:r>
          </a:p>
          <a:p>
            <a:pPr marL="0" lvl="0" indent="0"/>
            <a:r>
              <a:rPr lang="sv-SE" sz="1400" dirty="0" smtClean="0">
                <a:solidFill>
                  <a:schemeClr val="bg1"/>
                </a:solidFill>
              </a:rPr>
              <a:t>  </a:t>
            </a:r>
            <a:r>
              <a:rPr lang="sv-SE" sz="1400" dirty="0">
                <a:solidFill>
                  <a:schemeClr val="bg1"/>
                </a:solidFill>
              </a:rPr>
              <a:t>ggplot(aes(x = Genre, y = NA_Sales)) +</a:t>
            </a:r>
          </a:p>
          <a:p>
            <a:pPr marL="0" lvl="0" indent="0"/>
            <a:r>
              <a:rPr lang="sv-SE" sz="1400" dirty="0">
                <a:solidFill>
                  <a:schemeClr val="bg1"/>
                </a:solidFill>
              </a:rPr>
              <a:t>  geom_boxplot()</a:t>
            </a:r>
            <a:endParaRPr lang="cs-CZ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117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9"/>
          <p:cNvSpPr txBox="1">
            <a:spLocks noGrp="1"/>
          </p:cNvSpPr>
          <p:nvPr>
            <p:ph type="ctrTitle"/>
          </p:nvPr>
        </p:nvSpPr>
        <p:spPr>
          <a:xfrm>
            <a:off x="392325" y="0"/>
            <a:ext cx="7772400" cy="13748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b="1" dirty="0"/>
              <a:t>Numerická data</a:t>
            </a:r>
            <a:br>
              <a:rPr lang="cs-CZ" b="1" dirty="0"/>
            </a:br>
            <a:r>
              <a:rPr lang="cs-CZ" sz="2800" b="1" dirty="0" smtClean="0"/>
              <a:t>Sumarizace</a:t>
            </a:r>
            <a:endParaRPr b="1" dirty="0"/>
          </a:p>
        </p:txBody>
      </p:sp>
      <p:sp>
        <p:nvSpPr>
          <p:cNvPr id="808" name="Google Shape;808;p19"/>
          <p:cNvSpPr txBox="1">
            <a:spLocks noGrp="1"/>
          </p:cNvSpPr>
          <p:nvPr>
            <p:ph type="subTitle" idx="1"/>
          </p:nvPr>
        </p:nvSpPr>
        <p:spPr>
          <a:xfrm>
            <a:off x="275274" y="1288492"/>
            <a:ext cx="8125775" cy="37308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400" dirty="0">
                <a:solidFill>
                  <a:schemeClr val="bg1"/>
                </a:solidFill>
              </a:rPr>
              <a:t># Density plot pro </a:t>
            </a:r>
            <a:r>
              <a:rPr lang="en-US" sz="1400" dirty="0" err="1">
                <a:solidFill>
                  <a:schemeClr val="bg1"/>
                </a:solidFill>
              </a:rPr>
              <a:t>nezměněné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hodnoty</a:t>
            </a:r>
            <a:endParaRPr lang="en-US" sz="1400" dirty="0">
              <a:solidFill>
                <a:schemeClr val="bg1"/>
              </a:solidFill>
            </a:endParaRPr>
          </a:p>
          <a:p>
            <a:pPr marL="0" lvl="0" indent="0"/>
            <a:r>
              <a:rPr lang="en-US" sz="1400" dirty="0" err="1">
                <a:solidFill>
                  <a:schemeClr val="bg1"/>
                </a:solidFill>
              </a:rPr>
              <a:t>Ubisoft</a:t>
            </a:r>
            <a:r>
              <a:rPr lang="en-US" sz="1400" dirty="0">
                <a:solidFill>
                  <a:schemeClr val="bg1"/>
                </a:solidFill>
              </a:rPr>
              <a:t> %&gt;%</a:t>
            </a:r>
          </a:p>
          <a:p>
            <a:pPr marL="0" lvl="0" indent="0"/>
            <a:r>
              <a:rPr lang="en-US" sz="1400" dirty="0">
                <a:solidFill>
                  <a:schemeClr val="bg1"/>
                </a:solidFill>
              </a:rPr>
              <a:t>  </a:t>
            </a:r>
            <a:r>
              <a:rPr lang="en-US" sz="1400" dirty="0" err="1">
                <a:solidFill>
                  <a:schemeClr val="bg1"/>
                </a:solidFill>
              </a:rPr>
              <a:t>ggplot</a:t>
            </a:r>
            <a:r>
              <a:rPr lang="en-US" sz="1400" dirty="0">
                <a:solidFill>
                  <a:schemeClr val="bg1"/>
                </a:solidFill>
              </a:rPr>
              <a:t>(</a:t>
            </a:r>
            <a:r>
              <a:rPr lang="en-US" sz="1400" dirty="0" err="1">
                <a:solidFill>
                  <a:schemeClr val="bg1"/>
                </a:solidFill>
              </a:rPr>
              <a:t>aes</a:t>
            </a:r>
            <a:r>
              <a:rPr lang="en-US" sz="1400" dirty="0">
                <a:solidFill>
                  <a:schemeClr val="bg1"/>
                </a:solidFill>
              </a:rPr>
              <a:t>(x = </a:t>
            </a:r>
            <a:r>
              <a:rPr lang="en-US" sz="1400" dirty="0" err="1">
                <a:solidFill>
                  <a:schemeClr val="bg1"/>
                </a:solidFill>
              </a:rPr>
              <a:t>NA_Sales</a:t>
            </a:r>
            <a:r>
              <a:rPr lang="en-US" sz="1400" dirty="0">
                <a:solidFill>
                  <a:schemeClr val="bg1"/>
                </a:solidFill>
              </a:rPr>
              <a:t>)) +</a:t>
            </a:r>
          </a:p>
          <a:p>
            <a:pPr marL="0" lvl="0" indent="0"/>
            <a:r>
              <a:rPr lang="en-US" sz="1400" dirty="0">
                <a:solidFill>
                  <a:schemeClr val="bg1"/>
                </a:solidFill>
              </a:rPr>
              <a:t>  </a:t>
            </a:r>
            <a:r>
              <a:rPr lang="en-US" sz="1400" dirty="0" err="1">
                <a:solidFill>
                  <a:schemeClr val="bg1"/>
                </a:solidFill>
              </a:rPr>
              <a:t>geom_density</a:t>
            </a:r>
            <a:r>
              <a:rPr lang="en-US" sz="1400" dirty="0">
                <a:solidFill>
                  <a:schemeClr val="bg1"/>
                </a:solidFill>
              </a:rPr>
              <a:t>()</a:t>
            </a:r>
          </a:p>
          <a:p>
            <a:pPr marL="0" lvl="0" indent="0"/>
            <a:endParaRPr lang="en-US" sz="1400" dirty="0">
              <a:solidFill>
                <a:schemeClr val="bg1"/>
              </a:solidFill>
            </a:endParaRPr>
          </a:p>
          <a:p>
            <a:pPr marL="0" lvl="0" indent="0"/>
            <a:r>
              <a:rPr lang="en-US" sz="1400" dirty="0">
                <a:solidFill>
                  <a:schemeClr val="bg1"/>
                </a:solidFill>
              </a:rPr>
              <a:t># </a:t>
            </a:r>
            <a:r>
              <a:rPr lang="en-US" sz="1400" dirty="0" err="1">
                <a:solidFill>
                  <a:schemeClr val="bg1"/>
                </a:solidFill>
              </a:rPr>
              <a:t>Logaritmická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transformace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proměnné</a:t>
            </a:r>
            <a:endParaRPr lang="en-US" sz="1400" dirty="0">
              <a:solidFill>
                <a:schemeClr val="bg1"/>
              </a:solidFill>
            </a:endParaRPr>
          </a:p>
          <a:p>
            <a:pPr marL="0" lvl="0" indent="0"/>
            <a:r>
              <a:rPr lang="en-US" sz="1400" dirty="0" err="1">
                <a:solidFill>
                  <a:schemeClr val="bg1"/>
                </a:solidFill>
              </a:rPr>
              <a:t>Ubisoft</a:t>
            </a:r>
            <a:r>
              <a:rPr lang="en-US" sz="1400" dirty="0">
                <a:solidFill>
                  <a:schemeClr val="bg1"/>
                </a:solidFill>
              </a:rPr>
              <a:t> &lt;- </a:t>
            </a:r>
            <a:r>
              <a:rPr lang="en-US" sz="1400" dirty="0" err="1">
                <a:solidFill>
                  <a:schemeClr val="bg1"/>
                </a:solidFill>
              </a:rPr>
              <a:t>Ubisoft</a:t>
            </a:r>
            <a:r>
              <a:rPr lang="en-US" sz="1400" dirty="0">
                <a:solidFill>
                  <a:schemeClr val="bg1"/>
                </a:solidFill>
              </a:rPr>
              <a:t> %&gt;%</a:t>
            </a:r>
          </a:p>
          <a:p>
            <a:pPr marL="0" lvl="0" indent="0"/>
            <a:r>
              <a:rPr lang="en-US" sz="1400" dirty="0">
                <a:solidFill>
                  <a:schemeClr val="bg1"/>
                </a:solidFill>
              </a:rPr>
              <a:t>  mutate(</a:t>
            </a:r>
            <a:r>
              <a:rPr lang="en-US" sz="1400" dirty="0" err="1">
                <a:solidFill>
                  <a:schemeClr val="bg1"/>
                </a:solidFill>
              </a:rPr>
              <a:t>log_NA_Sales</a:t>
            </a:r>
            <a:r>
              <a:rPr lang="en-US" sz="1400" dirty="0">
                <a:solidFill>
                  <a:schemeClr val="bg1"/>
                </a:solidFill>
              </a:rPr>
              <a:t> = log(</a:t>
            </a:r>
            <a:r>
              <a:rPr lang="en-US" sz="1400" dirty="0" err="1">
                <a:solidFill>
                  <a:schemeClr val="bg1"/>
                </a:solidFill>
              </a:rPr>
              <a:t>NA_Sales</a:t>
            </a:r>
            <a:r>
              <a:rPr lang="en-US" sz="1400" dirty="0">
                <a:solidFill>
                  <a:schemeClr val="bg1"/>
                </a:solidFill>
              </a:rPr>
              <a:t>))</a:t>
            </a:r>
          </a:p>
          <a:p>
            <a:pPr marL="0" lvl="0" indent="0"/>
            <a:endParaRPr lang="en-US" sz="1400" dirty="0">
              <a:solidFill>
                <a:schemeClr val="bg1"/>
              </a:solidFill>
            </a:endParaRPr>
          </a:p>
          <a:p>
            <a:pPr marL="0" lvl="0" indent="0"/>
            <a:r>
              <a:rPr lang="en-US" sz="1400" dirty="0">
                <a:solidFill>
                  <a:schemeClr val="bg1"/>
                </a:solidFill>
              </a:rPr>
              <a:t># Density plot pro </a:t>
            </a:r>
            <a:r>
              <a:rPr lang="en-US" sz="1400" dirty="0" err="1">
                <a:solidFill>
                  <a:schemeClr val="bg1"/>
                </a:solidFill>
              </a:rPr>
              <a:t>transformované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hodnoty</a:t>
            </a:r>
            <a:endParaRPr lang="en-US" sz="1400" dirty="0">
              <a:solidFill>
                <a:schemeClr val="bg1"/>
              </a:solidFill>
            </a:endParaRPr>
          </a:p>
          <a:p>
            <a:pPr marL="0" lvl="0" indent="0"/>
            <a:r>
              <a:rPr lang="en-US" sz="1400" dirty="0" err="1">
                <a:solidFill>
                  <a:schemeClr val="bg1"/>
                </a:solidFill>
              </a:rPr>
              <a:t>Ubisoft</a:t>
            </a:r>
            <a:r>
              <a:rPr lang="en-US" sz="1400" dirty="0">
                <a:solidFill>
                  <a:schemeClr val="bg1"/>
                </a:solidFill>
              </a:rPr>
              <a:t> %&gt;%</a:t>
            </a:r>
          </a:p>
          <a:p>
            <a:pPr marL="0" lvl="0" indent="0"/>
            <a:r>
              <a:rPr lang="en-US" sz="1400" dirty="0">
                <a:solidFill>
                  <a:schemeClr val="bg1"/>
                </a:solidFill>
              </a:rPr>
              <a:t>  </a:t>
            </a:r>
            <a:r>
              <a:rPr lang="en-US" sz="1400" dirty="0" err="1">
                <a:solidFill>
                  <a:schemeClr val="bg1"/>
                </a:solidFill>
              </a:rPr>
              <a:t>ggplot</a:t>
            </a:r>
            <a:r>
              <a:rPr lang="en-US" sz="1400" dirty="0">
                <a:solidFill>
                  <a:schemeClr val="bg1"/>
                </a:solidFill>
              </a:rPr>
              <a:t>(</a:t>
            </a:r>
            <a:r>
              <a:rPr lang="en-US" sz="1400" dirty="0" err="1">
                <a:solidFill>
                  <a:schemeClr val="bg1"/>
                </a:solidFill>
              </a:rPr>
              <a:t>aes</a:t>
            </a:r>
            <a:r>
              <a:rPr lang="en-US" sz="1400" dirty="0">
                <a:solidFill>
                  <a:schemeClr val="bg1"/>
                </a:solidFill>
              </a:rPr>
              <a:t>(x = </a:t>
            </a:r>
            <a:r>
              <a:rPr lang="en-US" sz="1400" dirty="0" err="1">
                <a:solidFill>
                  <a:schemeClr val="bg1"/>
                </a:solidFill>
              </a:rPr>
              <a:t>log_NA_Sales</a:t>
            </a:r>
            <a:r>
              <a:rPr lang="en-US" sz="1400" dirty="0">
                <a:solidFill>
                  <a:schemeClr val="bg1"/>
                </a:solidFill>
              </a:rPr>
              <a:t>)) +</a:t>
            </a:r>
          </a:p>
          <a:p>
            <a:pPr marL="0" lvl="0" indent="0"/>
            <a:r>
              <a:rPr lang="en-US" sz="1400" dirty="0">
                <a:solidFill>
                  <a:schemeClr val="bg1"/>
                </a:solidFill>
              </a:rPr>
              <a:t>  </a:t>
            </a:r>
            <a:r>
              <a:rPr lang="en-US" sz="1400" dirty="0" err="1">
                <a:solidFill>
                  <a:schemeClr val="bg1"/>
                </a:solidFill>
              </a:rPr>
              <a:t>geom_density</a:t>
            </a:r>
            <a:r>
              <a:rPr lang="en-US" sz="1400" dirty="0">
                <a:solidFill>
                  <a:schemeClr val="bg1"/>
                </a:solidFill>
              </a:rPr>
              <a:t>()</a:t>
            </a:r>
          </a:p>
          <a:p>
            <a:pPr marL="0" lvl="0" indent="0"/>
            <a:r>
              <a:rPr lang="en-US" sz="1400" dirty="0">
                <a:solidFill>
                  <a:schemeClr val="bg1"/>
                </a:solidFill>
              </a:rPr>
              <a:t> </a:t>
            </a:r>
            <a:endParaRPr lang="cs-CZ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669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9"/>
          <p:cNvSpPr txBox="1">
            <a:spLocks noGrp="1"/>
          </p:cNvSpPr>
          <p:nvPr>
            <p:ph type="ctrTitle"/>
          </p:nvPr>
        </p:nvSpPr>
        <p:spPr>
          <a:xfrm>
            <a:off x="392325" y="0"/>
            <a:ext cx="7772400" cy="13748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b="1" dirty="0"/>
              <a:t>Numerická data</a:t>
            </a:r>
            <a:br>
              <a:rPr lang="cs-CZ" b="1" dirty="0"/>
            </a:br>
            <a:r>
              <a:rPr lang="cs-CZ" sz="2800" b="1" dirty="0" smtClean="0"/>
              <a:t>Identifikace odlehlých hodnot</a:t>
            </a:r>
            <a:endParaRPr b="1" dirty="0"/>
          </a:p>
        </p:txBody>
      </p:sp>
      <p:sp>
        <p:nvSpPr>
          <p:cNvPr id="808" name="Google Shape;808;p19"/>
          <p:cNvSpPr txBox="1">
            <a:spLocks noGrp="1"/>
          </p:cNvSpPr>
          <p:nvPr>
            <p:ph type="subTitle" idx="1"/>
          </p:nvPr>
        </p:nvSpPr>
        <p:spPr>
          <a:xfrm>
            <a:off x="275274" y="1288492"/>
            <a:ext cx="8125775" cy="37308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400" dirty="0">
                <a:solidFill>
                  <a:schemeClr val="bg1"/>
                </a:solidFill>
              </a:rPr>
              <a:t># </a:t>
            </a:r>
            <a:r>
              <a:rPr lang="cs-CZ" sz="1400" dirty="0" smtClean="0">
                <a:solidFill>
                  <a:schemeClr val="bg1"/>
                </a:solidFill>
              </a:rPr>
              <a:t>Filtr pro akční hry od </a:t>
            </a:r>
            <a:r>
              <a:rPr lang="cs-CZ" sz="1400" dirty="0" err="1" smtClean="0">
                <a:solidFill>
                  <a:schemeClr val="bg1"/>
                </a:solidFill>
              </a:rPr>
              <a:t>Ubisoftu</a:t>
            </a:r>
            <a:r>
              <a:rPr lang="cs-CZ" sz="1400" dirty="0" smtClean="0">
                <a:solidFill>
                  <a:schemeClr val="bg1"/>
                </a:solidFill>
              </a:rPr>
              <a:t>, přidání proměnné indikující,  zda jde o odlehlou hodnotu</a:t>
            </a:r>
            <a:endParaRPr lang="en-US" sz="1400" dirty="0">
              <a:solidFill>
                <a:schemeClr val="bg1"/>
              </a:solidFill>
            </a:endParaRPr>
          </a:p>
          <a:p>
            <a:pPr marL="0" lvl="0" indent="0"/>
            <a:r>
              <a:rPr lang="en-US" sz="1400" dirty="0" err="1">
                <a:solidFill>
                  <a:schemeClr val="bg1"/>
                </a:solidFill>
              </a:rPr>
              <a:t>Ubisoft_Action</a:t>
            </a:r>
            <a:r>
              <a:rPr lang="en-US" sz="1400" dirty="0">
                <a:solidFill>
                  <a:schemeClr val="bg1"/>
                </a:solidFill>
              </a:rPr>
              <a:t> &lt;- </a:t>
            </a:r>
            <a:r>
              <a:rPr lang="en-US" sz="1400" dirty="0" err="1">
                <a:solidFill>
                  <a:schemeClr val="bg1"/>
                </a:solidFill>
              </a:rPr>
              <a:t>Ubisoft</a:t>
            </a:r>
            <a:r>
              <a:rPr lang="en-US" sz="1400" dirty="0">
                <a:solidFill>
                  <a:schemeClr val="bg1"/>
                </a:solidFill>
              </a:rPr>
              <a:t> %&gt;%</a:t>
            </a:r>
          </a:p>
          <a:p>
            <a:pPr marL="0" lvl="0" indent="0"/>
            <a:r>
              <a:rPr lang="en-US" sz="1400" dirty="0">
                <a:solidFill>
                  <a:schemeClr val="bg1"/>
                </a:solidFill>
              </a:rPr>
              <a:t>  filter(Genre == "Action") %&gt;%</a:t>
            </a:r>
          </a:p>
          <a:p>
            <a:pPr marL="0" lvl="0" indent="0"/>
            <a:r>
              <a:rPr lang="en-US" sz="1400" dirty="0">
                <a:solidFill>
                  <a:schemeClr val="bg1"/>
                </a:solidFill>
              </a:rPr>
              <a:t>  mutate(</a:t>
            </a:r>
            <a:r>
              <a:rPr lang="en-US" sz="1400" dirty="0" err="1">
                <a:solidFill>
                  <a:schemeClr val="bg1"/>
                </a:solidFill>
              </a:rPr>
              <a:t>is_outlier</a:t>
            </a:r>
            <a:r>
              <a:rPr lang="en-US" sz="1400" dirty="0">
                <a:solidFill>
                  <a:schemeClr val="bg1"/>
                </a:solidFill>
              </a:rPr>
              <a:t> = (</a:t>
            </a:r>
            <a:r>
              <a:rPr lang="en-US" sz="1400" dirty="0" err="1">
                <a:solidFill>
                  <a:schemeClr val="bg1"/>
                </a:solidFill>
              </a:rPr>
              <a:t>NA_Sales</a:t>
            </a:r>
            <a:r>
              <a:rPr lang="en-US" sz="1400" dirty="0">
                <a:solidFill>
                  <a:schemeClr val="bg1"/>
                </a:solidFill>
              </a:rPr>
              <a:t> &lt; 1</a:t>
            </a:r>
            <a:r>
              <a:rPr lang="en-US" sz="1400" dirty="0" smtClean="0">
                <a:solidFill>
                  <a:schemeClr val="bg1"/>
                </a:solidFill>
              </a:rPr>
              <a:t>))</a:t>
            </a:r>
            <a:endParaRPr lang="cs-CZ" sz="1400" dirty="0" smtClean="0">
              <a:solidFill>
                <a:schemeClr val="bg1"/>
              </a:solidFill>
            </a:endParaRPr>
          </a:p>
          <a:p>
            <a:pPr marL="0" lvl="0" indent="0"/>
            <a:endParaRPr lang="en-US" sz="1400" dirty="0">
              <a:solidFill>
                <a:schemeClr val="bg1"/>
              </a:solidFill>
            </a:endParaRPr>
          </a:p>
          <a:p>
            <a:pPr marL="0" lvl="0" indent="0"/>
            <a:r>
              <a:rPr lang="en-US" sz="1400" dirty="0">
                <a:solidFill>
                  <a:schemeClr val="bg1"/>
                </a:solidFill>
              </a:rPr>
              <a:t># </a:t>
            </a:r>
            <a:r>
              <a:rPr lang="cs-CZ" sz="1400" dirty="0" smtClean="0">
                <a:solidFill>
                  <a:schemeClr val="bg1"/>
                </a:solidFill>
              </a:rPr>
              <a:t>Odstranění odlehlých hodnot z analýzy, vypracování </a:t>
            </a:r>
            <a:r>
              <a:rPr lang="cs-CZ" sz="1400" dirty="0" err="1" smtClean="0">
                <a:solidFill>
                  <a:schemeClr val="bg1"/>
                </a:solidFill>
              </a:rPr>
              <a:t>boxplotu</a:t>
            </a:r>
            <a:endParaRPr lang="en-US" sz="1400" dirty="0">
              <a:solidFill>
                <a:schemeClr val="bg1"/>
              </a:solidFill>
            </a:endParaRPr>
          </a:p>
          <a:p>
            <a:pPr marL="0" lvl="0" indent="0"/>
            <a:r>
              <a:rPr lang="en-US" sz="1400" dirty="0" err="1">
                <a:solidFill>
                  <a:schemeClr val="bg1"/>
                </a:solidFill>
              </a:rPr>
              <a:t>Ubisoft_Action</a:t>
            </a:r>
            <a:r>
              <a:rPr lang="en-US" sz="1400" dirty="0">
                <a:solidFill>
                  <a:schemeClr val="bg1"/>
                </a:solidFill>
              </a:rPr>
              <a:t> %&gt;%</a:t>
            </a:r>
          </a:p>
          <a:p>
            <a:pPr marL="0" lvl="0" indent="0"/>
            <a:r>
              <a:rPr lang="en-US" sz="1400" dirty="0">
                <a:solidFill>
                  <a:schemeClr val="bg1"/>
                </a:solidFill>
              </a:rPr>
              <a:t>  filter(</a:t>
            </a:r>
            <a:r>
              <a:rPr lang="en-US" sz="1400" dirty="0" err="1">
                <a:solidFill>
                  <a:schemeClr val="bg1"/>
                </a:solidFill>
              </a:rPr>
              <a:t>is_outlier</a:t>
            </a:r>
            <a:r>
              <a:rPr lang="en-US" sz="1400" dirty="0">
                <a:solidFill>
                  <a:schemeClr val="bg1"/>
                </a:solidFill>
              </a:rPr>
              <a:t> == FALSE) %&gt;%</a:t>
            </a:r>
          </a:p>
          <a:p>
            <a:pPr marL="0" lvl="0" indent="0"/>
            <a:r>
              <a:rPr lang="en-US" sz="1400" dirty="0">
                <a:solidFill>
                  <a:schemeClr val="bg1"/>
                </a:solidFill>
              </a:rPr>
              <a:t>  </a:t>
            </a:r>
            <a:r>
              <a:rPr lang="en-US" sz="1400" dirty="0" err="1">
                <a:solidFill>
                  <a:schemeClr val="bg1"/>
                </a:solidFill>
              </a:rPr>
              <a:t>ggplot</a:t>
            </a:r>
            <a:r>
              <a:rPr lang="en-US" sz="1400" dirty="0">
                <a:solidFill>
                  <a:schemeClr val="bg1"/>
                </a:solidFill>
              </a:rPr>
              <a:t>(</a:t>
            </a:r>
            <a:r>
              <a:rPr lang="en-US" sz="1400" dirty="0" err="1">
                <a:solidFill>
                  <a:schemeClr val="bg1"/>
                </a:solidFill>
              </a:rPr>
              <a:t>aes</a:t>
            </a:r>
            <a:r>
              <a:rPr lang="en-US" sz="1400" dirty="0">
                <a:solidFill>
                  <a:schemeClr val="bg1"/>
                </a:solidFill>
              </a:rPr>
              <a:t>(x = 1, y = </a:t>
            </a:r>
            <a:r>
              <a:rPr lang="en-US" sz="1400" dirty="0" err="1">
                <a:solidFill>
                  <a:schemeClr val="bg1"/>
                </a:solidFill>
              </a:rPr>
              <a:t>NA_Sales</a:t>
            </a:r>
            <a:r>
              <a:rPr lang="en-US" sz="1400" dirty="0">
                <a:solidFill>
                  <a:schemeClr val="bg1"/>
                </a:solidFill>
              </a:rPr>
              <a:t>)) +</a:t>
            </a:r>
          </a:p>
          <a:p>
            <a:pPr marL="0" lvl="0" indent="0"/>
            <a:r>
              <a:rPr lang="en-US" sz="1400" dirty="0">
                <a:solidFill>
                  <a:schemeClr val="bg1"/>
                </a:solidFill>
              </a:rPr>
              <a:t>  </a:t>
            </a:r>
            <a:r>
              <a:rPr lang="en-US" sz="1400" dirty="0" err="1">
                <a:solidFill>
                  <a:schemeClr val="bg1"/>
                </a:solidFill>
              </a:rPr>
              <a:t>geom_boxplot</a:t>
            </a:r>
            <a:r>
              <a:rPr lang="en-US" sz="1400" dirty="0">
                <a:solidFill>
                  <a:schemeClr val="bg1"/>
                </a:solidFill>
              </a:rPr>
              <a:t>() </a:t>
            </a:r>
            <a:endParaRPr lang="cs-CZ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265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20"/>
          <p:cNvSpPr txBox="1">
            <a:spLocks noGrp="1"/>
          </p:cNvSpPr>
          <p:nvPr>
            <p:ph type="title"/>
          </p:nvPr>
        </p:nvSpPr>
        <p:spPr>
          <a:xfrm>
            <a:off x="739675" y="401250"/>
            <a:ext cx="76860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800" b="1" dirty="0"/>
              <a:t>Harmonogram</a:t>
            </a:r>
            <a:endParaRPr sz="4800" b="1" dirty="0"/>
          </a:p>
        </p:txBody>
      </p:sp>
      <p:sp>
        <p:nvSpPr>
          <p:cNvPr id="815" name="Google Shape;815;p20"/>
          <p:cNvSpPr txBox="1">
            <a:spLocks noGrp="1"/>
          </p:cNvSpPr>
          <p:nvPr>
            <p:ph type="body" idx="1"/>
          </p:nvPr>
        </p:nvSpPr>
        <p:spPr>
          <a:xfrm>
            <a:off x="739680" y="1152528"/>
            <a:ext cx="7664645" cy="35897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Aft>
                <a:spcPts val="600"/>
              </a:spcAft>
              <a:buSzPts val="2400"/>
              <a:buChar char="▫"/>
            </a:pPr>
            <a:r>
              <a:rPr lang="cs-CZ" dirty="0"/>
              <a:t>01. Rekapitulace</a:t>
            </a:r>
            <a:endParaRPr dirty="0"/>
          </a:p>
          <a:p>
            <a:pPr lvl="0">
              <a:spcAft>
                <a:spcPts val="600"/>
              </a:spcAft>
            </a:pPr>
            <a:r>
              <a:rPr lang="cs-CZ" dirty="0"/>
              <a:t>02. Kategorická data</a:t>
            </a:r>
          </a:p>
          <a:p>
            <a:pPr lvl="0">
              <a:spcAft>
                <a:spcPts val="600"/>
              </a:spcAft>
            </a:pPr>
            <a:r>
              <a:rPr lang="cs-CZ" dirty="0"/>
              <a:t>03. Numerická data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9"/>
          <p:cNvSpPr txBox="1">
            <a:spLocks noGrp="1"/>
          </p:cNvSpPr>
          <p:nvPr>
            <p:ph type="ctrTitle"/>
          </p:nvPr>
        </p:nvSpPr>
        <p:spPr>
          <a:xfrm>
            <a:off x="392325" y="0"/>
            <a:ext cx="7772400" cy="1085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b="1" dirty="0"/>
              <a:t>Zdroje</a:t>
            </a:r>
            <a:endParaRPr b="1" dirty="0"/>
          </a:p>
        </p:txBody>
      </p:sp>
      <p:sp>
        <p:nvSpPr>
          <p:cNvPr id="808" name="Google Shape;808;p19"/>
          <p:cNvSpPr txBox="1">
            <a:spLocks noGrp="1"/>
          </p:cNvSpPr>
          <p:nvPr>
            <p:ph type="subTitle" idx="1"/>
          </p:nvPr>
        </p:nvSpPr>
        <p:spPr>
          <a:xfrm>
            <a:off x="275274" y="1288493"/>
            <a:ext cx="8640125" cy="35486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600" dirty="0">
                <a:solidFill>
                  <a:schemeClr val="bg1"/>
                </a:solidFill>
              </a:rPr>
              <a:t>Data Wrangling with </a:t>
            </a:r>
            <a:r>
              <a:rPr lang="en-US" sz="1600" dirty="0" err="1">
                <a:solidFill>
                  <a:schemeClr val="bg1"/>
                </a:solidFill>
              </a:rPr>
              <a:t>dplyr</a:t>
            </a:r>
            <a:r>
              <a:rPr lang="en-US" sz="1600" dirty="0">
                <a:solidFill>
                  <a:schemeClr val="bg1"/>
                </a:solidFill>
              </a:rPr>
              <a:t> and </a:t>
            </a:r>
            <a:r>
              <a:rPr lang="en-US" sz="1600" dirty="0" err="1">
                <a:solidFill>
                  <a:schemeClr val="bg1"/>
                </a:solidFill>
              </a:rPr>
              <a:t>tidyr</a:t>
            </a:r>
            <a:r>
              <a:rPr lang="en-US" sz="1600" dirty="0">
                <a:solidFill>
                  <a:schemeClr val="bg1"/>
                </a:solidFill>
              </a:rPr>
              <a:t> Cheat Sheet – </a:t>
            </a:r>
            <a:r>
              <a:rPr lang="en-US" sz="1600" dirty="0">
                <a:solidFill>
                  <a:schemeClr val="bg1"/>
                </a:solidFill>
                <a:hlinkClick r:id="rId3"/>
              </a:rPr>
              <a:t>https://www.rstudio.com/wp-content/uploads/2015/02/data-wrangling-cheatsheet.pdf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42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9"/>
          <p:cNvSpPr txBox="1">
            <a:spLocks noGrp="1"/>
          </p:cNvSpPr>
          <p:nvPr>
            <p:ph type="ctrTitle"/>
          </p:nvPr>
        </p:nvSpPr>
        <p:spPr>
          <a:xfrm>
            <a:off x="392325" y="0"/>
            <a:ext cx="7772400" cy="12884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b="1" dirty="0"/>
              <a:t>Rekapitulace</a:t>
            </a:r>
            <a:br>
              <a:rPr lang="cs-CZ" b="1" dirty="0"/>
            </a:br>
            <a:r>
              <a:rPr lang="cs-CZ" sz="4000" b="1" dirty="0">
                <a:hlinkClick r:id="rId3"/>
              </a:rPr>
              <a:t>readr</a:t>
            </a:r>
            <a:endParaRPr b="1" dirty="0"/>
          </a:p>
        </p:txBody>
      </p:sp>
      <p:pic>
        <p:nvPicPr>
          <p:cNvPr id="6" name="Obrázek 5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xmlns="" id="{6E1A3535-D65F-4609-A55E-3FE2841C3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680" y="1481784"/>
            <a:ext cx="7772400" cy="366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10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9"/>
          <p:cNvSpPr txBox="1">
            <a:spLocks noGrp="1"/>
          </p:cNvSpPr>
          <p:nvPr>
            <p:ph type="ctrTitle"/>
          </p:nvPr>
        </p:nvSpPr>
        <p:spPr>
          <a:xfrm>
            <a:off x="392325" y="0"/>
            <a:ext cx="7772400" cy="12884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b="1" dirty="0"/>
              <a:t>Rekapitulace</a:t>
            </a:r>
            <a:br>
              <a:rPr lang="cs-CZ" b="1" dirty="0"/>
            </a:br>
            <a:r>
              <a:rPr lang="cs-CZ" sz="4000" b="1" dirty="0">
                <a:hlinkClick r:id="rId3"/>
              </a:rPr>
              <a:t>data.table</a:t>
            </a:r>
            <a:endParaRPr b="1" dirty="0"/>
          </a:p>
        </p:txBody>
      </p:sp>
      <p:pic>
        <p:nvPicPr>
          <p:cNvPr id="6" name="Obrázek 5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xmlns="" id="{2B76A931-99E1-4400-9CA6-3E5C7DCFD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0112" y="823596"/>
            <a:ext cx="5793888" cy="431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25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9"/>
          <p:cNvSpPr txBox="1">
            <a:spLocks noGrp="1"/>
          </p:cNvSpPr>
          <p:nvPr>
            <p:ph type="ctrTitle"/>
          </p:nvPr>
        </p:nvSpPr>
        <p:spPr>
          <a:xfrm>
            <a:off x="392325" y="0"/>
            <a:ext cx="7772400" cy="14828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b="1" dirty="0"/>
              <a:t>Rekapitulace</a:t>
            </a:r>
            <a:br>
              <a:rPr lang="cs-CZ" b="1" dirty="0"/>
            </a:br>
            <a:r>
              <a:rPr lang="cs-CZ" sz="4000" b="1" dirty="0">
                <a:hlinkClick r:id="rId3"/>
              </a:rPr>
              <a:t>styler</a:t>
            </a:r>
            <a:endParaRPr b="1" dirty="0"/>
          </a:p>
        </p:txBody>
      </p:sp>
      <p:pic>
        <p:nvPicPr>
          <p:cNvPr id="6" name="Obrázek 5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xmlns="" id="{0187CE2C-FDA1-4DEF-9501-BEEB986FB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680" y="1482811"/>
            <a:ext cx="7343939" cy="366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67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9"/>
          <p:cNvSpPr txBox="1">
            <a:spLocks noGrp="1"/>
          </p:cNvSpPr>
          <p:nvPr>
            <p:ph type="ctrTitle"/>
          </p:nvPr>
        </p:nvSpPr>
        <p:spPr>
          <a:xfrm>
            <a:off x="392325" y="0"/>
            <a:ext cx="7772400" cy="15104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b="1" dirty="0" err="1"/>
              <a:t>Dataset</a:t>
            </a:r>
            <a:r>
              <a:rPr lang="cs-CZ" b="1" dirty="0"/>
              <a:t/>
            </a:r>
            <a:br>
              <a:rPr lang="cs-CZ" b="1" dirty="0"/>
            </a:br>
            <a:r>
              <a:rPr lang="cs-CZ" sz="4000" b="1" dirty="0">
                <a:hlinkClick r:id="rId3"/>
              </a:rPr>
              <a:t>Videogames</a:t>
            </a:r>
            <a:endParaRPr b="1" dirty="0"/>
          </a:p>
        </p:txBody>
      </p:sp>
      <p:pic>
        <p:nvPicPr>
          <p:cNvPr id="5" name="Obrázek 4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xmlns="" id="{CE90BC6D-5DB6-45E6-89CD-AC52C952E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46" y="1371201"/>
            <a:ext cx="6042454" cy="377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70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9"/>
          <p:cNvSpPr txBox="1">
            <a:spLocks noGrp="1"/>
          </p:cNvSpPr>
          <p:nvPr>
            <p:ph type="ctrTitle"/>
          </p:nvPr>
        </p:nvSpPr>
        <p:spPr>
          <a:xfrm>
            <a:off x="392325" y="0"/>
            <a:ext cx="7772400" cy="15104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b="1" dirty="0"/>
              <a:t>Kategorická data</a:t>
            </a:r>
            <a:br>
              <a:rPr lang="cs-CZ" b="1" dirty="0"/>
            </a:br>
            <a:r>
              <a:rPr lang="cs-CZ" sz="2800" b="1" dirty="0"/>
              <a:t>Kontingenční tabulky</a:t>
            </a:r>
            <a:endParaRPr b="1" dirty="0"/>
          </a:p>
        </p:txBody>
      </p:sp>
      <p:sp>
        <p:nvSpPr>
          <p:cNvPr id="808" name="Google Shape;808;p19"/>
          <p:cNvSpPr txBox="1">
            <a:spLocks noGrp="1"/>
          </p:cNvSpPr>
          <p:nvPr>
            <p:ph type="subTitle" idx="1"/>
          </p:nvPr>
        </p:nvSpPr>
        <p:spPr>
          <a:xfrm>
            <a:off x="275274" y="1288493"/>
            <a:ext cx="8125775" cy="35486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600" dirty="0">
                <a:solidFill>
                  <a:schemeClr val="bg1"/>
                </a:solidFill>
              </a:rPr>
              <a:t># </a:t>
            </a:r>
            <a:r>
              <a:rPr lang="cs-CZ" sz="1600" dirty="0">
                <a:solidFill>
                  <a:schemeClr val="bg1"/>
                </a:solidFill>
              </a:rPr>
              <a:t>Data</a:t>
            </a:r>
            <a:endParaRPr lang="en-US" sz="1600" dirty="0">
              <a:solidFill>
                <a:schemeClr val="bg1"/>
              </a:solidFill>
            </a:endParaRPr>
          </a:p>
          <a:p>
            <a:pPr marL="0" lvl="0" indent="0"/>
            <a:r>
              <a:rPr lang="en-US" sz="1600" dirty="0">
                <a:solidFill>
                  <a:schemeClr val="bg1"/>
                </a:solidFill>
              </a:rPr>
              <a:t>Videogames &lt;- </a:t>
            </a:r>
            <a:r>
              <a:rPr lang="en-US" sz="1600" dirty="0" err="1">
                <a:solidFill>
                  <a:schemeClr val="bg1"/>
                </a:solidFill>
              </a:rPr>
              <a:t>read_csv</a:t>
            </a:r>
            <a:r>
              <a:rPr lang="en-US" sz="1600" dirty="0">
                <a:solidFill>
                  <a:schemeClr val="bg1"/>
                </a:solidFill>
              </a:rPr>
              <a:t>("Video_Games_Sales_as_at_22_Dec_2016.csv")</a:t>
            </a:r>
            <a:endParaRPr lang="cs-CZ" sz="1600" dirty="0">
              <a:solidFill>
                <a:schemeClr val="bg1"/>
              </a:solidFill>
            </a:endParaRPr>
          </a:p>
          <a:p>
            <a:pPr marL="0" lvl="0" indent="0"/>
            <a:r>
              <a:rPr lang="en-US" sz="1600" dirty="0">
                <a:solidFill>
                  <a:schemeClr val="bg1"/>
                </a:solidFill>
              </a:rPr>
              <a:t>Videogames2 &lt;- read.csv("Video_Games_Sales_as_at_22_Dec_2016.csv")</a:t>
            </a:r>
            <a:endParaRPr lang="cs-CZ" sz="1600" dirty="0">
              <a:solidFill>
                <a:schemeClr val="bg1"/>
              </a:solidFill>
            </a:endParaRPr>
          </a:p>
          <a:p>
            <a:pPr marL="0" lvl="0" indent="0"/>
            <a:endParaRPr lang="en-US" sz="1600" dirty="0">
              <a:solidFill>
                <a:schemeClr val="bg1"/>
              </a:solidFill>
            </a:endParaRPr>
          </a:p>
          <a:p>
            <a:pPr marL="0" lvl="0" indent="0"/>
            <a:r>
              <a:rPr lang="en-US" sz="1600" dirty="0">
                <a:solidFill>
                  <a:schemeClr val="bg1"/>
                </a:solidFill>
              </a:rPr>
              <a:t># </a:t>
            </a:r>
            <a:r>
              <a:rPr lang="cs-CZ" sz="1600" dirty="0" err="1">
                <a:solidFill>
                  <a:schemeClr val="bg1"/>
                </a:solidFill>
              </a:rPr>
              <a:t>Skrínink</a:t>
            </a:r>
            <a:r>
              <a:rPr lang="cs-CZ" sz="1600" dirty="0">
                <a:solidFill>
                  <a:schemeClr val="bg1"/>
                </a:solidFill>
              </a:rPr>
              <a:t> dat</a:t>
            </a:r>
            <a:endParaRPr lang="en-US" sz="1600" dirty="0">
              <a:solidFill>
                <a:schemeClr val="bg1"/>
              </a:solidFill>
            </a:endParaRPr>
          </a:p>
          <a:p>
            <a:pPr marL="0" lvl="0" indent="0"/>
            <a:r>
              <a:rPr lang="cs-CZ" sz="1600" dirty="0" err="1">
                <a:solidFill>
                  <a:schemeClr val="bg1"/>
                </a:solidFill>
              </a:rPr>
              <a:t>view</a:t>
            </a:r>
            <a:r>
              <a:rPr lang="cs-CZ" sz="1600" dirty="0">
                <a:solidFill>
                  <a:schemeClr val="bg1"/>
                </a:solidFill>
              </a:rPr>
              <a:t>(</a:t>
            </a:r>
            <a:r>
              <a:rPr lang="cs-CZ" sz="1600" dirty="0" err="1">
                <a:solidFill>
                  <a:schemeClr val="bg1"/>
                </a:solidFill>
              </a:rPr>
              <a:t>dfSummary</a:t>
            </a:r>
            <a:r>
              <a:rPr lang="cs-CZ" sz="1600" dirty="0">
                <a:solidFill>
                  <a:schemeClr val="bg1"/>
                </a:solidFill>
              </a:rPr>
              <a:t>(Videogames))</a:t>
            </a:r>
          </a:p>
          <a:p>
            <a:pPr marL="0" lvl="0" indent="0"/>
            <a:endParaRPr lang="cs-CZ" sz="1600" dirty="0">
              <a:solidFill>
                <a:schemeClr val="bg1"/>
              </a:solidFill>
            </a:endParaRPr>
          </a:p>
          <a:p>
            <a:pPr marL="0" indent="0"/>
            <a:r>
              <a:rPr lang="en-US" sz="1600" dirty="0">
                <a:solidFill>
                  <a:schemeClr val="bg1"/>
                </a:solidFill>
              </a:rPr>
              <a:t># </a:t>
            </a:r>
            <a:r>
              <a:rPr lang="cs-CZ" sz="1600" dirty="0">
                <a:solidFill>
                  <a:schemeClr val="bg1"/>
                </a:solidFill>
              </a:rPr>
              <a:t>Kontingenční tabulka – absolutní četnosti</a:t>
            </a:r>
            <a:endParaRPr lang="en-US" sz="1600" dirty="0">
              <a:solidFill>
                <a:schemeClr val="bg1"/>
              </a:solidFill>
            </a:endParaRPr>
          </a:p>
          <a:p>
            <a:pPr marL="0" indent="0"/>
            <a:r>
              <a:rPr lang="fr-FR" sz="1600" dirty="0">
                <a:solidFill>
                  <a:schemeClr val="bg1"/>
                </a:solidFill>
              </a:rPr>
              <a:t>table(Videogames$Genre, Videogames$Rating)</a:t>
            </a:r>
            <a:endParaRPr lang="cs-CZ" sz="1600" dirty="0">
              <a:solidFill>
                <a:schemeClr val="bg1"/>
              </a:solidFill>
            </a:endParaRPr>
          </a:p>
          <a:p>
            <a:pPr marL="0" indent="0"/>
            <a:endParaRPr lang="cs-CZ" sz="1600" dirty="0">
              <a:solidFill>
                <a:schemeClr val="bg1"/>
              </a:solidFill>
            </a:endParaRPr>
          </a:p>
          <a:p>
            <a:pPr marL="0" indent="0"/>
            <a:r>
              <a:rPr lang="en-US" sz="1600" dirty="0">
                <a:solidFill>
                  <a:schemeClr val="bg1"/>
                </a:solidFill>
              </a:rPr>
              <a:t># </a:t>
            </a:r>
            <a:r>
              <a:rPr lang="cs-CZ" sz="1600" dirty="0">
                <a:solidFill>
                  <a:schemeClr val="bg1"/>
                </a:solidFill>
              </a:rPr>
              <a:t>Kontingenční tabulka – hry pro všechny</a:t>
            </a:r>
            <a:endParaRPr lang="en-US" sz="1600" dirty="0">
              <a:solidFill>
                <a:schemeClr val="bg1"/>
              </a:solidFill>
            </a:endParaRPr>
          </a:p>
          <a:p>
            <a:pPr marL="0" indent="0"/>
            <a:r>
              <a:rPr lang="cs-CZ" sz="1600" dirty="0" err="1">
                <a:solidFill>
                  <a:schemeClr val="bg1"/>
                </a:solidFill>
              </a:rPr>
              <a:t>Videogames_Everyone</a:t>
            </a:r>
            <a:r>
              <a:rPr lang="cs-CZ" sz="1600" dirty="0">
                <a:solidFill>
                  <a:schemeClr val="bg1"/>
                </a:solidFill>
              </a:rPr>
              <a:t> &lt;- Videogames %&gt;%</a:t>
            </a:r>
          </a:p>
          <a:p>
            <a:pPr marL="0" indent="0"/>
            <a:r>
              <a:rPr lang="cs-CZ" sz="1600" dirty="0">
                <a:solidFill>
                  <a:schemeClr val="bg1"/>
                </a:solidFill>
              </a:rPr>
              <a:t>  </a:t>
            </a:r>
            <a:r>
              <a:rPr lang="cs-CZ" sz="1600" dirty="0" err="1">
                <a:solidFill>
                  <a:schemeClr val="bg1"/>
                </a:solidFill>
              </a:rPr>
              <a:t>filter</a:t>
            </a:r>
            <a:r>
              <a:rPr lang="cs-CZ" sz="1600" dirty="0">
                <a:solidFill>
                  <a:schemeClr val="bg1"/>
                </a:solidFill>
              </a:rPr>
              <a:t>(Rating == "E") %&gt;%</a:t>
            </a:r>
          </a:p>
          <a:p>
            <a:pPr marL="0" indent="0"/>
            <a:r>
              <a:rPr lang="cs-CZ" sz="1600" dirty="0">
                <a:solidFill>
                  <a:schemeClr val="bg1"/>
                </a:solidFill>
              </a:rPr>
              <a:t>  </a:t>
            </a:r>
            <a:r>
              <a:rPr lang="cs-CZ" sz="1600" dirty="0" err="1">
                <a:solidFill>
                  <a:schemeClr val="bg1"/>
                </a:solidFill>
              </a:rPr>
              <a:t>droplevels</a:t>
            </a:r>
            <a:r>
              <a:rPr lang="cs-CZ" sz="1600" dirty="0">
                <a:solidFill>
                  <a:schemeClr val="bg1"/>
                </a:solidFill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861492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9"/>
          <p:cNvSpPr txBox="1">
            <a:spLocks noGrp="1"/>
          </p:cNvSpPr>
          <p:nvPr>
            <p:ph type="ctrTitle"/>
          </p:nvPr>
        </p:nvSpPr>
        <p:spPr>
          <a:xfrm>
            <a:off x="392325" y="0"/>
            <a:ext cx="7772400" cy="15104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b="1" dirty="0"/>
              <a:t>Kategorická data</a:t>
            </a:r>
            <a:br>
              <a:rPr lang="cs-CZ" b="1" dirty="0"/>
            </a:br>
            <a:r>
              <a:rPr lang="cs-CZ" sz="2800" b="1" dirty="0"/>
              <a:t>Sloupcový graf</a:t>
            </a:r>
            <a:endParaRPr b="1" dirty="0"/>
          </a:p>
        </p:txBody>
      </p:sp>
      <p:sp>
        <p:nvSpPr>
          <p:cNvPr id="808" name="Google Shape;808;p19"/>
          <p:cNvSpPr txBox="1">
            <a:spLocks noGrp="1"/>
          </p:cNvSpPr>
          <p:nvPr>
            <p:ph type="subTitle" idx="1"/>
          </p:nvPr>
        </p:nvSpPr>
        <p:spPr>
          <a:xfrm>
            <a:off x="275274" y="1288493"/>
            <a:ext cx="8125775" cy="35486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400" dirty="0">
                <a:solidFill>
                  <a:schemeClr val="bg1"/>
                </a:solidFill>
              </a:rPr>
              <a:t># </a:t>
            </a:r>
            <a:r>
              <a:rPr lang="cs-CZ" sz="1400" dirty="0">
                <a:solidFill>
                  <a:schemeClr val="bg1"/>
                </a:solidFill>
              </a:rPr>
              <a:t>Data</a:t>
            </a:r>
            <a:endParaRPr lang="en-US" sz="1400" dirty="0">
              <a:solidFill>
                <a:schemeClr val="bg1"/>
              </a:solidFill>
            </a:endParaRPr>
          </a:p>
          <a:p>
            <a:pPr marL="0" lvl="0" indent="0"/>
            <a:r>
              <a:rPr lang="en-US" sz="1400" dirty="0" err="1">
                <a:solidFill>
                  <a:schemeClr val="bg1"/>
                </a:solidFill>
              </a:rPr>
              <a:t>Videogames_Everyone_Teen</a:t>
            </a:r>
            <a:r>
              <a:rPr lang="en-US" sz="1400" dirty="0">
                <a:solidFill>
                  <a:schemeClr val="bg1"/>
                </a:solidFill>
              </a:rPr>
              <a:t> &lt;- Videogames %&gt;%</a:t>
            </a:r>
          </a:p>
          <a:p>
            <a:pPr marL="0" lvl="0" indent="0"/>
            <a:r>
              <a:rPr lang="en-US" sz="1400" dirty="0">
                <a:solidFill>
                  <a:schemeClr val="bg1"/>
                </a:solidFill>
              </a:rPr>
              <a:t>  filter(Rating %in% c("E", "T"))%&gt;%</a:t>
            </a:r>
          </a:p>
          <a:p>
            <a:pPr marL="0" lvl="0" indent="0"/>
            <a:r>
              <a:rPr lang="en-US" sz="1400" dirty="0">
                <a:solidFill>
                  <a:schemeClr val="bg1"/>
                </a:solidFill>
              </a:rPr>
              <a:t>  </a:t>
            </a:r>
            <a:r>
              <a:rPr lang="en-US" sz="1400" dirty="0" err="1">
                <a:solidFill>
                  <a:schemeClr val="bg1"/>
                </a:solidFill>
              </a:rPr>
              <a:t>droplevels</a:t>
            </a:r>
            <a:r>
              <a:rPr lang="en-US" sz="1400" dirty="0">
                <a:solidFill>
                  <a:schemeClr val="bg1"/>
                </a:solidFill>
              </a:rPr>
              <a:t>()</a:t>
            </a:r>
            <a:endParaRPr lang="cs-CZ" sz="1400" dirty="0">
              <a:solidFill>
                <a:schemeClr val="bg1"/>
              </a:solidFill>
            </a:endParaRPr>
          </a:p>
          <a:p>
            <a:pPr marL="0" lvl="0" indent="0"/>
            <a:endParaRPr lang="en-US" sz="1400" dirty="0">
              <a:solidFill>
                <a:schemeClr val="bg1"/>
              </a:solidFill>
            </a:endParaRPr>
          </a:p>
          <a:p>
            <a:pPr marL="0" lvl="0" indent="0"/>
            <a:r>
              <a:rPr lang="en-US" sz="1400" dirty="0">
                <a:solidFill>
                  <a:schemeClr val="bg1"/>
                </a:solidFill>
              </a:rPr>
              <a:t># </a:t>
            </a:r>
            <a:r>
              <a:rPr lang="cs-CZ" sz="1400" dirty="0">
                <a:solidFill>
                  <a:schemeClr val="bg1"/>
                </a:solidFill>
              </a:rPr>
              <a:t>Balíček</a:t>
            </a:r>
            <a:endParaRPr lang="en-US" sz="1400" dirty="0">
              <a:solidFill>
                <a:schemeClr val="bg1"/>
              </a:solidFill>
            </a:endParaRPr>
          </a:p>
          <a:p>
            <a:pPr marL="0" lvl="0" indent="0"/>
            <a:r>
              <a:rPr lang="cs-CZ" sz="1400" dirty="0" err="1">
                <a:solidFill>
                  <a:schemeClr val="bg1"/>
                </a:solidFill>
              </a:rPr>
              <a:t>library</a:t>
            </a:r>
            <a:r>
              <a:rPr lang="cs-CZ" sz="1400" dirty="0">
                <a:solidFill>
                  <a:schemeClr val="bg1"/>
                </a:solidFill>
              </a:rPr>
              <a:t>(ggplot2)</a:t>
            </a:r>
          </a:p>
          <a:p>
            <a:pPr marL="0" lvl="0" indent="0"/>
            <a:endParaRPr lang="cs-CZ" sz="1400" dirty="0">
              <a:solidFill>
                <a:schemeClr val="bg1"/>
              </a:solidFill>
            </a:endParaRPr>
          </a:p>
          <a:p>
            <a:pPr marL="0" indent="0"/>
            <a:r>
              <a:rPr lang="en-US" sz="1400" dirty="0">
                <a:solidFill>
                  <a:schemeClr val="bg1"/>
                </a:solidFill>
              </a:rPr>
              <a:t># </a:t>
            </a:r>
            <a:r>
              <a:rPr lang="cs-CZ" sz="1400" dirty="0">
                <a:solidFill>
                  <a:schemeClr val="bg1"/>
                </a:solidFill>
              </a:rPr>
              <a:t>Sloupcový graf</a:t>
            </a:r>
          </a:p>
          <a:p>
            <a:pPr marL="0" indent="0"/>
            <a:r>
              <a:rPr lang="en-US" sz="1400" dirty="0" err="1">
                <a:solidFill>
                  <a:schemeClr val="bg1"/>
                </a:solidFill>
              </a:rPr>
              <a:t>ggplot</a:t>
            </a:r>
            <a:r>
              <a:rPr lang="en-US" sz="1400" dirty="0">
                <a:solidFill>
                  <a:schemeClr val="bg1"/>
                </a:solidFill>
              </a:rPr>
              <a:t>(</a:t>
            </a:r>
            <a:r>
              <a:rPr lang="en-US" sz="1400" dirty="0" err="1">
                <a:solidFill>
                  <a:schemeClr val="bg1"/>
                </a:solidFill>
              </a:rPr>
              <a:t>Videogames_Everyone_Teen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aes</a:t>
            </a:r>
            <a:r>
              <a:rPr lang="en-US" sz="1400" dirty="0">
                <a:solidFill>
                  <a:schemeClr val="bg1"/>
                </a:solidFill>
              </a:rPr>
              <a:t>(x = Genre, fill = Rating)) + </a:t>
            </a:r>
          </a:p>
          <a:p>
            <a:pPr marL="0" indent="0"/>
            <a:r>
              <a:rPr lang="en-US" sz="1400" dirty="0">
                <a:solidFill>
                  <a:schemeClr val="bg1"/>
                </a:solidFill>
              </a:rPr>
              <a:t>  </a:t>
            </a:r>
            <a:r>
              <a:rPr lang="en-US" sz="1400" dirty="0" err="1">
                <a:solidFill>
                  <a:schemeClr val="bg1"/>
                </a:solidFill>
              </a:rPr>
              <a:t>geom_bar</a:t>
            </a:r>
            <a:r>
              <a:rPr lang="en-US" sz="1400" dirty="0">
                <a:solidFill>
                  <a:schemeClr val="bg1"/>
                </a:solidFill>
              </a:rPr>
              <a:t>(position = "dodge")</a:t>
            </a:r>
            <a:endParaRPr lang="cs-CZ" sz="1400" dirty="0">
              <a:solidFill>
                <a:schemeClr val="bg1"/>
              </a:solidFill>
            </a:endParaRPr>
          </a:p>
          <a:p>
            <a:pPr marL="0" indent="0"/>
            <a:endParaRPr lang="cs-CZ" sz="1400" dirty="0">
              <a:solidFill>
                <a:schemeClr val="bg1"/>
              </a:solidFill>
            </a:endParaRPr>
          </a:p>
          <a:p>
            <a:pPr marL="0" indent="0"/>
            <a:r>
              <a:rPr lang="en-US" sz="1400" dirty="0">
                <a:solidFill>
                  <a:schemeClr val="bg1"/>
                </a:solidFill>
              </a:rPr>
              <a:t># </a:t>
            </a:r>
            <a:r>
              <a:rPr lang="cs-CZ" sz="1400" dirty="0">
                <a:solidFill>
                  <a:schemeClr val="bg1"/>
                </a:solidFill>
              </a:rPr>
              <a:t>Sloupcový graf s úpravou popisků</a:t>
            </a:r>
          </a:p>
          <a:p>
            <a:pPr marL="0" indent="0"/>
            <a:r>
              <a:rPr lang="cs-CZ" sz="1400" dirty="0" err="1">
                <a:solidFill>
                  <a:schemeClr val="bg1"/>
                </a:solidFill>
              </a:rPr>
              <a:t>ggplot</a:t>
            </a:r>
            <a:r>
              <a:rPr lang="cs-CZ" sz="1400" dirty="0">
                <a:solidFill>
                  <a:schemeClr val="bg1"/>
                </a:solidFill>
              </a:rPr>
              <a:t>(</a:t>
            </a:r>
            <a:r>
              <a:rPr lang="cs-CZ" sz="1400" dirty="0" err="1">
                <a:solidFill>
                  <a:schemeClr val="bg1"/>
                </a:solidFill>
              </a:rPr>
              <a:t>Videogames_Everyone_Teen</a:t>
            </a:r>
            <a:r>
              <a:rPr lang="cs-CZ" sz="1400" dirty="0">
                <a:solidFill>
                  <a:schemeClr val="bg1"/>
                </a:solidFill>
              </a:rPr>
              <a:t>, </a:t>
            </a:r>
            <a:r>
              <a:rPr lang="cs-CZ" sz="1400" dirty="0" err="1">
                <a:solidFill>
                  <a:schemeClr val="bg1"/>
                </a:solidFill>
              </a:rPr>
              <a:t>aes</a:t>
            </a:r>
            <a:r>
              <a:rPr lang="cs-CZ" sz="1400" dirty="0">
                <a:solidFill>
                  <a:schemeClr val="bg1"/>
                </a:solidFill>
              </a:rPr>
              <a:t>(x = </a:t>
            </a:r>
            <a:r>
              <a:rPr lang="cs-CZ" sz="1400" dirty="0" err="1">
                <a:solidFill>
                  <a:schemeClr val="bg1"/>
                </a:solidFill>
              </a:rPr>
              <a:t>Genre</a:t>
            </a:r>
            <a:r>
              <a:rPr lang="cs-CZ" sz="1400" dirty="0">
                <a:solidFill>
                  <a:schemeClr val="bg1"/>
                </a:solidFill>
              </a:rPr>
              <a:t>, </a:t>
            </a:r>
            <a:r>
              <a:rPr lang="cs-CZ" sz="1400" dirty="0" err="1">
                <a:solidFill>
                  <a:schemeClr val="bg1"/>
                </a:solidFill>
              </a:rPr>
              <a:t>fill</a:t>
            </a:r>
            <a:r>
              <a:rPr lang="cs-CZ" sz="1400" dirty="0">
                <a:solidFill>
                  <a:schemeClr val="bg1"/>
                </a:solidFill>
              </a:rPr>
              <a:t> = Rating)) + </a:t>
            </a:r>
          </a:p>
          <a:p>
            <a:pPr marL="0" indent="0"/>
            <a:r>
              <a:rPr lang="cs-CZ" sz="1400" dirty="0">
                <a:solidFill>
                  <a:schemeClr val="bg1"/>
                </a:solidFill>
              </a:rPr>
              <a:t>  </a:t>
            </a:r>
            <a:r>
              <a:rPr lang="cs-CZ" sz="1400" dirty="0" err="1">
                <a:solidFill>
                  <a:schemeClr val="bg1"/>
                </a:solidFill>
              </a:rPr>
              <a:t>geom_bar</a:t>
            </a:r>
            <a:r>
              <a:rPr lang="cs-CZ" sz="1400" dirty="0">
                <a:solidFill>
                  <a:schemeClr val="bg1"/>
                </a:solidFill>
              </a:rPr>
              <a:t>(</a:t>
            </a:r>
            <a:r>
              <a:rPr lang="cs-CZ" sz="1400" dirty="0" err="1">
                <a:solidFill>
                  <a:schemeClr val="bg1"/>
                </a:solidFill>
              </a:rPr>
              <a:t>position</a:t>
            </a:r>
            <a:r>
              <a:rPr lang="cs-CZ" sz="1400" dirty="0">
                <a:solidFill>
                  <a:schemeClr val="bg1"/>
                </a:solidFill>
              </a:rPr>
              <a:t> = "</a:t>
            </a:r>
            <a:r>
              <a:rPr lang="cs-CZ" sz="1400" dirty="0" err="1">
                <a:solidFill>
                  <a:schemeClr val="bg1"/>
                </a:solidFill>
              </a:rPr>
              <a:t>dodge</a:t>
            </a:r>
            <a:r>
              <a:rPr lang="cs-CZ" sz="1400" dirty="0">
                <a:solidFill>
                  <a:schemeClr val="bg1"/>
                </a:solidFill>
              </a:rPr>
              <a:t>") +</a:t>
            </a:r>
          </a:p>
          <a:p>
            <a:pPr marL="0" indent="0"/>
            <a:r>
              <a:rPr lang="cs-CZ" sz="1400" dirty="0">
                <a:solidFill>
                  <a:schemeClr val="bg1"/>
                </a:solidFill>
              </a:rPr>
              <a:t>  </a:t>
            </a:r>
            <a:r>
              <a:rPr lang="cs-CZ" sz="1400" dirty="0" err="1">
                <a:solidFill>
                  <a:schemeClr val="bg1"/>
                </a:solidFill>
              </a:rPr>
              <a:t>theme</a:t>
            </a:r>
            <a:r>
              <a:rPr lang="cs-CZ" sz="1400" dirty="0">
                <a:solidFill>
                  <a:schemeClr val="bg1"/>
                </a:solidFill>
              </a:rPr>
              <a:t>(</a:t>
            </a:r>
            <a:r>
              <a:rPr lang="cs-CZ" sz="1400" dirty="0" err="1">
                <a:solidFill>
                  <a:schemeClr val="bg1"/>
                </a:solidFill>
              </a:rPr>
              <a:t>axis.text.x</a:t>
            </a:r>
            <a:r>
              <a:rPr lang="cs-CZ" sz="1400" dirty="0">
                <a:solidFill>
                  <a:schemeClr val="bg1"/>
                </a:solidFill>
              </a:rPr>
              <a:t> = </a:t>
            </a:r>
            <a:r>
              <a:rPr lang="cs-CZ" sz="1400" dirty="0" err="1">
                <a:solidFill>
                  <a:schemeClr val="bg1"/>
                </a:solidFill>
              </a:rPr>
              <a:t>element_text</a:t>
            </a:r>
            <a:r>
              <a:rPr lang="cs-CZ" sz="1400" dirty="0">
                <a:solidFill>
                  <a:schemeClr val="bg1"/>
                </a:solidFill>
              </a:rPr>
              <a:t>(</a:t>
            </a:r>
            <a:r>
              <a:rPr lang="cs-CZ" sz="1400" dirty="0" err="1">
                <a:solidFill>
                  <a:schemeClr val="bg1"/>
                </a:solidFill>
              </a:rPr>
              <a:t>angle</a:t>
            </a:r>
            <a:r>
              <a:rPr lang="cs-CZ" sz="1400" dirty="0">
                <a:solidFill>
                  <a:schemeClr val="bg1"/>
                </a:solidFill>
              </a:rPr>
              <a:t> = 90))</a:t>
            </a:r>
          </a:p>
        </p:txBody>
      </p:sp>
    </p:spTree>
    <p:extLst>
      <p:ext uri="{BB962C8B-B14F-4D97-AF65-F5344CB8AC3E}">
        <p14:creationId xmlns:p14="http://schemas.microsoft.com/office/powerpoint/2010/main" val="1660681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9"/>
          <p:cNvSpPr txBox="1">
            <a:spLocks noGrp="1"/>
          </p:cNvSpPr>
          <p:nvPr>
            <p:ph type="ctrTitle"/>
          </p:nvPr>
        </p:nvSpPr>
        <p:spPr>
          <a:xfrm>
            <a:off x="392325" y="0"/>
            <a:ext cx="7772400" cy="15104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b="1" dirty="0"/>
              <a:t>Kategorická data</a:t>
            </a:r>
            <a:br>
              <a:rPr lang="cs-CZ" b="1" dirty="0"/>
            </a:br>
            <a:r>
              <a:rPr lang="cs-CZ" sz="2800" b="1" dirty="0"/>
              <a:t>Kontingenční tabulky – relativní četnosti</a:t>
            </a:r>
            <a:endParaRPr b="1" dirty="0"/>
          </a:p>
        </p:txBody>
      </p:sp>
      <p:sp>
        <p:nvSpPr>
          <p:cNvPr id="808" name="Google Shape;808;p19"/>
          <p:cNvSpPr txBox="1">
            <a:spLocks noGrp="1"/>
          </p:cNvSpPr>
          <p:nvPr>
            <p:ph type="subTitle" idx="1"/>
          </p:nvPr>
        </p:nvSpPr>
        <p:spPr>
          <a:xfrm>
            <a:off x="275274" y="1288493"/>
            <a:ext cx="8125775" cy="35486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400" dirty="0">
                <a:solidFill>
                  <a:schemeClr val="bg1"/>
                </a:solidFill>
              </a:rPr>
              <a:t># </a:t>
            </a:r>
            <a:r>
              <a:rPr lang="cs-CZ" sz="1400" dirty="0">
                <a:solidFill>
                  <a:schemeClr val="bg1"/>
                </a:solidFill>
              </a:rPr>
              <a:t>Tabulka s žánry a hodnocením</a:t>
            </a:r>
            <a:endParaRPr lang="en-US" sz="1400" dirty="0">
              <a:solidFill>
                <a:schemeClr val="bg1"/>
              </a:solidFill>
            </a:endParaRPr>
          </a:p>
          <a:p>
            <a:pPr marL="0" lvl="0" indent="0"/>
            <a:r>
              <a:rPr lang="en-US" sz="1400" dirty="0" err="1">
                <a:solidFill>
                  <a:schemeClr val="bg1"/>
                </a:solidFill>
              </a:rPr>
              <a:t>GenreRating</a:t>
            </a:r>
            <a:r>
              <a:rPr lang="en-US" sz="1400" dirty="0">
                <a:solidFill>
                  <a:schemeClr val="bg1"/>
                </a:solidFill>
              </a:rPr>
              <a:t> = table(</a:t>
            </a:r>
            <a:r>
              <a:rPr lang="en-US" sz="1400" dirty="0" err="1">
                <a:solidFill>
                  <a:schemeClr val="bg1"/>
                </a:solidFill>
              </a:rPr>
              <a:t>Videogames_Everyone_Teen$Genre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Videogames_Everyone_Teen$Rating</a:t>
            </a:r>
            <a:r>
              <a:rPr lang="en-US" sz="1400" dirty="0">
                <a:solidFill>
                  <a:schemeClr val="bg1"/>
                </a:solidFill>
              </a:rPr>
              <a:t>)</a:t>
            </a:r>
          </a:p>
          <a:p>
            <a:pPr marL="0" lvl="0" indent="0"/>
            <a:endParaRPr lang="cs-CZ" sz="1400" dirty="0">
              <a:solidFill>
                <a:schemeClr val="bg1"/>
              </a:solidFill>
            </a:endParaRPr>
          </a:p>
          <a:p>
            <a:pPr marL="0" lvl="0" indent="0"/>
            <a:r>
              <a:rPr lang="en-US" sz="1400" dirty="0">
                <a:solidFill>
                  <a:schemeClr val="bg1"/>
                </a:solidFill>
              </a:rPr>
              <a:t># </a:t>
            </a:r>
            <a:r>
              <a:rPr lang="cs-CZ" sz="1400" dirty="0">
                <a:solidFill>
                  <a:schemeClr val="bg1"/>
                </a:solidFill>
              </a:rPr>
              <a:t>Celkové relativní četnosti</a:t>
            </a:r>
            <a:endParaRPr lang="en-US" sz="1400" dirty="0">
              <a:solidFill>
                <a:schemeClr val="bg1"/>
              </a:solidFill>
            </a:endParaRPr>
          </a:p>
          <a:p>
            <a:pPr marL="0" lvl="0" indent="0"/>
            <a:r>
              <a:rPr lang="cs-CZ" sz="1400" dirty="0" err="1">
                <a:solidFill>
                  <a:schemeClr val="bg1"/>
                </a:solidFill>
              </a:rPr>
              <a:t>prop.table</a:t>
            </a:r>
            <a:r>
              <a:rPr lang="cs-CZ" sz="1400" dirty="0">
                <a:solidFill>
                  <a:schemeClr val="bg1"/>
                </a:solidFill>
              </a:rPr>
              <a:t>(</a:t>
            </a:r>
            <a:r>
              <a:rPr lang="cs-CZ" sz="1400" dirty="0" err="1">
                <a:solidFill>
                  <a:schemeClr val="bg1"/>
                </a:solidFill>
              </a:rPr>
              <a:t>GenreRating</a:t>
            </a:r>
            <a:r>
              <a:rPr lang="cs-CZ" sz="1400" dirty="0">
                <a:solidFill>
                  <a:schemeClr val="bg1"/>
                </a:solidFill>
              </a:rPr>
              <a:t>) </a:t>
            </a:r>
          </a:p>
          <a:p>
            <a:pPr marL="0" lvl="0" indent="0"/>
            <a:endParaRPr lang="cs-CZ" sz="1400" dirty="0">
              <a:solidFill>
                <a:schemeClr val="bg1"/>
              </a:solidFill>
            </a:endParaRPr>
          </a:p>
          <a:p>
            <a:pPr marL="0" indent="0"/>
            <a:r>
              <a:rPr lang="en-US" sz="1400" dirty="0">
                <a:solidFill>
                  <a:schemeClr val="bg1"/>
                </a:solidFill>
              </a:rPr>
              <a:t># </a:t>
            </a:r>
            <a:r>
              <a:rPr lang="cs-CZ" sz="1400" dirty="0">
                <a:solidFill>
                  <a:schemeClr val="bg1"/>
                </a:solidFill>
              </a:rPr>
              <a:t>Relativní četnosti pro řádky</a:t>
            </a:r>
          </a:p>
          <a:p>
            <a:pPr marL="0" indent="0"/>
            <a:r>
              <a:rPr lang="en-US" sz="1400" dirty="0" err="1">
                <a:solidFill>
                  <a:schemeClr val="bg1"/>
                </a:solidFill>
              </a:rPr>
              <a:t>prop.table</a:t>
            </a:r>
            <a:r>
              <a:rPr lang="en-US" sz="1400" dirty="0">
                <a:solidFill>
                  <a:schemeClr val="bg1"/>
                </a:solidFill>
              </a:rPr>
              <a:t>(</a:t>
            </a:r>
            <a:r>
              <a:rPr lang="en-US" sz="1400" dirty="0" err="1">
                <a:solidFill>
                  <a:schemeClr val="bg1"/>
                </a:solidFill>
              </a:rPr>
              <a:t>GenreRating</a:t>
            </a:r>
            <a:r>
              <a:rPr lang="cs-CZ" sz="1400" dirty="0">
                <a:solidFill>
                  <a:schemeClr val="bg1"/>
                </a:solidFill>
              </a:rPr>
              <a:t>, 1</a:t>
            </a:r>
            <a:r>
              <a:rPr lang="en-US" sz="1400" dirty="0">
                <a:solidFill>
                  <a:schemeClr val="bg1"/>
                </a:solidFill>
              </a:rPr>
              <a:t>) </a:t>
            </a:r>
            <a:endParaRPr lang="cs-CZ" sz="1400" dirty="0">
              <a:solidFill>
                <a:schemeClr val="bg1"/>
              </a:solidFill>
            </a:endParaRPr>
          </a:p>
          <a:p>
            <a:pPr marL="0" indent="0"/>
            <a:endParaRPr lang="cs-CZ" sz="1400" dirty="0">
              <a:solidFill>
                <a:schemeClr val="bg1"/>
              </a:solidFill>
            </a:endParaRPr>
          </a:p>
          <a:p>
            <a:pPr marL="0" indent="0"/>
            <a:r>
              <a:rPr lang="en-US" sz="1400" dirty="0">
                <a:solidFill>
                  <a:schemeClr val="bg1"/>
                </a:solidFill>
              </a:rPr>
              <a:t># </a:t>
            </a:r>
            <a:r>
              <a:rPr lang="cs-CZ" sz="1400" dirty="0">
                <a:solidFill>
                  <a:schemeClr val="bg1"/>
                </a:solidFill>
              </a:rPr>
              <a:t>Relativní četnosti pro sloupce</a:t>
            </a:r>
          </a:p>
          <a:p>
            <a:pPr marL="0" indent="0"/>
            <a:r>
              <a:rPr lang="cs-CZ" sz="1400" dirty="0" err="1">
                <a:solidFill>
                  <a:schemeClr val="bg1"/>
                </a:solidFill>
              </a:rPr>
              <a:t>prop.table</a:t>
            </a:r>
            <a:r>
              <a:rPr lang="cs-CZ" sz="1400" dirty="0">
                <a:solidFill>
                  <a:schemeClr val="bg1"/>
                </a:solidFill>
              </a:rPr>
              <a:t>(</a:t>
            </a:r>
            <a:r>
              <a:rPr lang="cs-CZ" sz="1400" dirty="0" err="1">
                <a:solidFill>
                  <a:schemeClr val="bg1"/>
                </a:solidFill>
              </a:rPr>
              <a:t>GenreRating</a:t>
            </a:r>
            <a:r>
              <a:rPr lang="cs-CZ" sz="1400" dirty="0">
                <a:solidFill>
                  <a:schemeClr val="bg1"/>
                </a:solidFill>
              </a:rPr>
              <a:t>, 2) </a:t>
            </a:r>
          </a:p>
        </p:txBody>
      </p:sp>
    </p:spTree>
    <p:extLst>
      <p:ext uri="{BB962C8B-B14F-4D97-AF65-F5344CB8AC3E}">
        <p14:creationId xmlns:p14="http://schemas.microsoft.com/office/powerpoint/2010/main" val="2318478990"/>
      </p:ext>
    </p:extLst>
  </p:cSld>
  <p:clrMapOvr>
    <a:masterClrMapping/>
  </p:clrMapOvr>
</p:sld>
</file>

<file path=ppt/theme/theme1.xml><?xml version="1.0" encoding="utf-8"?>
<a:theme xmlns:a="http://schemas.openxmlformats.org/drawingml/2006/main" name="Thaliard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2407</TotalTime>
  <Words>865</Words>
  <Application>Microsoft Office PowerPoint</Application>
  <PresentationFormat>Předvádění na obrazovce (16:9)</PresentationFormat>
  <Paragraphs>183</Paragraphs>
  <Slides>20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Titillium Web ExtraLight</vt:lpstr>
      <vt:lpstr>Titillium Web</vt:lpstr>
      <vt:lpstr>Arial</vt:lpstr>
      <vt:lpstr>Thaliard template</vt:lpstr>
      <vt:lpstr>06. Explorace dat</vt:lpstr>
      <vt:lpstr>Harmonogram</vt:lpstr>
      <vt:lpstr>Rekapitulace readr</vt:lpstr>
      <vt:lpstr>Rekapitulace data.table</vt:lpstr>
      <vt:lpstr>Rekapitulace styler</vt:lpstr>
      <vt:lpstr>Dataset Videogames</vt:lpstr>
      <vt:lpstr>Kategorická data Kontingenční tabulky</vt:lpstr>
      <vt:lpstr>Kategorická data Sloupcový graf</vt:lpstr>
      <vt:lpstr>Kategorická data Kontingenční tabulky – relativní četnosti</vt:lpstr>
      <vt:lpstr>Kategorická data Sloupcový graf pro relativní četnosti</vt:lpstr>
      <vt:lpstr>Kategorická data Sloupcový graf pro hodnoty právě jedné proměnné a sloupcový graf s tříděním</vt:lpstr>
      <vt:lpstr>Numerická data Grafické zobrazení</vt:lpstr>
      <vt:lpstr>Numerická data Grafické zobrazení</vt:lpstr>
      <vt:lpstr>Numerická data Grafické zobrazení</vt:lpstr>
      <vt:lpstr>Numerická data Grafické zobrazení</vt:lpstr>
      <vt:lpstr>Prezentace aplikace PowerPoint</vt:lpstr>
      <vt:lpstr>Numerická data Sumarizace</vt:lpstr>
      <vt:lpstr>Numerická data Sumarizace</vt:lpstr>
      <vt:lpstr>Numerická data Identifikace odlehlých hodnot</vt:lpstr>
      <vt:lpstr>Zdroje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 Programovací jazyk R   a práce s ním</dc:title>
  <cp:lastModifiedBy>Vít Gabrhel</cp:lastModifiedBy>
  <cp:revision>81</cp:revision>
  <dcterms:modified xsi:type="dcterms:W3CDTF">2018-10-29T15:42:06Z</dcterms:modified>
</cp:coreProperties>
</file>