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016662-276E-49B4-9B3E-EF6C5203639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EC3B5361-A96C-4C9A-BE7D-D838A91CD5A7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b="1" dirty="0"/>
            <a:t>B</a:t>
          </a:r>
          <a:r>
            <a:rPr lang="cs-CZ" b="0" dirty="0"/>
            <a:t>ýt</a:t>
          </a:r>
          <a:r>
            <a:rPr lang="cs-CZ" b="1" dirty="0"/>
            <a:t> </a:t>
          </a:r>
          <a:r>
            <a:rPr lang="cs-CZ" dirty="0"/>
            <a:t>součástí vztahů</a:t>
          </a:r>
        </a:p>
      </dgm:t>
    </dgm:pt>
    <dgm:pt modelId="{6B13ADF2-0B5F-4EB5-A177-C7C6FA2598BC}" type="parTrans" cxnId="{DD2EAD2F-BA75-4904-B167-D703AD95DD49}">
      <dgm:prSet/>
      <dgm:spPr/>
      <dgm:t>
        <a:bodyPr/>
        <a:lstStyle/>
        <a:p>
          <a:endParaRPr lang="cs-CZ"/>
        </a:p>
      </dgm:t>
    </dgm:pt>
    <dgm:pt modelId="{9E6BCD4D-08EA-42E6-8111-6D68D8DB5160}" type="sibTrans" cxnId="{DD2EAD2F-BA75-4904-B167-D703AD95DD49}">
      <dgm:prSet/>
      <dgm:spPr/>
      <dgm:t>
        <a:bodyPr/>
        <a:lstStyle/>
        <a:p>
          <a:endParaRPr lang="cs-CZ"/>
        </a:p>
      </dgm:t>
    </dgm:pt>
    <dgm:pt modelId="{EC9D86D3-B9B1-439F-B59A-1BB1CB6B5BA8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b="1" dirty="0"/>
            <a:t>B</a:t>
          </a:r>
          <a:r>
            <a:rPr lang="cs-CZ" dirty="0"/>
            <a:t>ýt schopný</a:t>
          </a:r>
        </a:p>
      </dgm:t>
    </dgm:pt>
    <dgm:pt modelId="{E8F5D0F5-A43B-4DA2-B2D9-B6B3780B5CCE}" type="parTrans" cxnId="{C349CF6B-7556-4597-8CDD-C26B1990B9ED}">
      <dgm:prSet/>
      <dgm:spPr/>
      <dgm:t>
        <a:bodyPr/>
        <a:lstStyle/>
        <a:p>
          <a:endParaRPr lang="cs-CZ"/>
        </a:p>
      </dgm:t>
    </dgm:pt>
    <dgm:pt modelId="{5EFC9481-7BBF-4688-89FE-56EB39BFA786}" type="sibTrans" cxnId="{C349CF6B-7556-4597-8CDD-C26B1990B9ED}">
      <dgm:prSet/>
      <dgm:spPr/>
      <dgm:t>
        <a:bodyPr/>
        <a:lstStyle/>
        <a:p>
          <a:endParaRPr lang="cs-CZ"/>
        </a:p>
      </dgm:t>
    </dgm:pt>
    <dgm:pt modelId="{167AC4B7-995C-43E6-9187-0899C5E9196E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b="1" dirty="0"/>
            <a:t>B</a:t>
          </a:r>
          <a:r>
            <a:rPr lang="cs-CZ" dirty="0"/>
            <a:t>ýt důležitý</a:t>
          </a:r>
        </a:p>
      </dgm:t>
    </dgm:pt>
    <dgm:pt modelId="{DE1172A2-01BD-40BD-A25A-60519A3614B0}" type="parTrans" cxnId="{81F704B4-13F0-42E8-9F81-4C745524B03C}">
      <dgm:prSet/>
      <dgm:spPr/>
      <dgm:t>
        <a:bodyPr/>
        <a:lstStyle/>
        <a:p>
          <a:endParaRPr lang="cs-CZ"/>
        </a:p>
      </dgm:t>
    </dgm:pt>
    <dgm:pt modelId="{EB3172D8-2D73-4F63-99ED-21A48F2D0D9F}" type="sibTrans" cxnId="{81F704B4-13F0-42E8-9F81-4C745524B03C}">
      <dgm:prSet/>
      <dgm:spPr/>
      <dgm:t>
        <a:bodyPr/>
        <a:lstStyle/>
        <a:p>
          <a:endParaRPr lang="cs-CZ"/>
        </a:p>
      </dgm:t>
    </dgm:pt>
    <dgm:pt modelId="{30256341-B5E8-48EB-A70F-A5378F2099B8}">
      <dgm:prSet phldrT="[Text]"/>
      <dgm:spPr>
        <a:ln>
          <a:solidFill>
            <a:srgbClr val="C00000"/>
          </a:solidFill>
        </a:ln>
      </dgm:spPr>
      <dgm:t>
        <a:bodyPr/>
        <a:lstStyle/>
        <a:p>
          <a:r>
            <a:rPr lang="cs-CZ" dirty="0"/>
            <a:t>odvaha </a:t>
          </a:r>
          <a:r>
            <a:rPr lang="cs-CZ" b="1" dirty="0"/>
            <a:t>B</a:t>
          </a:r>
          <a:r>
            <a:rPr lang="cs-CZ" dirty="0"/>
            <a:t>ýt nedokonalý</a:t>
          </a:r>
        </a:p>
      </dgm:t>
    </dgm:pt>
    <dgm:pt modelId="{E57183A7-C0A2-4A51-85C2-AEB6D595FE9C}" type="parTrans" cxnId="{D3468B62-081D-41DC-82C6-B414EB67FD77}">
      <dgm:prSet/>
      <dgm:spPr/>
      <dgm:t>
        <a:bodyPr/>
        <a:lstStyle/>
        <a:p>
          <a:endParaRPr lang="cs-CZ"/>
        </a:p>
      </dgm:t>
    </dgm:pt>
    <dgm:pt modelId="{A13B020D-B3A1-4F19-9076-16892F835ED5}" type="sibTrans" cxnId="{D3468B62-081D-41DC-82C6-B414EB67FD77}">
      <dgm:prSet/>
      <dgm:spPr/>
      <dgm:t>
        <a:bodyPr/>
        <a:lstStyle/>
        <a:p>
          <a:endParaRPr lang="cs-CZ"/>
        </a:p>
      </dgm:t>
    </dgm:pt>
    <dgm:pt modelId="{E4D003D1-96EE-42DC-A2EA-C53FC0FA5F75}" type="pres">
      <dgm:prSet presAssocID="{52016662-276E-49B4-9B3E-EF6C5203639A}" presName="compositeShape" presStyleCnt="0">
        <dgm:presLayoutVars>
          <dgm:dir/>
          <dgm:resizeHandles/>
        </dgm:presLayoutVars>
      </dgm:prSet>
      <dgm:spPr/>
    </dgm:pt>
    <dgm:pt modelId="{07D74F3F-39F3-47CF-9A29-7DCAA164DD87}" type="pres">
      <dgm:prSet presAssocID="{52016662-276E-49B4-9B3E-EF6C5203639A}" presName="pyramid" presStyleLbl="node1" presStyleIdx="0" presStyleCnt="1"/>
      <dgm:spPr>
        <a:solidFill>
          <a:srgbClr val="FFC000"/>
        </a:solidFill>
      </dgm:spPr>
    </dgm:pt>
    <dgm:pt modelId="{E299971D-6B45-47DF-8086-EBB37B60AC72}" type="pres">
      <dgm:prSet presAssocID="{52016662-276E-49B4-9B3E-EF6C5203639A}" presName="theList" presStyleCnt="0"/>
      <dgm:spPr/>
    </dgm:pt>
    <dgm:pt modelId="{20B09E0F-ADC3-4E3D-8CAE-9D85B79A5A33}" type="pres">
      <dgm:prSet presAssocID="{EC3B5361-A96C-4C9A-BE7D-D838A91CD5A7}" presName="aNode" presStyleLbl="fgAcc1" presStyleIdx="0" presStyleCnt="4">
        <dgm:presLayoutVars>
          <dgm:bulletEnabled val="1"/>
        </dgm:presLayoutVars>
      </dgm:prSet>
      <dgm:spPr/>
    </dgm:pt>
    <dgm:pt modelId="{F1416850-6D18-42DE-AB5A-C8D1C94852CA}" type="pres">
      <dgm:prSet presAssocID="{EC3B5361-A96C-4C9A-BE7D-D838A91CD5A7}" presName="aSpace" presStyleCnt="0"/>
      <dgm:spPr/>
    </dgm:pt>
    <dgm:pt modelId="{CF2D189A-1E21-4894-8782-E5BACADC12A3}" type="pres">
      <dgm:prSet presAssocID="{EC9D86D3-B9B1-439F-B59A-1BB1CB6B5BA8}" presName="aNode" presStyleLbl="fgAcc1" presStyleIdx="1" presStyleCnt="4">
        <dgm:presLayoutVars>
          <dgm:bulletEnabled val="1"/>
        </dgm:presLayoutVars>
      </dgm:prSet>
      <dgm:spPr/>
    </dgm:pt>
    <dgm:pt modelId="{E1AEA97A-F13D-454E-BA21-FABE4992B60E}" type="pres">
      <dgm:prSet presAssocID="{EC9D86D3-B9B1-439F-B59A-1BB1CB6B5BA8}" presName="aSpace" presStyleCnt="0"/>
      <dgm:spPr/>
    </dgm:pt>
    <dgm:pt modelId="{CCAA74F2-F19F-45DD-A9F7-18606A041C8C}" type="pres">
      <dgm:prSet presAssocID="{167AC4B7-995C-43E6-9187-0899C5E9196E}" presName="aNode" presStyleLbl="fgAcc1" presStyleIdx="2" presStyleCnt="4">
        <dgm:presLayoutVars>
          <dgm:bulletEnabled val="1"/>
        </dgm:presLayoutVars>
      </dgm:prSet>
      <dgm:spPr/>
    </dgm:pt>
    <dgm:pt modelId="{846D44A1-12E3-48B4-83BB-7F58EC94E1E8}" type="pres">
      <dgm:prSet presAssocID="{167AC4B7-995C-43E6-9187-0899C5E9196E}" presName="aSpace" presStyleCnt="0"/>
      <dgm:spPr/>
    </dgm:pt>
    <dgm:pt modelId="{7CAD2123-4D31-4C11-A734-87CD9BD8BDAC}" type="pres">
      <dgm:prSet presAssocID="{30256341-B5E8-48EB-A70F-A5378F2099B8}" presName="aNode" presStyleLbl="fgAcc1" presStyleIdx="3" presStyleCnt="4">
        <dgm:presLayoutVars>
          <dgm:bulletEnabled val="1"/>
        </dgm:presLayoutVars>
      </dgm:prSet>
      <dgm:spPr/>
    </dgm:pt>
    <dgm:pt modelId="{67FE846B-A161-4F6F-A3D9-41D95113EC87}" type="pres">
      <dgm:prSet presAssocID="{30256341-B5E8-48EB-A70F-A5378F2099B8}" presName="aSpace" presStyleCnt="0"/>
      <dgm:spPr/>
    </dgm:pt>
  </dgm:ptLst>
  <dgm:cxnLst>
    <dgm:cxn modelId="{667C260B-D888-4D37-AA27-384E3158EF3B}" type="presOf" srcId="{EC3B5361-A96C-4C9A-BE7D-D838A91CD5A7}" destId="{20B09E0F-ADC3-4E3D-8CAE-9D85B79A5A33}" srcOrd="0" destOrd="0" presId="urn:microsoft.com/office/officeart/2005/8/layout/pyramid2"/>
    <dgm:cxn modelId="{DD2EAD2F-BA75-4904-B167-D703AD95DD49}" srcId="{52016662-276E-49B4-9B3E-EF6C5203639A}" destId="{EC3B5361-A96C-4C9A-BE7D-D838A91CD5A7}" srcOrd="0" destOrd="0" parTransId="{6B13ADF2-0B5F-4EB5-A177-C7C6FA2598BC}" sibTransId="{9E6BCD4D-08EA-42E6-8111-6D68D8DB5160}"/>
    <dgm:cxn modelId="{D3468B62-081D-41DC-82C6-B414EB67FD77}" srcId="{52016662-276E-49B4-9B3E-EF6C5203639A}" destId="{30256341-B5E8-48EB-A70F-A5378F2099B8}" srcOrd="3" destOrd="0" parTransId="{E57183A7-C0A2-4A51-85C2-AEB6D595FE9C}" sibTransId="{A13B020D-B3A1-4F19-9076-16892F835ED5}"/>
    <dgm:cxn modelId="{8C900F65-D324-4F37-8764-8FB5FBDDCA4A}" type="presOf" srcId="{EC9D86D3-B9B1-439F-B59A-1BB1CB6B5BA8}" destId="{CF2D189A-1E21-4894-8782-E5BACADC12A3}" srcOrd="0" destOrd="0" presId="urn:microsoft.com/office/officeart/2005/8/layout/pyramid2"/>
    <dgm:cxn modelId="{C349CF6B-7556-4597-8CDD-C26B1990B9ED}" srcId="{52016662-276E-49B4-9B3E-EF6C5203639A}" destId="{EC9D86D3-B9B1-439F-B59A-1BB1CB6B5BA8}" srcOrd="1" destOrd="0" parTransId="{E8F5D0F5-A43B-4DA2-B2D9-B6B3780B5CCE}" sibTransId="{5EFC9481-7BBF-4688-89FE-56EB39BFA786}"/>
    <dgm:cxn modelId="{9BD66289-770F-4F10-839D-F0650E65BE9B}" type="presOf" srcId="{30256341-B5E8-48EB-A70F-A5378F2099B8}" destId="{7CAD2123-4D31-4C11-A734-87CD9BD8BDAC}" srcOrd="0" destOrd="0" presId="urn:microsoft.com/office/officeart/2005/8/layout/pyramid2"/>
    <dgm:cxn modelId="{7987AD9D-4644-45AD-9B49-DEB4DDBCA3BB}" type="presOf" srcId="{52016662-276E-49B4-9B3E-EF6C5203639A}" destId="{E4D003D1-96EE-42DC-A2EA-C53FC0FA5F75}" srcOrd="0" destOrd="0" presId="urn:microsoft.com/office/officeart/2005/8/layout/pyramid2"/>
    <dgm:cxn modelId="{81F704B4-13F0-42E8-9F81-4C745524B03C}" srcId="{52016662-276E-49B4-9B3E-EF6C5203639A}" destId="{167AC4B7-995C-43E6-9187-0899C5E9196E}" srcOrd="2" destOrd="0" parTransId="{DE1172A2-01BD-40BD-A25A-60519A3614B0}" sibTransId="{EB3172D8-2D73-4F63-99ED-21A48F2D0D9F}"/>
    <dgm:cxn modelId="{3D768AFB-CAAF-4115-984F-89CD1A38A446}" type="presOf" srcId="{167AC4B7-995C-43E6-9187-0899C5E9196E}" destId="{CCAA74F2-F19F-45DD-A9F7-18606A041C8C}" srcOrd="0" destOrd="0" presId="urn:microsoft.com/office/officeart/2005/8/layout/pyramid2"/>
    <dgm:cxn modelId="{CDE70D57-8AC6-4B5B-B205-1A25D5DCFA5A}" type="presParOf" srcId="{E4D003D1-96EE-42DC-A2EA-C53FC0FA5F75}" destId="{07D74F3F-39F3-47CF-9A29-7DCAA164DD87}" srcOrd="0" destOrd="0" presId="urn:microsoft.com/office/officeart/2005/8/layout/pyramid2"/>
    <dgm:cxn modelId="{0A4853E3-9E4E-4F13-9FD1-F8CAF098C160}" type="presParOf" srcId="{E4D003D1-96EE-42DC-A2EA-C53FC0FA5F75}" destId="{E299971D-6B45-47DF-8086-EBB37B60AC72}" srcOrd="1" destOrd="0" presId="urn:microsoft.com/office/officeart/2005/8/layout/pyramid2"/>
    <dgm:cxn modelId="{20E4609E-C9D7-4364-98F1-C0031B0DC2F9}" type="presParOf" srcId="{E299971D-6B45-47DF-8086-EBB37B60AC72}" destId="{20B09E0F-ADC3-4E3D-8CAE-9D85B79A5A33}" srcOrd="0" destOrd="0" presId="urn:microsoft.com/office/officeart/2005/8/layout/pyramid2"/>
    <dgm:cxn modelId="{D2CC5F11-915A-4E87-928C-390128C8F7CE}" type="presParOf" srcId="{E299971D-6B45-47DF-8086-EBB37B60AC72}" destId="{F1416850-6D18-42DE-AB5A-C8D1C94852CA}" srcOrd="1" destOrd="0" presId="urn:microsoft.com/office/officeart/2005/8/layout/pyramid2"/>
    <dgm:cxn modelId="{984917B1-FC16-48B4-BF51-E859C0BCF09E}" type="presParOf" srcId="{E299971D-6B45-47DF-8086-EBB37B60AC72}" destId="{CF2D189A-1E21-4894-8782-E5BACADC12A3}" srcOrd="2" destOrd="0" presId="urn:microsoft.com/office/officeart/2005/8/layout/pyramid2"/>
    <dgm:cxn modelId="{CAC9AB70-AA6C-4B2C-A193-2112AAA56D59}" type="presParOf" srcId="{E299971D-6B45-47DF-8086-EBB37B60AC72}" destId="{E1AEA97A-F13D-454E-BA21-FABE4992B60E}" srcOrd="3" destOrd="0" presId="urn:microsoft.com/office/officeart/2005/8/layout/pyramid2"/>
    <dgm:cxn modelId="{90325129-05BC-48FC-9ECF-03BD483526D2}" type="presParOf" srcId="{E299971D-6B45-47DF-8086-EBB37B60AC72}" destId="{CCAA74F2-F19F-45DD-A9F7-18606A041C8C}" srcOrd="4" destOrd="0" presId="urn:microsoft.com/office/officeart/2005/8/layout/pyramid2"/>
    <dgm:cxn modelId="{23D2E2E3-E20D-4B99-8D80-DBBEBA02CAFF}" type="presParOf" srcId="{E299971D-6B45-47DF-8086-EBB37B60AC72}" destId="{846D44A1-12E3-48B4-83BB-7F58EC94E1E8}" srcOrd="5" destOrd="0" presId="urn:microsoft.com/office/officeart/2005/8/layout/pyramid2"/>
    <dgm:cxn modelId="{5A14C298-2703-495C-9086-853290282233}" type="presParOf" srcId="{E299971D-6B45-47DF-8086-EBB37B60AC72}" destId="{7CAD2123-4D31-4C11-A734-87CD9BD8BDAC}" srcOrd="6" destOrd="0" presId="urn:microsoft.com/office/officeart/2005/8/layout/pyramid2"/>
    <dgm:cxn modelId="{0CA1CE74-D45A-4AC3-8F11-A20A2C0BCB24}" type="presParOf" srcId="{E299971D-6B45-47DF-8086-EBB37B60AC72}" destId="{67FE846B-A161-4F6F-A3D9-41D95113EC87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CFA1B0-8E78-45B1-9A58-FACD4CC801E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3939EE-C12D-43DE-9C6A-34516C200FA0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800" dirty="0"/>
            <a:t>Pocit učitele</a:t>
          </a:r>
        </a:p>
      </dgm:t>
    </dgm:pt>
    <dgm:pt modelId="{50625EF3-90E4-480D-92B2-30F52249637E}" type="parTrans" cxnId="{15F4862B-71A8-46B9-87CD-5A753A2117CA}">
      <dgm:prSet/>
      <dgm:spPr/>
      <dgm:t>
        <a:bodyPr/>
        <a:lstStyle/>
        <a:p>
          <a:endParaRPr lang="cs-CZ"/>
        </a:p>
      </dgm:t>
    </dgm:pt>
    <dgm:pt modelId="{6743477F-CDEC-48B4-9F1C-33C7AAC707EF}" type="sibTrans" cxnId="{15F4862B-71A8-46B9-87CD-5A753A2117CA}">
      <dgm:prSet/>
      <dgm:spPr/>
      <dgm:t>
        <a:bodyPr/>
        <a:lstStyle/>
        <a:p>
          <a:endParaRPr lang="cs-CZ"/>
        </a:p>
      </dgm:t>
    </dgm:pt>
    <dgm:pt modelId="{CDCA20ED-570C-42E2-BE40-4B6D7D1831D2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MÍRNÁ INTENZITA</a:t>
          </a:r>
        </a:p>
        <a:p>
          <a:r>
            <a:rPr lang="cs-CZ" dirty="0">
              <a:solidFill>
                <a:srgbClr val="002060"/>
              </a:solidFill>
            </a:rPr>
            <a:t>údiv, překvapení, napětí, podráždění, nervozita, netrpělivo</a:t>
          </a:r>
          <a:r>
            <a:rPr lang="cs-CZ" dirty="0"/>
            <a:t>st</a:t>
          </a:r>
        </a:p>
      </dgm:t>
    </dgm:pt>
    <dgm:pt modelId="{47A2ABE2-79CB-476B-9E24-8C91D73E3600}" type="parTrans" cxnId="{5C16EA43-2EEF-42B9-9E97-54F7D94BE3FF}">
      <dgm:prSet/>
      <dgm:spPr/>
      <dgm:t>
        <a:bodyPr/>
        <a:lstStyle/>
        <a:p>
          <a:endParaRPr lang="cs-CZ"/>
        </a:p>
      </dgm:t>
    </dgm:pt>
    <dgm:pt modelId="{7969A606-A40D-4722-9436-026F4ACBE7CF}" type="sibTrans" cxnId="{5C16EA43-2EEF-42B9-9E97-54F7D94BE3FF}">
      <dgm:prSet/>
      <dgm:spPr/>
      <dgm:t>
        <a:bodyPr/>
        <a:lstStyle/>
        <a:p>
          <a:endParaRPr lang="cs-CZ"/>
        </a:p>
      </dgm:t>
    </dgm:pt>
    <dgm:pt modelId="{891FE87E-3221-4037-9058-B6FFB2005781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STŘEDNÍ INTENZITA</a:t>
          </a:r>
        </a:p>
        <a:p>
          <a:r>
            <a:rPr lang="cs-CZ" dirty="0">
              <a:solidFill>
                <a:srgbClr val="002060"/>
              </a:solidFill>
            </a:rPr>
            <a:t>naštvání, rozčílení, vztek, strach ze ztráty kontroly</a:t>
          </a:r>
        </a:p>
      </dgm:t>
    </dgm:pt>
    <dgm:pt modelId="{04AF90C4-36E3-42AF-8287-49B1E9ECF106}" type="parTrans" cxnId="{65965F96-F56D-4DEE-A452-8B2501FF2068}">
      <dgm:prSet/>
      <dgm:spPr/>
      <dgm:t>
        <a:bodyPr/>
        <a:lstStyle/>
        <a:p>
          <a:endParaRPr lang="cs-CZ"/>
        </a:p>
      </dgm:t>
    </dgm:pt>
    <dgm:pt modelId="{48A53F4A-E2FC-41D5-9254-70EBB6676AD0}" type="sibTrans" cxnId="{65965F96-F56D-4DEE-A452-8B2501FF2068}">
      <dgm:prSet/>
      <dgm:spPr/>
      <dgm:t>
        <a:bodyPr/>
        <a:lstStyle/>
        <a:p>
          <a:endParaRPr lang="cs-CZ"/>
        </a:p>
      </dgm:t>
    </dgm:pt>
    <dgm:pt modelId="{B5933837-AE80-4044-B879-121867A6B1F5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800" dirty="0"/>
            <a:t>Tendence učitele</a:t>
          </a:r>
        </a:p>
      </dgm:t>
    </dgm:pt>
    <dgm:pt modelId="{D8542564-331D-4723-AA6C-96AB336D5362}" type="parTrans" cxnId="{E51CAA3D-C0FE-4C70-8A43-FF871F8BCFF2}">
      <dgm:prSet/>
      <dgm:spPr/>
      <dgm:t>
        <a:bodyPr/>
        <a:lstStyle/>
        <a:p>
          <a:endParaRPr lang="cs-CZ"/>
        </a:p>
      </dgm:t>
    </dgm:pt>
    <dgm:pt modelId="{F9F45C83-02A8-47B2-A921-D54854DDA38A}" type="sibTrans" cxnId="{E51CAA3D-C0FE-4C70-8A43-FF871F8BCFF2}">
      <dgm:prSet/>
      <dgm:spPr/>
      <dgm:t>
        <a:bodyPr/>
        <a:lstStyle/>
        <a:p>
          <a:endParaRPr lang="cs-CZ"/>
        </a:p>
      </dgm:t>
    </dgm:pt>
    <dgm:pt modelId="{5DE0C200-DD1D-4F5D-AD50-B65492F8BBCF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ZASTAVIT</a:t>
          </a:r>
        </a:p>
        <a:p>
          <a:r>
            <a:rPr lang="cs-CZ" dirty="0">
              <a:solidFill>
                <a:srgbClr val="002060"/>
              </a:solidFill>
            </a:rPr>
            <a:t>napomínat, opakovat, připomínat, pomáhat,..</a:t>
          </a:r>
        </a:p>
      </dgm:t>
    </dgm:pt>
    <dgm:pt modelId="{55C83C5E-F63D-41DC-9900-597972807C66}" type="parTrans" cxnId="{840B3666-AEBB-4E8B-BC20-C926E0067EFE}">
      <dgm:prSet/>
      <dgm:spPr/>
      <dgm:t>
        <a:bodyPr/>
        <a:lstStyle/>
        <a:p>
          <a:endParaRPr lang="cs-CZ"/>
        </a:p>
      </dgm:t>
    </dgm:pt>
    <dgm:pt modelId="{F3010F94-EC1B-470B-97CE-4E3189FC906C}" type="sibTrans" cxnId="{840B3666-AEBB-4E8B-BC20-C926E0067EFE}">
      <dgm:prSet/>
      <dgm:spPr/>
      <dgm:t>
        <a:bodyPr/>
        <a:lstStyle/>
        <a:p>
          <a:endParaRPr lang="cs-CZ"/>
        </a:p>
      </dgm:t>
    </dgm:pt>
    <dgm:pt modelId="{8CC7E8F2-BA80-47CE-A53E-695EF94171D0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DOSÁHNOUT SVÉHO</a:t>
          </a:r>
        </a:p>
        <a:p>
          <a:r>
            <a:rPr lang="cs-CZ" dirty="0">
              <a:solidFill>
                <a:srgbClr val="002060"/>
              </a:solidFill>
            </a:rPr>
            <a:t>nutit, přesvědčovat, vysvětlovat, vyhrožovat, slibovat, manipulovat, …</a:t>
          </a:r>
        </a:p>
      </dgm:t>
    </dgm:pt>
    <dgm:pt modelId="{C41DC873-9E7C-4427-BA2E-3EA876E4A68A}" type="parTrans" cxnId="{4EE332B7-A6F7-46B6-89C0-2D079203D86D}">
      <dgm:prSet/>
      <dgm:spPr/>
      <dgm:t>
        <a:bodyPr/>
        <a:lstStyle/>
        <a:p>
          <a:endParaRPr lang="cs-CZ"/>
        </a:p>
      </dgm:t>
    </dgm:pt>
    <dgm:pt modelId="{C56F4CB9-603F-4402-AAE9-919F9C7C37F1}" type="sibTrans" cxnId="{4EE332B7-A6F7-46B6-89C0-2D079203D86D}">
      <dgm:prSet/>
      <dgm:spPr/>
      <dgm:t>
        <a:bodyPr/>
        <a:lstStyle/>
        <a:p>
          <a:endParaRPr lang="cs-CZ"/>
        </a:p>
      </dgm:t>
    </dgm:pt>
    <dgm:pt modelId="{F1AB274C-D6BA-4A0E-9BD8-526C8FBF889E}">
      <dgm:prSet phldrT="[Text]"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cs-CZ" sz="2800" dirty="0"/>
            <a:t>Reakce dítěte</a:t>
          </a:r>
        </a:p>
      </dgm:t>
    </dgm:pt>
    <dgm:pt modelId="{E712734D-1218-4411-9EE2-75992C4FC523}" type="parTrans" cxnId="{8F7EF56A-EC71-492C-9C10-156DBCEFC93F}">
      <dgm:prSet/>
      <dgm:spPr/>
      <dgm:t>
        <a:bodyPr/>
        <a:lstStyle/>
        <a:p>
          <a:endParaRPr lang="cs-CZ"/>
        </a:p>
      </dgm:t>
    </dgm:pt>
    <dgm:pt modelId="{3338F474-5824-4EC5-9959-F1AFC4E735DE}" type="sibTrans" cxnId="{8F7EF56A-EC71-492C-9C10-156DBCEFC93F}">
      <dgm:prSet/>
      <dgm:spPr/>
      <dgm:t>
        <a:bodyPr/>
        <a:lstStyle/>
        <a:p>
          <a:endParaRPr lang="cs-CZ"/>
        </a:p>
      </dgm:t>
    </dgm:pt>
    <dgm:pt modelId="{977691DC-3D2F-4E6D-9118-648E8F68471E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NA CHVÍLI PŘESTANE, POSLÉZE POKRAČUJE</a:t>
          </a:r>
        </a:p>
      </dgm:t>
    </dgm:pt>
    <dgm:pt modelId="{33E1605F-9D48-4B7A-8B9C-E0C498F923AD}" type="parTrans" cxnId="{BA6802EC-B3A2-46D3-95BE-39C9C8E67258}">
      <dgm:prSet/>
      <dgm:spPr/>
      <dgm:t>
        <a:bodyPr/>
        <a:lstStyle/>
        <a:p>
          <a:endParaRPr lang="cs-CZ"/>
        </a:p>
      </dgm:t>
    </dgm:pt>
    <dgm:pt modelId="{5DE86B71-6172-4FE6-9CEE-3218583A96FD}" type="sibTrans" cxnId="{BA6802EC-B3A2-46D3-95BE-39C9C8E67258}">
      <dgm:prSet/>
      <dgm:spPr/>
      <dgm:t>
        <a:bodyPr/>
        <a:lstStyle/>
        <a:p>
          <a:endParaRPr lang="cs-CZ"/>
        </a:p>
      </dgm:t>
    </dgm:pt>
    <dgm:pt modelId="{84DBC7BA-8352-4C9B-BCEE-ADE75DAE2FC3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NEPŘESTANE DOKUD NEDOSÁHNE SVÉHO NEBO KAPITULUJE</a:t>
          </a:r>
        </a:p>
      </dgm:t>
    </dgm:pt>
    <dgm:pt modelId="{5857F6C8-02EC-43BC-8FDC-27682C0D6D2B}" type="parTrans" cxnId="{E3CBDD83-5EBB-4695-9B56-B0AC5DE17E76}">
      <dgm:prSet/>
      <dgm:spPr/>
      <dgm:t>
        <a:bodyPr/>
        <a:lstStyle/>
        <a:p>
          <a:endParaRPr lang="cs-CZ"/>
        </a:p>
      </dgm:t>
    </dgm:pt>
    <dgm:pt modelId="{40577D55-FCC7-4B14-BD87-D9D6AA52DB93}" type="sibTrans" cxnId="{E3CBDD83-5EBB-4695-9B56-B0AC5DE17E76}">
      <dgm:prSet/>
      <dgm:spPr/>
      <dgm:t>
        <a:bodyPr/>
        <a:lstStyle/>
        <a:p>
          <a:endParaRPr lang="cs-CZ"/>
        </a:p>
      </dgm:t>
    </dgm:pt>
    <dgm:pt modelId="{162C3D38-4D3F-475C-A629-686321ADB08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ZINTENZIVNÍ</a:t>
          </a:r>
        </a:p>
      </dgm:t>
    </dgm:pt>
    <dgm:pt modelId="{98CF91BA-F4DF-45B8-950B-D7C5CFE69C3F}" type="parTrans" cxnId="{0C0FD1E9-9253-4FF5-952C-1E5D288D25A9}">
      <dgm:prSet/>
      <dgm:spPr/>
      <dgm:t>
        <a:bodyPr/>
        <a:lstStyle/>
        <a:p>
          <a:endParaRPr lang="cs-CZ"/>
        </a:p>
      </dgm:t>
    </dgm:pt>
    <dgm:pt modelId="{742D4E2F-10D6-4DD4-BAC8-1763B03ABF34}" type="sibTrans" cxnId="{0C0FD1E9-9253-4FF5-952C-1E5D288D25A9}">
      <dgm:prSet/>
      <dgm:spPr/>
      <dgm:t>
        <a:bodyPr/>
        <a:lstStyle/>
        <a:p>
          <a:endParaRPr lang="cs-CZ"/>
        </a:p>
      </dgm:t>
    </dgm:pt>
    <dgm:pt modelId="{2A245354-4E71-4BF7-97B4-86CF5832275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NIC SE NEMĚNÍ</a:t>
          </a:r>
        </a:p>
      </dgm:t>
    </dgm:pt>
    <dgm:pt modelId="{6E74C4FF-E412-4906-BDAD-2BA77A13FBA8}" type="parTrans" cxnId="{C3370E5B-2882-4219-A092-6F344FB0C53A}">
      <dgm:prSet/>
      <dgm:spPr/>
      <dgm:t>
        <a:bodyPr/>
        <a:lstStyle/>
        <a:p>
          <a:endParaRPr lang="cs-CZ"/>
        </a:p>
      </dgm:t>
    </dgm:pt>
    <dgm:pt modelId="{134FD1E0-2106-4AA6-AACB-D16A69115A34}" type="sibTrans" cxnId="{C3370E5B-2882-4219-A092-6F344FB0C53A}">
      <dgm:prSet/>
      <dgm:spPr/>
      <dgm:t>
        <a:bodyPr/>
        <a:lstStyle/>
        <a:p>
          <a:endParaRPr lang="cs-CZ"/>
        </a:p>
      </dgm:t>
    </dgm:pt>
    <dgm:pt modelId="{60011D8A-5A15-4ED4-98B5-195078336146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OPLATIT</a:t>
          </a:r>
        </a:p>
        <a:p>
          <a:r>
            <a:rPr lang="cs-CZ" dirty="0">
              <a:solidFill>
                <a:srgbClr val="002060"/>
              </a:solidFill>
            </a:rPr>
            <a:t>trestat, izolovat, odmítat, ukázat, že tohle si přeci nemůže dovolit </a:t>
          </a:r>
        </a:p>
      </dgm:t>
    </dgm:pt>
    <dgm:pt modelId="{730D4C54-EFA7-4E9F-A531-5EE1C0EC1885}" type="parTrans" cxnId="{56E30330-CB37-46DD-B947-7B7F5CCCA77C}">
      <dgm:prSet/>
      <dgm:spPr/>
      <dgm:t>
        <a:bodyPr/>
        <a:lstStyle/>
        <a:p>
          <a:endParaRPr lang="cs-CZ"/>
        </a:p>
      </dgm:t>
    </dgm:pt>
    <dgm:pt modelId="{F33B9FE6-2472-4C57-9100-702DD1719644}" type="sibTrans" cxnId="{56E30330-CB37-46DD-B947-7B7F5CCCA77C}">
      <dgm:prSet/>
      <dgm:spPr/>
      <dgm:t>
        <a:bodyPr/>
        <a:lstStyle/>
        <a:p>
          <a:endParaRPr lang="cs-CZ"/>
        </a:p>
      </dgm:t>
    </dgm:pt>
    <dgm:pt modelId="{AD2B9C3B-EE28-4F5C-B7EC-A9351F2F72DA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VZDÁT TO</a:t>
          </a:r>
        </a:p>
        <a:p>
          <a:r>
            <a:rPr lang="cs-CZ" dirty="0">
              <a:solidFill>
                <a:srgbClr val="002060"/>
              </a:solidFill>
            </a:rPr>
            <a:t>udělat za dítě, ochránit, </a:t>
          </a:r>
          <a:r>
            <a:rPr lang="cs-CZ" dirty="0" err="1">
              <a:solidFill>
                <a:srgbClr val="002060"/>
              </a:solidFill>
            </a:rPr>
            <a:t>opečovat</a:t>
          </a:r>
          <a:r>
            <a:rPr lang="cs-CZ" dirty="0">
              <a:solidFill>
                <a:srgbClr val="002060"/>
              </a:solidFill>
            </a:rPr>
            <a:t>, předat jinému odborníkovi, …</a:t>
          </a:r>
        </a:p>
      </dgm:t>
    </dgm:pt>
    <dgm:pt modelId="{880D4161-96CD-47CD-A0EC-5BA5C2643D07}" type="parTrans" cxnId="{9A770E59-C0DD-4201-87FC-B97038060A0B}">
      <dgm:prSet/>
      <dgm:spPr/>
      <dgm:t>
        <a:bodyPr/>
        <a:lstStyle/>
        <a:p>
          <a:endParaRPr lang="cs-CZ"/>
        </a:p>
      </dgm:t>
    </dgm:pt>
    <dgm:pt modelId="{F307746B-DFB1-46AB-9511-87D5EF976A22}" type="sibTrans" cxnId="{9A770E59-C0DD-4201-87FC-B97038060A0B}">
      <dgm:prSet/>
      <dgm:spPr/>
      <dgm:t>
        <a:bodyPr/>
        <a:lstStyle/>
        <a:p>
          <a:endParaRPr lang="cs-CZ"/>
        </a:p>
      </dgm:t>
    </dgm:pt>
    <dgm:pt modelId="{DEDAA45F-DC6D-455D-8446-DBD46BF1A8A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„MÁME TO V HLAVĚ“</a:t>
          </a:r>
        </a:p>
        <a:p>
          <a:r>
            <a:rPr lang="cs-CZ" dirty="0">
              <a:solidFill>
                <a:srgbClr val="002060"/>
              </a:solidFill>
            </a:rPr>
            <a:t>starost, bezmoc, beznaděj, pocit profesního selhání</a:t>
          </a:r>
        </a:p>
      </dgm:t>
    </dgm:pt>
    <dgm:pt modelId="{2E429B1E-7A26-4D9D-95B4-13ECC5867C16}" type="parTrans" cxnId="{22E9891B-0FF0-4F1E-8CE1-61A25650634A}">
      <dgm:prSet/>
      <dgm:spPr/>
      <dgm:t>
        <a:bodyPr/>
        <a:lstStyle/>
        <a:p>
          <a:endParaRPr lang="cs-CZ"/>
        </a:p>
      </dgm:t>
    </dgm:pt>
    <dgm:pt modelId="{7311F940-3002-4FFF-9734-E31EB3FFBA7C}" type="sibTrans" cxnId="{22E9891B-0FF0-4F1E-8CE1-61A25650634A}">
      <dgm:prSet/>
      <dgm:spPr/>
      <dgm:t>
        <a:bodyPr/>
        <a:lstStyle/>
        <a:p>
          <a:endParaRPr lang="cs-CZ"/>
        </a:p>
      </dgm:t>
    </dgm:pt>
    <dgm:pt modelId="{1293B85F-E152-44B5-BF15-F9BA4BD25018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rgbClr val="002060"/>
              </a:solidFill>
            </a:rPr>
            <a:t>VYSOKÁ</a:t>
          </a:r>
          <a:r>
            <a:rPr lang="cs-CZ" dirty="0"/>
            <a:t> </a:t>
          </a:r>
          <a:r>
            <a:rPr lang="cs-CZ" b="1" dirty="0">
              <a:solidFill>
                <a:srgbClr val="002060"/>
              </a:solidFill>
            </a:rPr>
            <a:t>INTENZITA</a:t>
          </a:r>
        </a:p>
        <a:p>
          <a:r>
            <a:rPr lang="cs-CZ" b="0" dirty="0">
              <a:solidFill>
                <a:srgbClr val="002060"/>
              </a:solidFill>
            </a:rPr>
            <a:t>frustrace, ponížení, zranění, zklamání, ohrožení, nenávist´</a:t>
          </a:r>
        </a:p>
      </dgm:t>
    </dgm:pt>
    <dgm:pt modelId="{2738DB19-C026-405E-9A5A-C5D2E8EEDD31}" type="parTrans" cxnId="{B4ECE97A-80C0-468E-AAF2-95ACCED34AEA}">
      <dgm:prSet/>
      <dgm:spPr/>
      <dgm:t>
        <a:bodyPr/>
        <a:lstStyle/>
        <a:p>
          <a:endParaRPr lang="cs-CZ"/>
        </a:p>
      </dgm:t>
    </dgm:pt>
    <dgm:pt modelId="{47042791-DCFA-4F74-8BC9-9E7B84A49F86}" type="sibTrans" cxnId="{B4ECE97A-80C0-468E-AAF2-95ACCED34AEA}">
      <dgm:prSet/>
      <dgm:spPr/>
      <dgm:t>
        <a:bodyPr/>
        <a:lstStyle/>
        <a:p>
          <a:endParaRPr lang="cs-CZ"/>
        </a:p>
      </dgm:t>
    </dgm:pt>
    <dgm:pt modelId="{2757A13C-AF13-407C-BF78-DE5206848FBD}" type="pres">
      <dgm:prSet presAssocID="{E1CFA1B0-8E78-45B1-9A58-FACD4CC801EC}" presName="theList" presStyleCnt="0">
        <dgm:presLayoutVars>
          <dgm:dir/>
          <dgm:animLvl val="lvl"/>
          <dgm:resizeHandles val="exact"/>
        </dgm:presLayoutVars>
      </dgm:prSet>
      <dgm:spPr/>
    </dgm:pt>
    <dgm:pt modelId="{DAF48795-9CCB-4571-88C0-9B477B8FE027}" type="pres">
      <dgm:prSet presAssocID="{123939EE-C12D-43DE-9C6A-34516C200FA0}" presName="compNode" presStyleCnt="0"/>
      <dgm:spPr/>
    </dgm:pt>
    <dgm:pt modelId="{2124CA82-3955-48CF-8ECA-68AF7792E729}" type="pres">
      <dgm:prSet presAssocID="{123939EE-C12D-43DE-9C6A-34516C200FA0}" presName="aNode" presStyleLbl="bgShp" presStyleIdx="0" presStyleCnt="3" custLinFactNeighborX="-687" custLinFactNeighborY="3316"/>
      <dgm:spPr/>
    </dgm:pt>
    <dgm:pt modelId="{DC4301E5-8A6E-4DF4-9F71-E229DBAC3369}" type="pres">
      <dgm:prSet presAssocID="{123939EE-C12D-43DE-9C6A-34516C200FA0}" presName="textNode" presStyleLbl="bgShp" presStyleIdx="0" presStyleCnt="3"/>
      <dgm:spPr/>
    </dgm:pt>
    <dgm:pt modelId="{E5A6B5ED-829E-4AD5-89AA-D3B0A46BFA32}" type="pres">
      <dgm:prSet presAssocID="{123939EE-C12D-43DE-9C6A-34516C200FA0}" presName="compChildNode" presStyleCnt="0"/>
      <dgm:spPr/>
    </dgm:pt>
    <dgm:pt modelId="{56CC87D0-B1A3-47F5-9DF7-E90D212DE077}" type="pres">
      <dgm:prSet presAssocID="{123939EE-C12D-43DE-9C6A-34516C200FA0}" presName="theInnerList" presStyleCnt="0"/>
      <dgm:spPr/>
    </dgm:pt>
    <dgm:pt modelId="{82CCD6AD-7A2C-4AFC-9841-366A338BDCA4}" type="pres">
      <dgm:prSet presAssocID="{CDCA20ED-570C-42E2-BE40-4B6D7D1831D2}" presName="childNode" presStyleLbl="node1" presStyleIdx="0" presStyleCnt="12" custScaleY="174044">
        <dgm:presLayoutVars>
          <dgm:bulletEnabled val="1"/>
        </dgm:presLayoutVars>
      </dgm:prSet>
      <dgm:spPr/>
    </dgm:pt>
    <dgm:pt modelId="{822314DC-29FB-4F93-9F3A-352F74292E47}" type="pres">
      <dgm:prSet presAssocID="{CDCA20ED-570C-42E2-BE40-4B6D7D1831D2}" presName="aSpace2" presStyleCnt="0"/>
      <dgm:spPr/>
    </dgm:pt>
    <dgm:pt modelId="{F2EE57A9-D62D-407C-B6BD-74F9153A4B60}" type="pres">
      <dgm:prSet presAssocID="{891FE87E-3221-4037-9058-B6FFB2005781}" presName="childNode" presStyleLbl="node1" presStyleIdx="1" presStyleCnt="12" custScaleY="160352">
        <dgm:presLayoutVars>
          <dgm:bulletEnabled val="1"/>
        </dgm:presLayoutVars>
      </dgm:prSet>
      <dgm:spPr/>
    </dgm:pt>
    <dgm:pt modelId="{2138C648-7877-4B7C-BD52-9194BAC28F63}" type="pres">
      <dgm:prSet presAssocID="{891FE87E-3221-4037-9058-B6FFB2005781}" presName="aSpace2" presStyleCnt="0"/>
      <dgm:spPr/>
    </dgm:pt>
    <dgm:pt modelId="{ECBC6DF8-5C28-4619-B5E8-E46EF1947CCD}" type="pres">
      <dgm:prSet presAssocID="{1293B85F-E152-44B5-BF15-F9BA4BD25018}" presName="childNode" presStyleLbl="node1" presStyleIdx="2" presStyleCnt="12" custScaleY="138761">
        <dgm:presLayoutVars>
          <dgm:bulletEnabled val="1"/>
        </dgm:presLayoutVars>
      </dgm:prSet>
      <dgm:spPr/>
    </dgm:pt>
    <dgm:pt modelId="{A962B722-8675-4464-9946-6D4BF46BC621}" type="pres">
      <dgm:prSet presAssocID="{1293B85F-E152-44B5-BF15-F9BA4BD25018}" presName="aSpace2" presStyleCnt="0"/>
      <dgm:spPr/>
    </dgm:pt>
    <dgm:pt modelId="{C7C9424C-DD4D-4B23-B395-F11E87704AAC}" type="pres">
      <dgm:prSet presAssocID="{DEDAA45F-DC6D-455D-8446-DBD46BF1A8A8}" presName="childNode" presStyleLbl="node1" presStyleIdx="3" presStyleCnt="12" custScaleY="149871" custLinFactNeighborX="933" custLinFactNeighborY="75675">
        <dgm:presLayoutVars>
          <dgm:bulletEnabled val="1"/>
        </dgm:presLayoutVars>
      </dgm:prSet>
      <dgm:spPr/>
    </dgm:pt>
    <dgm:pt modelId="{5E171F31-80CF-43C6-80B9-97F6A2BBC0A1}" type="pres">
      <dgm:prSet presAssocID="{123939EE-C12D-43DE-9C6A-34516C200FA0}" presName="aSpace" presStyleCnt="0"/>
      <dgm:spPr/>
    </dgm:pt>
    <dgm:pt modelId="{FCB555CC-89A1-4DF1-9A4C-ED3BE818677D}" type="pres">
      <dgm:prSet presAssocID="{B5933837-AE80-4044-B879-121867A6B1F5}" presName="compNode" presStyleCnt="0"/>
      <dgm:spPr/>
    </dgm:pt>
    <dgm:pt modelId="{1991886D-33DD-4A84-8B07-46072BF7A4CB}" type="pres">
      <dgm:prSet presAssocID="{B5933837-AE80-4044-B879-121867A6B1F5}" presName="aNode" presStyleLbl="bgShp" presStyleIdx="1" presStyleCnt="3"/>
      <dgm:spPr/>
    </dgm:pt>
    <dgm:pt modelId="{5188BF34-CEC5-463B-A3B1-81E685090536}" type="pres">
      <dgm:prSet presAssocID="{B5933837-AE80-4044-B879-121867A6B1F5}" presName="textNode" presStyleLbl="bgShp" presStyleIdx="1" presStyleCnt="3"/>
      <dgm:spPr/>
    </dgm:pt>
    <dgm:pt modelId="{355EBB3F-2C62-4823-AEEA-409ABE89F695}" type="pres">
      <dgm:prSet presAssocID="{B5933837-AE80-4044-B879-121867A6B1F5}" presName="compChildNode" presStyleCnt="0"/>
      <dgm:spPr/>
    </dgm:pt>
    <dgm:pt modelId="{53CAA40A-38B3-4D09-B287-7869E2A957CA}" type="pres">
      <dgm:prSet presAssocID="{B5933837-AE80-4044-B879-121867A6B1F5}" presName="theInnerList" presStyleCnt="0"/>
      <dgm:spPr/>
    </dgm:pt>
    <dgm:pt modelId="{038BAFDE-E93E-4198-AA40-725180C28435}" type="pres">
      <dgm:prSet presAssocID="{5DE0C200-DD1D-4F5D-AD50-B65492F8BBCF}" presName="childNode" presStyleLbl="node1" presStyleIdx="4" presStyleCnt="12">
        <dgm:presLayoutVars>
          <dgm:bulletEnabled val="1"/>
        </dgm:presLayoutVars>
      </dgm:prSet>
      <dgm:spPr/>
    </dgm:pt>
    <dgm:pt modelId="{D0567C2B-8647-445E-957E-3C352E504863}" type="pres">
      <dgm:prSet presAssocID="{5DE0C200-DD1D-4F5D-AD50-B65492F8BBCF}" presName="aSpace2" presStyleCnt="0"/>
      <dgm:spPr/>
    </dgm:pt>
    <dgm:pt modelId="{2B7BFE95-21F4-4C5F-B580-6D3D6734B407}" type="pres">
      <dgm:prSet presAssocID="{8CC7E8F2-BA80-47CE-A53E-695EF94171D0}" presName="childNode" presStyleLbl="node1" presStyleIdx="5" presStyleCnt="12">
        <dgm:presLayoutVars>
          <dgm:bulletEnabled val="1"/>
        </dgm:presLayoutVars>
      </dgm:prSet>
      <dgm:spPr/>
    </dgm:pt>
    <dgm:pt modelId="{B5A0E94E-300E-4486-8FF6-103CC27FF50D}" type="pres">
      <dgm:prSet presAssocID="{8CC7E8F2-BA80-47CE-A53E-695EF94171D0}" presName="aSpace2" presStyleCnt="0"/>
      <dgm:spPr/>
    </dgm:pt>
    <dgm:pt modelId="{BAD6E316-FAEA-48E3-BB18-35A41AC07C34}" type="pres">
      <dgm:prSet presAssocID="{60011D8A-5A15-4ED4-98B5-195078336146}" presName="childNode" presStyleLbl="node1" presStyleIdx="6" presStyleCnt="12">
        <dgm:presLayoutVars>
          <dgm:bulletEnabled val="1"/>
        </dgm:presLayoutVars>
      </dgm:prSet>
      <dgm:spPr/>
    </dgm:pt>
    <dgm:pt modelId="{10C02525-4325-4BD2-9448-058BADA4F1E2}" type="pres">
      <dgm:prSet presAssocID="{60011D8A-5A15-4ED4-98B5-195078336146}" presName="aSpace2" presStyleCnt="0"/>
      <dgm:spPr/>
    </dgm:pt>
    <dgm:pt modelId="{27BB6936-416E-496F-90A0-A85AADB659DE}" type="pres">
      <dgm:prSet presAssocID="{AD2B9C3B-EE28-4F5C-B7EC-A9351F2F72DA}" presName="childNode" presStyleLbl="node1" presStyleIdx="7" presStyleCnt="12">
        <dgm:presLayoutVars>
          <dgm:bulletEnabled val="1"/>
        </dgm:presLayoutVars>
      </dgm:prSet>
      <dgm:spPr/>
    </dgm:pt>
    <dgm:pt modelId="{5E0DB57D-8FE2-423C-8A3E-C87EA083CCF8}" type="pres">
      <dgm:prSet presAssocID="{B5933837-AE80-4044-B879-121867A6B1F5}" presName="aSpace" presStyleCnt="0"/>
      <dgm:spPr/>
    </dgm:pt>
    <dgm:pt modelId="{F21706E6-9AFA-4C52-8270-61244B7943A1}" type="pres">
      <dgm:prSet presAssocID="{F1AB274C-D6BA-4A0E-9BD8-526C8FBF889E}" presName="compNode" presStyleCnt="0"/>
      <dgm:spPr/>
    </dgm:pt>
    <dgm:pt modelId="{FBC4321E-36AC-41AB-8056-69F24D3A6748}" type="pres">
      <dgm:prSet presAssocID="{F1AB274C-D6BA-4A0E-9BD8-526C8FBF889E}" presName="aNode" presStyleLbl="bgShp" presStyleIdx="2" presStyleCnt="3"/>
      <dgm:spPr/>
    </dgm:pt>
    <dgm:pt modelId="{281BE21E-3571-437A-A18B-607EDA48C753}" type="pres">
      <dgm:prSet presAssocID="{F1AB274C-D6BA-4A0E-9BD8-526C8FBF889E}" presName="textNode" presStyleLbl="bgShp" presStyleIdx="2" presStyleCnt="3"/>
      <dgm:spPr/>
    </dgm:pt>
    <dgm:pt modelId="{30CD6182-7357-4B1A-BCDA-E51AFDA7A28E}" type="pres">
      <dgm:prSet presAssocID="{F1AB274C-D6BA-4A0E-9BD8-526C8FBF889E}" presName="compChildNode" presStyleCnt="0"/>
      <dgm:spPr/>
    </dgm:pt>
    <dgm:pt modelId="{420DFDEB-E7E6-4E22-92F3-0ED49A971AD4}" type="pres">
      <dgm:prSet presAssocID="{F1AB274C-D6BA-4A0E-9BD8-526C8FBF889E}" presName="theInnerList" presStyleCnt="0"/>
      <dgm:spPr/>
    </dgm:pt>
    <dgm:pt modelId="{185E25A8-BC10-4FD4-A464-879CBCDCA250}" type="pres">
      <dgm:prSet presAssocID="{977691DC-3D2F-4E6D-9118-648E8F68471E}" presName="childNode" presStyleLbl="node1" presStyleIdx="8" presStyleCnt="12">
        <dgm:presLayoutVars>
          <dgm:bulletEnabled val="1"/>
        </dgm:presLayoutVars>
      </dgm:prSet>
      <dgm:spPr/>
    </dgm:pt>
    <dgm:pt modelId="{86066165-E906-4552-9200-A88F54BB02E4}" type="pres">
      <dgm:prSet presAssocID="{977691DC-3D2F-4E6D-9118-648E8F68471E}" presName="aSpace2" presStyleCnt="0"/>
      <dgm:spPr/>
    </dgm:pt>
    <dgm:pt modelId="{299ED17F-3470-4D01-89C7-7BF521B6FBC5}" type="pres">
      <dgm:prSet presAssocID="{84DBC7BA-8352-4C9B-BCEE-ADE75DAE2FC3}" presName="childNode" presStyleLbl="node1" presStyleIdx="9" presStyleCnt="12">
        <dgm:presLayoutVars>
          <dgm:bulletEnabled val="1"/>
        </dgm:presLayoutVars>
      </dgm:prSet>
      <dgm:spPr/>
    </dgm:pt>
    <dgm:pt modelId="{18B4B5D7-150E-4B83-8BC8-CB70BAFCE30A}" type="pres">
      <dgm:prSet presAssocID="{84DBC7BA-8352-4C9B-BCEE-ADE75DAE2FC3}" presName="aSpace2" presStyleCnt="0"/>
      <dgm:spPr/>
    </dgm:pt>
    <dgm:pt modelId="{2256885D-F13D-489C-A33A-EBD88AD0191E}" type="pres">
      <dgm:prSet presAssocID="{162C3D38-4D3F-475C-A629-686321ADB089}" presName="childNode" presStyleLbl="node1" presStyleIdx="10" presStyleCnt="12">
        <dgm:presLayoutVars>
          <dgm:bulletEnabled val="1"/>
        </dgm:presLayoutVars>
      </dgm:prSet>
      <dgm:spPr/>
    </dgm:pt>
    <dgm:pt modelId="{80141FD9-BF21-4B9A-9654-643CEDB515C0}" type="pres">
      <dgm:prSet presAssocID="{162C3D38-4D3F-475C-A629-686321ADB089}" presName="aSpace2" presStyleCnt="0"/>
      <dgm:spPr/>
    </dgm:pt>
    <dgm:pt modelId="{1AB5B58E-8C17-4039-A356-0CF405AA1FFC}" type="pres">
      <dgm:prSet presAssocID="{2A245354-4E71-4BF7-97B4-86CF5832275A}" presName="childNode" presStyleLbl="node1" presStyleIdx="11" presStyleCnt="12">
        <dgm:presLayoutVars>
          <dgm:bulletEnabled val="1"/>
        </dgm:presLayoutVars>
      </dgm:prSet>
      <dgm:spPr/>
    </dgm:pt>
  </dgm:ptLst>
  <dgm:cxnLst>
    <dgm:cxn modelId="{D28B4E03-4BC4-4B76-925D-E1D80CB2439C}" type="presOf" srcId="{977691DC-3D2F-4E6D-9118-648E8F68471E}" destId="{185E25A8-BC10-4FD4-A464-879CBCDCA250}" srcOrd="0" destOrd="0" presId="urn:microsoft.com/office/officeart/2005/8/layout/lProcess2"/>
    <dgm:cxn modelId="{057F0B1B-0720-4808-9B23-BD203CE32D14}" type="presOf" srcId="{CDCA20ED-570C-42E2-BE40-4B6D7D1831D2}" destId="{82CCD6AD-7A2C-4AFC-9841-366A338BDCA4}" srcOrd="0" destOrd="0" presId="urn:microsoft.com/office/officeart/2005/8/layout/lProcess2"/>
    <dgm:cxn modelId="{22E9891B-0FF0-4F1E-8CE1-61A25650634A}" srcId="{123939EE-C12D-43DE-9C6A-34516C200FA0}" destId="{DEDAA45F-DC6D-455D-8446-DBD46BF1A8A8}" srcOrd="3" destOrd="0" parTransId="{2E429B1E-7A26-4D9D-95B4-13ECC5867C16}" sibTransId="{7311F940-3002-4FFF-9734-E31EB3FFBA7C}"/>
    <dgm:cxn modelId="{15F4862B-71A8-46B9-87CD-5A753A2117CA}" srcId="{E1CFA1B0-8E78-45B1-9A58-FACD4CC801EC}" destId="{123939EE-C12D-43DE-9C6A-34516C200FA0}" srcOrd="0" destOrd="0" parTransId="{50625EF3-90E4-480D-92B2-30F52249637E}" sibTransId="{6743477F-CDEC-48B4-9F1C-33C7AAC707EF}"/>
    <dgm:cxn modelId="{80299C2F-6D0D-4C9D-80DE-C056A3379400}" type="presOf" srcId="{B5933837-AE80-4044-B879-121867A6B1F5}" destId="{1991886D-33DD-4A84-8B07-46072BF7A4CB}" srcOrd="0" destOrd="0" presId="urn:microsoft.com/office/officeart/2005/8/layout/lProcess2"/>
    <dgm:cxn modelId="{56E30330-CB37-46DD-B947-7B7F5CCCA77C}" srcId="{B5933837-AE80-4044-B879-121867A6B1F5}" destId="{60011D8A-5A15-4ED4-98B5-195078336146}" srcOrd="2" destOrd="0" parTransId="{730D4C54-EFA7-4E9F-A531-5EE1C0EC1885}" sibTransId="{F33B9FE6-2472-4C57-9100-702DD1719644}"/>
    <dgm:cxn modelId="{E51CAA3D-C0FE-4C70-8A43-FF871F8BCFF2}" srcId="{E1CFA1B0-8E78-45B1-9A58-FACD4CC801EC}" destId="{B5933837-AE80-4044-B879-121867A6B1F5}" srcOrd="1" destOrd="0" parTransId="{D8542564-331D-4723-AA6C-96AB336D5362}" sibTransId="{F9F45C83-02A8-47B2-A921-D54854DDA38A}"/>
    <dgm:cxn modelId="{C3370E5B-2882-4219-A092-6F344FB0C53A}" srcId="{F1AB274C-D6BA-4A0E-9BD8-526C8FBF889E}" destId="{2A245354-4E71-4BF7-97B4-86CF5832275A}" srcOrd="3" destOrd="0" parTransId="{6E74C4FF-E412-4906-BDAD-2BA77A13FBA8}" sibTransId="{134FD1E0-2106-4AA6-AACB-D16A69115A34}"/>
    <dgm:cxn modelId="{DD24355C-F601-4FBF-A0CE-5793CDA5A9AE}" type="presOf" srcId="{1293B85F-E152-44B5-BF15-F9BA4BD25018}" destId="{ECBC6DF8-5C28-4619-B5E8-E46EF1947CCD}" srcOrd="0" destOrd="0" presId="urn:microsoft.com/office/officeart/2005/8/layout/lProcess2"/>
    <dgm:cxn modelId="{DD2EED41-77EE-46B3-9495-DE92A6E2DC1C}" type="presOf" srcId="{84DBC7BA-8352-4C9B-BCEE-ADE75DAE2FC3}" destId="{299ED17F-3470-4D01-89C7-7BF521B6FBC5}" srcOrd="0" destOrd="0" presId="urn:microsoft.com/office/officeart/2005/8/layout/lProcess2"/>
    <dgm:cxn modelId="{5C16EA43-2EEF-42B9-9E97-54F7D94BE3FF}" srcId="{123939EE-C12D-43DE-9C6A-34516C200FA0}" destId="{CDCA20ED-570C-42E2-BE40-4B6D7D1831D2}" srcOrd="0" destOrd="0" parTransId="{47A2ABE2-79CB-476B-9E24-8C91D73E3600}" sibTransId="{7969A606-A40D-4722-9436-026F4ACBE7CF}"/>
    <dgm:cxn modelId="{840B3666-AEBB-4E8B-BC20-C926E0067EFE}" srcId="{B5933837-AE80-4044-B879-121867A6B1F5}" destId="{5DE0C200-DD1D-4F5D-AD50-B65492F8BBCF}" srcOrd="0" destOrd="0" parTransId="{55C83C5E-F63D-41DC-9900-597972807C66}" sibTransId="{F3010F94-EC1B-470B-97CE-4E3189FC906C}"/>
    <dgm:cxn modelId="{08A54C69-C1B7-4952-86AF-9D95EFC10643}" type="presOf" srcId="{123939EE-C12D-43DE-9C6A-34516C200FA0}" destId="{DC4301E5-8A6E-4DF4-9F71-E229DBAC3369}" srcOrd="1" destOrd="0" presId="urn:microsoft.com/office/officeart/2005/8/layout/lProcess2"/>
    <dgm:cxn modelId="{8F7EF56A-EC71-492C-9C10-156DBCEFC93F}" srcId="{E1CFA1B0-8E78-45B1-9A58-FACD4CC801EC}" destId="{F1AB274C-D6BA-4A0E-9BD8-526C8FBF889E}" srcOrd="2" destOrd="0" parTransId="{E712734D-1218-4411-9EE2-75992C4FC523}" sibTransId="{3338F474-5824-4EC5-9959-F1AFC4E735DE}"/>
    <dgm:cxn modelId="{356CAF54-1199-47FD-8650-C0D08B4EA06E}" type="presOf" srcId="{F1AB274C-D6BA-4A0E-9BD8-526C8FBF889E}" destId="{281BE21E-3571-437A-A18B-607EDA48C753}" srcOrd="1" destOrd="0" presId="urn:microsoft.com/office/officeart/2005/8/layout/lProcess2"/>
    <dgm:cxn modelId="{9A770E59-C0DD-4201-87FC-B97038060A0B}" srcId="{B5933837-AE80-4044-B879-121867A6B1F5}" destId="{AD2B9C3B-EE28-4F5C-B7EC-A9351F2F72DA}" srcOrd="3" destOrd="0" parTransId="{880D4161-96CD-47CD-A0EC-5BA5C2643D07}" sibTransId="{F307746B-DFB1-46AB-9511-87D5EF976A22}"/>
    <dgm:cxn modelId="{B4ECE97A-80C0-468E-AAF2-95ACCED34AEA}" srcId="{123939EE-C12D-43DE-9C6A-34516C200FA0}" destId="{1293B85F-E152-44B5-BF15-F9BA4BD25018}" srcOrd="2" destOrd="0" parTransId="{2738DB19-C026-405E-9A5A-C5D2E8EEDD31}" sibTransId="{47042791-DCFA-4F74-8BC9-9E7B84A49F86}"/>
    <dgm:cxn modelId="{FE2AC67D-4A6D-44E2-AAAC-ED05DE15A294}" type="presOf" srcId="{DEDAA45F-DC6D-455D-8446-DBD46BF1A8A8}" destId="{C7C9424C-DD4D-4B23-B395-F11E87704AAC}" srcOrd="0" destOrd="0" presId="urn:microsoft.com/office/officeart/2005/8/layout/lProcess2"/>
    <dgm:cxn modelId="{E3CBDD83-5EBB-4695-9B56-B0AC5DE17E76}" srcId="{F1AB274C-D6BA-4A0E-9BD8-526C8FBF889E}" destId="{84DBC7BA-8352-4C9B-BCEE-ADE75DAE2FC3}" srcOrd="1" destOrd="0" parTransId="{5857F6C8-02EC-43BC-8FDC-27682C0D6D2B}" sibTransId="{40577D55-FCC7-4B14-BD87-D9D6AA52DB93}"/>
    <dgm:cxn modelId="{20EC7A86-4704-4DF4-A55A-B2F9CB13E55F}" type="presOf" srcId="{123939EE-C12D-43DE-9C6A-34516C200FA0}" destId="{2124CA82-3955-48CF-8ECA-68AF7792E729}" srcOrd="0" destOrd="0" presId="urn:microsoft.com/office/officeart/2005/8/layout/lProcess2"/>
    <dgm:cxn modelId="{A7B45193-12EF-4D9D-94E3-234E506FAB70}" type="presOf" srcId="{B5933837-AE80-4044-B879-121867A6B1F5}" destId="{5188BF34-CEC5-463B-A3B1-81E685090536}" srcOrd="1" destOrd="0" presId="urn:microsoft.com/office/officeart/2005/8/layout/lProcess2"/>
    <dgm:cxn modelId="{65965F96-F56D-4DEE-A452-8B2501FF2068}" srcId="{123939EE-C12D-43DE-9C6A-34516C200FA0}" destId="{891FE87E-3221-4037-9058-B6FFB2005781}" srcOrd="1" destOrd="0" parTransId="{04AF90C4-36E3-42AF-8287-49B1E9ECF106}" sibTransId="{48A53F4A-E2FC-41D5-9254-70EBB6676AD0}"/>
    <dgm:cxn modelId="{B871829C-4214-4EBD-A931-550A82B053D7}" type="presOf" srcId="{F1AB274C-D6BA-4A0E-9BD8-526C8FBF889E}" destId="{FBC4321E-36AC-41AB-8056-69F24D3A6748}" srcOrd="0" destOrd="0" presId="urn:microsoft.com/office/officeart/2005/8/layout/lProcess2"/>
    <dgm:cxn modelId="{82CD329D-7FC6-4AAF-A644-0A7C483A0E7D}" type="presOf" srcId="{AD2B9C3B-EE28-4F5C-B7EC-A9351F2F72DA}" destId="{27BB6936-416E-496F-90A0-A85AADB659DE}" srcOrd="0" destOrd="0" presId="urn:microsoft.com/office/officeart/2005/8/layout/lProcess2"/>
    <dgm:cxn modelId="{4EE332B7-A6F7-46B6-89C0-2D079203D86D}" srcId="{B5933837-AE80-4044-B879-121867A6B1F5}" destId="{8CC7E8F2-BA80-47CE-A53E-695EF94171D0}" srcOrd="1" destOrd="0" parTransId="{C41DC873-9E7C-4427-BA2E-3EA876E4A68A}" sibTransId="{C56F4CB9-603F-4402-AAE9-919F9C7C37F1}"/>
    <dgm:cxn modelId="{A640D0BA-8151-4185-A64D-AB42F19C55A1}" type="presOf" srcId="{E1CFA1B0-8E78-45B1-9A58-FACD4CC801EC}" destId="{2757A13C-AF13-407C-BF78-DE5206848FBD}" srcOrd="0" destOrd="0" presId="urn:microsoft.com/office/officeart/2005/8/layout/lProcess2"/>
    <dgm:cxn modelId="{9464A0BC-A535-4FA0-9E23-48C6E07DB76A}" type="presOf" srcId="{5DE0C200-DD1D-4F5D-AD50-B65492F8BBCF}" destId="{038BAFDE-E93E-4198-AA40-725180C28435}" srcOrd="0" destOrd="0" presId="urn:microsoft.com/office/officeart/2005/8/layout/lProcess2"/>
    <dgm:cxn modelId="{A7AE52BF-4A2D-4020-89E0-267CBA4E9065}" type="presOf" srcId="{60011D8A-5A15-4ED4-98B5-195078336146}" destId="{BAD6E316-FAEA-48E3-BB18-35A41AC07C34}" srcOrd="0" destOrd="0" presId="urn:microsoft.com/office/officeart/2005/8/layout/lProcess2"/>
    <dgm:cxn modelId="{AB23D9E2-7E64-413B-B3A8-C3D684E82CC2}" type="presOf" srcId="{891FE87E-3221-4037-9058-B6FFB2005781}" destId="{F2EE57A9-D62D-407C-B6BD-74F9153A4B60}" srcOrd="0" destOrd="0" presId="urn:microsoft.com/office/officeart/2005/8/layout/lProcess2"/>
    <dgm:cxn modelId="{0C0FD1E9-9253-4FF5-952C-1E5D288D25A9}" srcId="{F1AB274C-D6BA-4A0E-9BD8-526C8FBF889E}" destId="{162C3D38-4D3F-475C-A629-686321ADB089}" srcOrd="2" destOrd="0" parTransId="{98CF91BA-F4DF-45B8-950B-D7C5CFE69C3F}" sibTransId="{742D4E2F-10D6-4DD4-BAC8-1763B03ABF34}"/>
    <dgm:cxn modelId="{BA6802EC-B3A2-46D3-95BE-39C9C8E67258}" srcId="{F1AB274C-D6BA-4A0E-9BD8-526C8FBF889E}" destId="{977691DC-3D2F-4E6D-9118-648E8F68471E}" srcOrd="0" destOrd="0" parTransId="{33E1605F-9D48-4B7A-8B9C-E0C498F923AD}" sibTransId="{5DE86B71-6172-4FE6-9CEE-3218583A96FD}"/>
    <dgm:cxn modelId="{727863F4-5468-419C-B8AE-9A4587786984}" type="presOf" srcId="{2A245354-4E71-4BF7-97B4-86CF5832275A}" destId="{1AB5B58E-8C17-4039-A356-0CF405AA1FFC}" srcOrd="0" destOrd="0" presId="urn:microsoft.com/office/officeart/2005/8/layout/lProcess2"/>
    <dgm:cxn modelId="{39BC33F6-A1D2-44D0-8927-66C0F9BE229B}" type="presOf" srcId="{8CC7E8F2-BA80-47CE-A53E-695EF94171D0}" destId="{2B7BFE95-21F4-4C5F-B580-6D3D6734B407}" srcOrd="0" destOrd="0" presId="urn:microsoft.com/office/officeart/2005/8/layout/lProcess2"/>
    <dgm:cxn modelId="{6E9FC6FE-7698-4513-B5CD-99F633560A3C}" type="presOf" srcId="{162C3D38-4D3F-475C-A629-686321ADB089}" destId="{2256885D-F13D-489C-A33A-EBD88AD0191E}" srcOrd="0" destOrd="0" presId="urn:microsoft.com/office/officeart/2005/8/layout/lProcess2"/>
    <dgm:cxn modelId="{71D87570-76CC-4AA3-8ED6-A770111C857D}" type="presParOf" srcId="{2757A13C-AF13-407C-BF78-DE5206848FBD}" destId="{DAF48795-9CCB-4571-88C0-9B477B8FE027}" srcOrd="0" destOrd="0" presId="urn:microsoft.com/office/officeart/2005/8/layout/lProcess2"/>
    <dgm:cxn modelId="{7D4D69A7-93DB-4E8C-8144-C1852BBA0EC3}" type="presParOf" srcId="{DAF48795-9CCB-4571-88C0-9B477B8FE027}" destId="{2124CA82-3955-48CF-8ECA-68AF7792E729}" srcOrd="0" destOrd="0" presId="urn:microsoft.com/office/officeart/2005/8/layout/lProcess2"/>
    <dgm:cxn modelId="{BEA8DA1F-6289-47AA-8D8A-15CA935D107B}" type="presParOf" srcId="{DAF48795-9CCB-4571-88C0-9B477B8FE027}" destId="{DC4301E5-8A6E-4DF4-9F71-E229DBAC3369}" srcOrd="1" destOrd="0" presId="urn:microsoft.com/office/officeart/2005/8/layout/lProcess2"/>
    <dgm:cxn modelId="{93E211FC-8FB4-4869-8F37-686D3B826FCC}" type="presParOf" srcId="{DAF48795-9CCB-4571-88C0-9B477B8FE027}" destId="{E5A6B5ED-829E-4AD5-89AA-D3B0A46BFA32}" srcOrd="2" destOrd="0" presId="urn:microsoft.com/office/officeart/2005/8/layout/lProcess2"/>
    <dgm:cxn modelId="{4010899C-8EDE-472B-A5A8-F464BE54B0C3}" type="presParOf" srcId="{E5A6B5ED-829E-4AD5-89AA-D3B0A46BFA32}" destId="{56CC87D0-B1A3-47F5-9DF7-E90D212DE077}" srcOrd="0" destOrd="0" presId="urn:microsoft.com/office/officeart/2005/8/layout/lProcess2"/>
    <dgm:cxn modelId="{2D953C59-F652-4139-8360-C437336BDF33}" type="presParOf" srcId="{56CC87D0-B1A3-47F5-9DF7-E90D212DE077}" destId="{82CCD6AD-7A2C-4AFC-9841-366A338BDCA4}" srcOrd="0" destOrd="0" presId="urn:microsoft.com/office/officeart/2005/8/layout/lProcess2"/>
    <dgm:cxn modelId="{8B34D519-D435-46C2-B5D4-9EB55A8CBD93}" type="presParOf" srcId="{56CC87D0-B1A3-47F5-9DF7-E90D212DE077}" destId="{822314DC-29FB-4F93-9F3A-352F74292E47}" srcOrd="1" destOrd="0" presId="urn:microsoft.com/office/officeart/2005/8/layout/lProcess2"/>
    <dgm:cxn modelId="{38D2CF0B-C701-4F47-8AAD-8385D0DBF575}" type="presParOf" srcId="{56CC87D0-B1A3-47F5-9DF7-E90D212DE077}" destId="{F2EE57A9-D62D-407C-B6BD-74F9153A4B60}" srcOrd="2" destOrd="0" presId="urn:microsoft.com/office/officeart/2005/8/layout/lProcess2"/>
    <dgm:cxn modelId="{3E1EDEC5-DD76-4AA8-BBAE-F63E8BC759E5}" type="presParOf" srcId="{56CC87D0-B1A3-47F5-9DF7-E90D212DE077}" destId="{2138C648-7877-4B7C-BD52-9194BAC28F63}" srcOrd="3" destOrd="0" presId="urn:microsoft.com/office/officeart/2005/8/layout/lProcess2"/>
    <dgm:cxn modelId="{F0360F2F-FC87-4380-BAE4-497B86382939}" type="presParOf" srcId="{56CC87D0-B1A3-47F5-9DF7-E90D212DE077}" destId="{ECBC6DF8-5C28-4619-B5E8-E46EF1947CCD}" srcOrd="4" destOrd="0" presId="urn:microsoft.com/office/officeart/2005/8/layout/lProcess2"/>
    <dgm:cxn modelId="{EA0A1E0A-599B-49E3-8723-94E9B8239438}" type="presParOf" srcId="{56CC87D0-B1A3-47F5-9DF7-E90D212DE077}" destId="{A962B722-8675-4464-9946-6D4BF46BC621}" srcOrd="5" destOrd="0" presId="urn:microsoft.com/office/officeart/2005/8/layout/lProcess2"/>
    <dgm:cxn modelId="{611ABE3D-48E6-4950-9E4C-A07D666C3541}" type="presParOf" srcId="{56CC87D0-B1A3-47F5-9DF7-E90D212DE077}" destId="{C7C9424C-DD4D-4B23-B395-F11E87704AAC}" srcOrd="6" destOrd="0" presId="urn:microsoft.com/office/officeart/2005/8/layout/lProcess2"/>
    <dgm:cxn modelId="{F4C5418B-8964-4A0F-9004-7F55BD4EF465}" type="presParOf" srcId="{2757A13C-AF13-407C-BF78-DE5206848FBD}" destId="{5E171F31-80CF-43C6-80B9-97F6A2BBC0A1}" srcOrd="1" destOrd="0" presId="urn:microsoft.com/office/officeart/2005/8/layout/lProcess2"/>
    <dgm:cxn modelId="{486622F6-4BBD-4088-93A5-3DBAD4B22F87}" type="presParOf" srcId="{2757A13C-AF13-407C-BF78-DE5206848FBD}" destId="{FCB555CC-89A1-4DF1-9A4C-ED3BE818677D}" srcOrd="2" destOrd="0" presId="urn:microsoft.com/office/officeart/2005/8/layout/lProcess2"/>
    <dgm:cxn modelId="{C3B3BF1B-3E71-481C-B810-107DA7F842ED}" type="presParOf" srcId="{FCB555CC-89A1-4DF1-9A4C-ED3BE818677D}" destId="{1991886D-33DD-4A84-8B07-46072BF7A4CB}" srcOrd="0" destOrd="0" presId="urn:microsoft.com/office/officeart/2005/8/layout/lProcess2"/>
    <dgm:cxn modelId="{2E091EE7-2FB4-4255-8E61-612BE475626A}" type="presParOf" srcId="{FCB555CC-89A1-4DF1-9A4C-ED3BE818677D}" destId="{5188BF34-CEC5-463B-A3B1-81E685090536}" srcOrd="1" destOrd="0" presId="urn:microsoft.com/office/officeart/2005/8/layout/lProcess2"/>
    <dgm:cxn modelId="{4EED6AF5-268E-48C2-B272-5533D7818BD0}" type="presParOf" srcId="{FCB555CC-89A1-4DF1-9A4C-ED3BE818677D}" destId="{355EBB3F-2C62-4823-AEEA-409ABE89F695}" srcOrd="2" destOrd="0" presId="urn:microsoft.com/office/officeart/2005/8/layout/lProcess2"/>
    <dgm:cxn modelId="{C11DDFAA-6392-4AB2-9443-347AA4087056}" type="presParOf" srcId="{355EBB3F-2C62-4823-AEEA-409ABE89F695}" destId="{53CAA40A-38B3-4D09-B287-7869E2A957CA}" srcOrd="0" destOrd="0" presId="urn:microsoft.com/office/officeart/2005/8/layout/lProcess2"/>
    <dgm:cxn modelId="{3525CF3A-BF67-4453-A3CA-E7E49044DCE7}" type="presParOf" srcId="{53CAA40A-38B3-4D09-B287-7869E2A957CA}" destId="{038BAFDE-E93E-4198-AA40-725180C28435}" srcOrd="0" destOrd="0" presId="urn:microsoft.com/office/officeart/2005/8/layout/lProcess2"/>
    <dgm:cxn modelId="{A02CA301-EE8C-416A-A462-D0543D515C3A}" type="presParOf" srcId="{53CAA40A-38B3-4D09-B287-7869E2A957CA}" destId="{D0567C2B-8647-445E-957E-3C352E504863}" srcOrd="1" destOrd="0" presId="urn:microsoft.com/office/officeart/2005/8/layout/lProcess2"/>
    <dgm:cxn modelId="{F97B0290-65A2-4FA1-AF55-11B7A46FCCED}" type="presParOf" srcId="{53CAA40A-38B3-4D09-B287-7869E2A957CA}" destId="{2B7BFE95-21F4-4C5F-B580-6D3D6734B407}" srcOrd="2" destOrd="0" presId="urn:microsoft.com/office/officeart/2005/8/layout/lProcess2"/>
    <dgm:cxn modelId="{DD0E52E0-BEEE-4A82-A337-7FED6BE7859E}" type="presParOf" srcId="{53CAA40A-38B3-4D09-B287-7869E2A957CA}" destId="{B5A0E94E-300E-4486-8FF6-103CC27FF50D}" srcOrd="3" destOrd="0" presId="urn:microsoft.com/office/officeart/2005/8/layout/lProcess2"/>
    <dgm:cxn modelId="{2FB16C56-8BDE-4E52-9131-7BC104AADC5D}" type="presParOf" srcId="{53CAA40A-38B3-4D09-B287-7869E2A957CA}" destId="{BAD6E316-FAEA-48E3-BB18-35A41AC07C34}" srcOrd="4" destOrd="0" presId="urn:microsoft.com/office/officeart/2005/8/layout/lProcess2"/>
    <dgm:cxn modelId="{F58E3B15-B65E-42DB-A9A6-940D60ACC9E3}" type="presParOf" srcId="{53CAA40A-38B3-4D09-B287-7869E2A957CA}" destId="{10C02525-4325-4BD2-9448-058BADA4F1E2}" srcOrd="5" destOrd="0" presId="urn:microsoft.com/office/officeart/2005/8/layout/lProcess2"/>
    <dgm:cxn modelId="{49133192-03CA-4055-B804-E5DFF98E16C3}" type="presParOf" srcId="{53CAA40A-38B3-4D09-B287-7869E2A957CA}" destId="{27BB6936-416E-496F-90A0-A85AADB659DE}" srcOrd="6" destOrd="0" presId="urn:microsoft.com/office/officeart/2005/8/layout/lProcess2"/>
    <dgm:cxn modelId="{210AFB79-48E7-4DA5-B897-9987349D3F84}" type="presParOf" srcId="{2757A13C-AF13-407C-BF78-DE5206848FBD}" destId="{5E0DB57D-8FE2-423C-8A3E-C87EA083CCF8}" srcOrd="3" destOrd="0" presId="urn:microsoft.com/office/officeart/2005/8/layout/lProcess2"/>
    <dgm:cxn modelId="{EF278F28-D88D-4AD0-9411-FD774260B41C}" type="presParOf" srcId="{2757A13C-AF13-407C-BF78-DE5206848FBD}" destId="{F21706E6-9AFA-4C52-8270-61244B7943A1}" srcOrd="4" destOrd="0" presId="urn:microsoft.com/office/officeart/2005/8/layout/lProcess2"/>
    <dgm:cxn modelId="{18361D64-957E-44C3-BE3A-84D36E41BE4A}" type="presParOf" srcId="{F21706E6-9AFA-4C52-8270-61244B7943A1}" destId="{FBC4321E-36AC-41AB-8056-69F24D3A6748}" srcOrd="0" destOrd="0" presId="urn:microsoft.com/office/officeart/2005/8/layout/lProcess2"/>
    <dgm:cxn modelId="{06D0D5B7-AB4F-4C18-BEE3-E693D74C31D5}" type="presParOf" srcId="{F21706E6-9AFA-4C52-8270-61244B7943A1}" destId="{281BE21E-3571-437A-A18B-607EDA48C753}" srcOrd="1" destOrd="0" presId="urn:microsoft.com/office/officeart/2005/8/layout/lProcess2"/>
    <dgm:cxn modelId="{0C8E770A-08BE-454E-9D62-31245078AD21}" type="presParOf" srcId="{F21706E6-9AFA-4C52-8270-61244B7943A1}" destId="{30CD6182-7357-4B1A-BCDA-E51AFDA7A28E}" srcOrd="2" destOrd="0" presId="urn:microsoft.com/office/officeart/2005/8/layout/lProcess2"/>
    <dgm:cxn modelId="{9B1AA95C-376F-4020-BD93-93A963105CAC}" type="presParOf" srcId="{30CD6182-7357-4B1A-BCDA-E51AFDA7A28E}" destId="{420DFDEB-E7E6-4E22-92F3-0ED49A971AD4}" srcOrd="0" destOrd="0" presId="urn:microsoft.com/office/officeart/2005/8/layout/lProcess2"/>
    <dgm:cxn modelId="{09E41F84-96DF-4624-9B50-142C33E4B84A}" type="presParOf" srcId="{420DFDEB-E7E6-4E22-92F3-0ED49A971AD4}" destId="{185E25A8-BC10-4FD4-A464-879CBCDCA250}" srcOrd="0" destOrd="0" presId="urn:microsoft.com/office/officeart/2005/8/layout/lProcess2"/>
    <dgm:cxn modelId="{B97A0C3C-8DC3-449C-ACB1-414B9336A072}" type="presParOf" srcId="{420DFDEB-E7E6-4E22-92F3-0ED49A971AD4}" destId="{86066165-E906-4552-9200-A88F54BB02E4}" srcOrd="1" destOrd="0" presId="urn:microsoft.com/office/officeart/2005/8/layout/lProcess2"/>
    <dgm:cxn modelId="{25324166-E095-4FC6-BC09-D243366184C1}" type="presParOf" srcId="{420DFDEB-E7E6-4E22-92F3-0ED49A971AD4}" destId="{299ED17F-3470-4D01-89C7-7BF521B6FBC5}" srcOrd="2" destOrd="0" presId="urn:microsoft.com/office/officeart/2005/8/layout/lProcess2"/>
    <dgm:cxn modelId="{DAB49BD7-D43F-4F66-87E8-1B69A9DCEFEF}" type="presParOf" srcId="{420DFDEB-E7E6-4E22-92F3-0ED49A971AD4}" destId="{18B4B5D7-150E-4B83-8BC8-CB70BAFCE30A}" srcOrd="3" destOrd="0" presId="urn:microsoft.com/office/officeart/2005/8/layout/lProcess2"/>
    <dgm:cxn modelId="{B74A835D-352D-470B-A81B-07A4FD5E2DB8}" type="presParOf" srcId="{420DFDEB-E7E6-4E22-92F3-0ED49A971AD4}" destId="{2256885D-F13D-489C-A33A-EBD88AD0191E}" srcOrd="4" destOrd="0" presId="urn:microsoft.com/office/officeart/2005/8/layout/lProcess2"/>
    <dgm:cxn modelId="{27A3E011-D42C-49B8-99FC-7AB371B69C2F}" type="presParOf" srcId="{420DFDEB-E7E6-4E22-92F3-0ED49A971AD4}" destId="{80141FD9-BF21-4B9A-9654-643CEDB515C0}" srcOrd="5" destOrd="0" presId="urn:microsoft.com/office/officeart/2005/8/layout/lProcess2"/>
    <dgm:cxn modelId="{1EC2EC94-1F3C-4703-A0C2-419E72E489D5}" type="presParOf" srcId="{420DFDEB-E7E6-4E22-92F3-0ED49A971AD4}" destId="{1AB5B58E-8C17-4039-A356-0CF405AA1FFC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D74F3F-39F3-47CF-9A29-7DCAA164DD87}">
      <dsp:nvSpPr>
        <dsp:cNvPr id="0" name=""/>
        <dsp:cNvSpPr/>
      </dsp:nvSpPr>
      <dsp:spPr>
        <a:xfrm>
          <a:off x="317865" y="0"/>
          <a:ext cx="5040560" cy="5040560"/>
        </a:xfrm>
        <a:prstGeom prst="triangl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B09E0F-ADC3-4E3D-8CAE-9D85B79A5A33}">
      <dsp:nvSpPr>
        <dsp:cNvPr id="0" name=""/>
        <dsp:cNvSpPr/>
      </dsp:nvSpPr>
      <dsp:spPr>
        <a:xfrm>
          <a:off x="2838145" y="504548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B</a:t>
          </a:r>
          <a:r>
            <a:rPr lang="cs-CZ" sz="2400" b="0" kern="1200" dirty="0"/>
            <a:t>ýt</a:t>
          </a:r>
          <a:r>
            <a:rPr lang="cs-CZ" sz="2400" b="1" kern="1200" dirty="0"/>
            <a:t> </a:t>
          </a:r>
          <a:r>
            <a:rPr lang="cs-CZ" sz="2400" kern="1200" dirty="0"/>
            <a:t>součástí vztahů</a:t>
          </a:r>
        </a:p>
      </dsp:txBody>
      <dsp:txXfrm>
        <a:off x="2881878" y="548281"/>
        <a:ext cx="3188898" cy="808414"/>
      </dsp:txXfrm>
    </dsp:sp>
    <dsp:sp modelId="{CF2D189A-1E21-4894-8782-E5BACADC12A3}">
      <dsp:nvSpPr>
        <dsp:cNvPr id="0" name=""/>
        <dsp:cNvSpPr/>
      </dsp:nvSpPr>
      <dsp:spPr>
        <a:xfrm>
          <a:off x="2838145" y="1512414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B</a:t>
          </a:r>
          <a:r>
            <a:rPr lang="cs-CZ" sz="2400" kern="1200" dirty="0"/>
            <a:t>ýt schopný</a:t>
          </a:r>
        </a:p>
      </dsp:txBody>
      <dsp:txXfrm>
        <a:off x="2881878" y="1556147"/>
        <a:ext cx="3188898" cy="808414"/>
      </dsp:txXfrm>
    </dsp:sp>
    <dsp:sp modelId="{CCAA74F2-F19F-45DD-A9F7-18606A041C8C}">
      <dsp:nvSpPr>
        <dsp:cNvPr id="0" name=""/>
        <dsp:cNvSpPr/>
      </dsp:nvSpPr>
      <dsp:spPr>
        <a:xfrm>
          <a:off x="2838145" y="2520280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B</a:t>
          </a:r>
          <a:r>
            <a:rPr lang="cs-CZ" sz="2400" kern="1200" dirty="0"/>
            <a:t>ýt důležitý</a:t>
          </a:r>
        </a:p>
      </dsp:txBody>
      <dsp:txXfrm>
        <a:off x="2881878" y="2564013"/>
        <a:ext cx="3188898" cy="808414"/>
      </dsp:txXfrm>
    </dsp:sp>
    <dsp:sp modelId="{7CAD2123-4D31-4C11-A734-87CD9BD8BDAC}">
      <dsp:nvSpPr>
        <dsp:cNvPr id="0" name=""/>
        <dsp:cNvSpPr/>
      </dsp:nvSpPr>
      <dsp:spPr>
        <a:xfrm>
          <a:off x="2838145" y="3528145"/>
          <a:ext cx="3276364" cy="8958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odvaha </a:t>
          </a:r>
          <a:r>
            <a:rPr lang="cs-CZ" sz="2400" b="1" kern="1200" dirty="0"/>
            <a:t>B</a:t>
          </a:r>
          <a:r>
            <a:rPr lang="cs-CZ" sz="2400" kern="1200" dirty="0"/>
            <a:t>ýt nedokonalý</a:t>
          </a:r>
        </a:p>
      </dsp:txBody>
      <dsp:txXfrm>
        <a:off x="2881878" y="3571878"/>
        <a:ext cx="3188898" cy="808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4CA82-3955-48CF-8ECA-68AF7792E729}">
      <dsp:nvSpPr>
        <dsp:cNvPr id="0" name=""/>
        <dsp:cNvSpPr/>
      </dsp:nvSpPr>
      <dsp:spPr>
        <a:xfrm>
          <a:off x="0" y="0"/>
          <a:ext cx="2696783" cy="568863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Pocit učitele</a:t>
          </a:r>
        </a:p>
      </dsp:txBody>
      <dsp:txXfrm>
        <a:off x="0" y="0"/>
        <a:ext cx="2696783" cy="1706589"/>
      </dsp:txXfrm>
    </dsp:sp>
    <dsp:sp modelId="{82CCD6AD-7A2C-4AFC-9841-366A338BDCA4}">
      <dsp:nvSpPr>
        <dsp:cNvPr id="0" name=""/>
        <dsp:cNvSpPr/>
      </dsp:nvSpPr>
      <dsp:spPr>
        <a:xfrm>
          <a:off x="270715" y="1706863"/>
          <a:ext cx="2157427" cy="96154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MÍRNÁ INTENZITA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rgbClr val="002060"/>
              </a:solidFill>
            </a:rPr>
            <a:t>údiv, překvapení, napětí, podráždění, nervozita, netrpělivo</a:t>
          </a:r>
          <a:r>
            <a:rPr lang="cs-CZ" sz="1100" kern="1200" dirty="0"/>
            <a:t>st</a:t>
          </a:r>
        </a:p>
      </dsp:txBody>
      <dsp:txXfrm>
        <a:off x="298878" y="1735026"/>
        <a:ext cx="2101101" cy="905223"/>
      </dsp:txXfrm>
    </dsp:sp>
    <dsp:sp modelId="{F2EE57A9-D62D-407C-B6BD-74F9153A4B60}">
      <dsp:nvSpPr>
        <dsp:cNvPr id="0" name=""/>
        <dsp:cNvSpPr/>
      </dsp:nvSpPr>
      <dsp:spPr>
        <a:xfrm>
          <a:off x="270715" y="2753409"/>
          <a:ext cx="2157427" cy="885904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STŘEDNÍ INTENZITA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rgbClr val="002060"/>
              </a:solidFill>
            </a:rPr>
            <a:t>naštvání, rozčílení, vztek, strach ze ztráty kontroly</a:t>
          </a:r>
        </a:p>
      </dsp:txBody>
      <dsp:txXfrm>
        <a:off x="296662" y="2779356"/>
        <a:ext cx="2105533" cy="834010"/>
      </dsp:txXfrm>
    </dsp:sp>
    <dsp:sp modelId="{ECBC6DF8-5C28-4619-B5E8-E46EF1947CCD}">
      <dsp:nvSpPr>
        <dsp:cNvPr id="0" name=""/>
        <dsp:cNvSpPr/>
      </dsp:nvSpPr>
      <dsp:spPr>
        <a:xfrm>
          <a:off x="270715" y="3724310"/>
          <a:ext cx="2157427" cy="76661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VYSOKÁ</a:t>
          </a:r>
          <a:r>
            <a:rPr lang="cs-CZ" sz="1100" kern="1200" dirty="0"/>
            <a:t> </a:t>
          </a:r>
          <a:r>
            <a:rPr lang="cs-CZ" sz="1100" b="1" kern="1200" dirty="0">
              <a:solidFill>
                <a:srgbClr val="002060"/>
              </a:solidFill>
            </a:rPr>
            <a:t>INTENZITA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kern="1200" dirty="0">
              <a:solidFill>
                <a:srgbClr val="002060"/>
              </a:solidFill>
            </a:rPr>
            <a:t>frustrace, ponížení, zranění, zklamání, ohrožení, nenávist´</a:t>
          </a:r>
        </a:p>
      </dsp:txBody>
      <dsp:txXfrm>
        <a:off x="293169" y="3746764"/>
        <a:ext cx="2112519" cy="721711"/>
      </dsp:txXfrm>
    </dsp:sp>
    <dsp:sp modelId="{C7C9424C-DD4D-4B23-B395-F11E87704AAC}">
      <dsp:nvSpPr>
        <dsp:cNvPr id="0" name=""/>
        <dsp:cNvSpPr/>
      </dsp:nvSpPr>
      <dsp:spPr>
        <a:xfrm>
          <a:off x="290844" y="4640247"/>
          <a:ext cx="2157427" cy="827999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„MÁME TO V HLAVĚ“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rgbClr val="002060"/>
              </a:solidFill>
            </a:rPr>
            <a:t>starost, bezmoc, beznaděj, pocit profesního selhání</a:t>
          </a:r>
        </a:p>
      </dsp:txBody>
      <dsp:txXfrm>
        <a:off x="315095" y="4664498"/>
        <a:ext cx="2108925" cy="779497"/>
      </dsp:txXfrm>
    </dsp:sp>
    <dsp:sp modelId="{1991886D-33DD-4A84-8B07-46072BF7A4CB}">
      <dsp:nvSpPr>
        <dsp:cNvPr id="0" name=""/>
        <dsp:cNvSpPr/>
      </dsp:nvSpPr>
      <dsp:spPr>
        <a:xfrm>
          <a:off x="2900080" y="0"/>
          <a:ext cx="2696783" cy="568863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Tendence učitele</a:t>
          </a:r>
        </a:p>
      </dsp:txBody>
      <dsp:txXfrm>
        <a:off x="2900080" y="0"/>
        <a:ext cx="2696783" cy="1706589"/>
      </dsp:txXfrm>
    </dsp:sp>
    <dsp:sp modelId="{038BAFDE-E93E-4198-AA40-725180C28435}">
      <dsp:nvSpPr>
        <dsp:cNvPr id="0" name=""/>
        <dsp:cNvSpPr/>
      </dsp:nvSpPr>
      <dsp:spPr>
        <a:xfrm>
          <a:off x="3169758" y="170672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ZASTAVIT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rgbClr val="002060"/>
              </a:solidFill>
            </a:rPr>
            <a:t>napomínat, opakovat, připomínat, pomáhat,..</a:t>
          </a:r>
        </a:p>
      </dsp:txBody>
      <dsp:txXfrm>
        <a:off x="3194030" y="1731000"/>
        <a:ext cx="2108883" cy="780168"/>
      </dsp:txXfrm>
    </dsp:sp>
    <dsp:sp modelId="{2B7BFE95-21F4-4C5F-B580-6D3D6734B407}">
      <dsp:nvSpPr>
        <dsp:cNvPr id="0" name=""/>
        <dsp:cNvSpPr/>
      </dsp:nvSpPr>
      <dsp:spPr>
        <a:xfrm>
          <a:off x="3169758" y="2662935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DOSÁHNOUT SVÉHO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rgbClr val="002060"/>
              </a:solidFill>
            </a:rPr>
            <a:t>nutit, přesvědčovat, vysvětlovat, vyhrožovat, slibovat, manipulovat, …</a:t>
          </a:r>
        </a:p>
      </dsp:txBody>
      <dsp:txXfrm>
        <a:off x="3194030" y="2687207"/>
        <a:ext cx="2108883" cy="780168"/>
      </dsp:txXfrm>
    </dsp:sp>
    <dsp:sp modelId="{BAD6E316-FAEA-48E3-BB18-35A41AC07C34}">
      <dsp:nvSpPr>
        <dsp:cNvPr id="0" name=""/>
        <dsp:cNvSpPr/>
      </dsp:nvSpPr>
      <dsp:spPr>
        <a:xfrm>
          <a:off x="3169758" y="3619142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OPLATIT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rgbClr val="002060"/>
              </a:solidFill>
            </a:rPr>
            <a:t>trestat, izolovat, odmítat, ukázat, že tohle si přeci nemůže dovolit </a:t>
          </a:r>
        </a:p>
      </dsp:txBody>
      <dsp:txXfrm>
        <a:off x="3194030" y="3643414"/>
        <a:ext cx="2108883" cy="780168"/>
      </dsp:txXfrm>
    </dsp:sp>
    <dsp:sp modelId="{27BB6936-416E-496F-90A0-A85AADB659DE}">
      <dsp:nvSpPr>
        <dsp:cNvPr id="0" name=""/>
        <dsp:cNvSpPr/>
      </dsp:nvSpPr>
      <dsp:spPr>
        <a:xfrm>
          <a:off x="3169758" y="457534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VZDÁT TO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>
              <a:solidFill>
                <a:srgbClr val="002060"/>
              </a:solidFill>
            </a:rPr>
            <a:t>udělat za dítě, ochránit, </a:t>
          </a:r>
          <a:r>
            <a:rPr lang="cs-CZ" sz="1100" kern="1200" dirty="0" err="1">
              <a:solidFill>
                <a:srgbClr val="002060"/>
              </a:solidFill>
            </a:rPr>
            <a:t>opečovat</a:t>
          </a:r>
          <a:r>
            <a:rPr lang="cs-CZ" sz="1100" kern="1200" dirty="0">
              <a:solidFill>
                <a:srgbClr val="002060"/>
              </a:solidFill>
            </a:rPr>
            <a:t>, předat jinému odborníkovi, …</a:t>
          </a:r>
        </a:p>
      </dsp:txBody>
      <dsp:txXfrm>
        <a:off x="3194030" y="4599620"/>
        <a:ext cx="2108883" cy="780168"/>
      </dsp:txXfrm>
    </dsp:sp>
    <dsp:sp modelId="{FBC4321E-36AC-41AB-8056-69F24D3A6748}">
      <dsp:nvSpPr>
        <dsp:cNvPr id="0" name=""/>
        <dsp:cNvSpPr/>
      </dsp:nvSpPr>
      <dsp:spPr>
        <a:xfrm>
          <a:off x="5799122" y="0"/>
          <a:ext cx="2696783" cy="568863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Reakce dítěte</a:t>
          </a:r>
        </a:p>
      </dsp:txBody>
      <dsp:txXfrm>
        <a:off x="5799122" y="0"/>
        <a:ext cx="2696783" cy="1706589"/>
      </dsp:txXfrm>
    </dsp:sp>
    <dsp:sp modelId="{185E25A8-BC10-4FD4-A464-879CBCDCA250}">
      <dsp:nvSpPr>
        <dsp:cNvPr id="0" name=""/>
        <dsp:cNvSpPr/>
      </dsp:nvSpPr>
      <dsp:spPr>
        <a:xfrm>
          <a:off x="6068801" y="170672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NA CHVÍLI PŘESTANE, POSLÉZE POKRAČUJE</a:t>
          </a:r>
        </a:p>
      </dsp:txBody>
      <dsp:txXfrm>
        <a:off x="6093073" y="1731000"/>
        <a:ext cx="2108883" cy="780168"/>
      </dsp:txXfrm>
    </dsp:sp>
    <dsp:sp modelId="{299ED17F-3470-4D01-89C7-7BF521B6FBC5}">
      <dsp:nvSpPr>
        <dsp:cNvPr id="0" name=""/>
        <dsp:cNvSpPr/>
      </dsp:nvSpPr>
      <dsp:spPr>
        <a:xfrm>
          <a:off x="6068801" y="2662935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NEPŘESTANE DOKUD NEDOSÁHNE SVÉHO NEBO KAPITULUJE</a:t>
          </a:r>
        </a:p>
      </dsp:txBody>
      <dsp:txXfrm>
        <a:off x="6093073" y="2687207"/>
        <a:ext cx="2108883" cy="780168"/>
      </dsp:txXfrm>
    </dsp:sp>
    <dsp:sp modelId="{2256885D-F13D-489C-A33A-EBD88AD0191E}">
      <dsp:nvSpPr>
        <dsp:cNvPr id="0" name=""/>
        <dsp:cNvSpPr/>
      </dsp:nvSpPr>
      <dsp:spPr>
        <a:xfrm>
          <a:off x="6068801" y="3619142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ZINTENZIVNÍ</a:t>
          </a:r>
        </a:p>
      </dsp:txBody>
      <dsp:txXfrm>
        <a:off x="6093073" y="3643414"/>
        <a:ext cx="2108883" cy="780168"/>
      </dsp:txXfrm>
    </dsp:sp>
    <dsp:sp modelId="{1AB5B58E-8C17-4039-A356-0CF405AA1FFC}">
      <dsp:nvSpPr>
        <dsp:cNvPr id="0" name=""/>
        <dsp:cNvSpPr/>
      </dsp:nvSpPr>
      <dsp:spPr>
        <a:xfrm>
          <a:off x="6068801" y="4575348"/>
          <a:ext cx="2157427" cy="82871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002060"/>
              </a:solidFill>
            </a:rPr>
            <a:t>NIC SE NEMĚNÍ</a:t>
          </a:r>
        </a:p>
      </dsp:txBody>
      <dsp:txXfrm>
        <a:off x="6093073" y="4599620"/>
        <a:ext cx="2108883" cy="780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F8A7-4CEA-4E30-88E4-54E38C0FE200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A1869-45FE-4763-B8E1-36CBFA140B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95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53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349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8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15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243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08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5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50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03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83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54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0D18B-795C-4AF4-9E0A-E76DDDE716CD}" type="datetimeFigureOut">
              <a:rPr lang="cs-CZ" smtClean="0"/>
              <a:t>06.11.2017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0727F-02E3-4F98-854C-486BD71493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58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0902"/>
            <a:ext cx="9144000" cy="1146250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DYNAMIKA PROBLÉMOVÉHO CHOVÁNÍ</a:t>
            </a:r>
            <a:endParaRPr lang="cs-CZ" sz="2800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6" t="26271" r="7377" b="14568"/>
          <a:stretch/>
        </p:blipFill>
        <p:spPr>
          <a:xfrm>
            <a:off x="1043655" y="476672"/>
            <a:ext cx="7848825" cy="3676767"/>
          </a:xfrm>
        </p:spPr>
      </p:pic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1159024"/>
          </a:xfrm>
        </p:spPr>
        <p:txBody>
          <a:bodyPr>
            <a:normAutofit/>
          </a:bodyPr>
          <a:lstStyle/>
          <a:p>
            <a:pPr algn="ctr"/>
            <a:endParaRPr lang="cs-CZ" sz="2000" b="1" dirty="0"/>
          </a:p>
          <a:p>
            <a:pPr algn="ctr"/>
            <a:r>
              <a:rPr lang="cs-CZ" sz="2000" b="1" dirty="0"/>
              <a:t>Mgr. Michaela Širůčková, </a:t>
            </a:r>
            <a:r>
              <a:rPr lang="cs-CZ" sz="2000" b="1"/>
              <a:t>Ph.D.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812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124744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Možnosti podpory</a:t>
            </a:r>
          </a:p>
        </p:txBody>
      </p:sp>
      <p:pic>
        <p:nvPicPr>
          <p:cNvPr id="4" name="Picture 6" descr="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60631" y="1124744"/>
            <a:ext cx="3787775" cy="3195637"/>
          </a:xfrm>
          <a:prstGeom prst="rect">
            <a:avLst/>
          </a:prstGeom>
          <a:noFill/>
        </p:spPr>
      </p:pic>
      <p:sp>
        <p:nvSpPr>
          <p:cNvPr id="2" name="TextovéPole 1"/>
          <p:cNvSpPr txBox="1"/>
          <p:nvPr/>
        </p:nvSpPr>
        <p:spPr>
          <a:xfrm>
            <a:off x="395536" y="1052736"/>
            <a:ext cx="22650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Vytvořte prostor pro sdílení.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Umožňujte dětem se rozhodovat.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Oceňujte zájem, angažovanost a nasazení.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Vyjadřujte důvěru.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Vyjadřujte emoce a podporujte děti, aby vyjadřovaly, co cítí,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Umožněte dětem zažívat úspěch – úspěch je otázkou cílů, které nastavujeme.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Umožňujte dětem zažívat důsledky chování.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Rozvíjejte silné stránky dětí.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48406" y="1124744"/>
            <a:ext cx="244407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Zaměřování se na chyby.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Srovnávání.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Hodnocení.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Perfekcionismus.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Omlouvání.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Litování.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Ochraňování.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Přebírání odpovědnosti.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Zdůrazňování minulých neúspěchů.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Nedůvěra.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Očekávání neúspěchu.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Popírání emocí.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Bagatelizace.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Znevažování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Vysoké požadavky.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Nerealistické cíle.</a:t>
            </a:r>
          </a:p>
        </p:txBody>
      </p:sp>
      <p:cxnSp>
        <p:nvCxnSpPr>
          <p:cNvPr id="8" name="Přímá spojnice 7"/>
          <p:cNvCxnSpPr/>
          <p:nvPr/>
        </p:nvCxnSpPr>
        <p:spPr>
          <a:xfrm flipH="1">
            <a:off x="6448406" y="1124744"/>
            <a:ext cx="2444074" cy="458587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6446268" y="1124744"/>
            <a:ext cx="2446212" cy="458587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429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347864" y="4797152"/>
            <a:ext cx="5486400" cy="566738"/>
          </a:xfrm>
        </p:spPr>
        <p:txBody>
          <a:bodyPr>
            <a:normAutofit fontScale="90000"/>
          </a:bodyPr>
          <a:lstStyle/>
          <a:p>
            <a:pPr algn="r"/>
            <a:r>
              <a:rPr lang="cs-CZ" b="1" dirty="0">
                <a:solidFill>
                  <a:srgbClr val="C00000"/>
                </a:solidFill>
              </a:rPr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282023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984726" y="1466697"/>
            <a:ext cx="2978264" cy="4268211"/>
          </a:xfrm>
          <a:prstGeom prst="ellipse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95536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Je vaše škola dobrým místem pro život?</a:t>
            </a:r>
          </a:p>
        </p:txBody>
      </p:sp>
      <p:grpSp>
        <p:nvGrpSpPr>
          <p:cNvPr id="8" name="Skupina 7"/>
          <p:cNvGrpSpPr/>
          <p:nvPr/>
        </p:nvGrpSpPr>
        <p:grpSpPr>
          <a:xfrm>
            <a:off x="539552" y="980728"/>
            <a:ext cx="7848872" cy="5256584"/>
            <a:chOff x="2055709" y="1125537"/>
            <a:chExt cx="5296948" cy="5296948"/>
          </a:xfrm>
        </p:grpSpPr>
        <p:sp>
          <p:nvSpPr>
            <p:cNvPr id="9" name="Volný tvar 8"/>
            <p:cNvSpPr/>
            <p:nvPr/>
          </p:nvSpPr>
          <p:spPr>
            <a:xfrm>
              <a:off x="4166329" y="1125537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respekt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 rot="1350000">
              <a:off x="5299904" y="1787861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2609" rIns="85809" bIns="7261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5658762" y="1743723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přijetí</a:t>
              </a:r>
            </a:p>
          </p:txBody>
        </p:sp>
        <p:sp>
          <p:nvSpPr>
            <p:cNvPr id="12" name="Volný tvar 11"/>
            <p:cNvSpPr/>
            <p:nvPr/>
          </p:nvSpPr>
          <p:spPr>
            <a:xfrm rot="4050000">
              <a:off x="6359595" y="2838789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72609" rIns="85809" bIns="7261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6276948" y="3236156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úspěch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 rot="17550000">
              <a:off x="6365790" y="4331223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09" tIns="72610" rIns="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5" name="Volný tvar 14"/>
            <p:cNvSpPr/>
            <p:nvPr/>
          </p:nvSpPr>
          <p:spPr>
            <a:xfrm>
              <a:off x="5658762" y="4728590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rovnost</a:t>
              </a:r>
            </a:p>
          </p:txBody>
        </p:sp>
        <p:sp>
          <p:nvSpPr>
            <p:cNvPr id="16" name="Volný tvar 15"/>
            <p:cNvSpPr/>
            <p:nvPr/>
          </p:nvSpPr>
          <p:spPr>
            <a:xfrm rot="20250000">
              <a:off x="5314862" y="5390913"/>
              <a:ext cx="286036" cy="363052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09" tIns="72610" rIns="1" bIns="7261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7" name="Volný tvar 16"/>
            <p:cNvSpPr/>
            <p:nvPr/>
          </p:nvSpPr>
          <p:spPr>
            <a:xfrm>
              <a:off x="4166329" y="5346776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spolupráce</a:t>
              </a:r>
            </a:p>
          </p:txBody>
        </p:sp>
        <p:sp>
          <p:nvSpPr>
            <p:cNvPr id="18" name="Volný tvar 17"/>
            <p:cNvSpPr/>
            <p:nvPr/>
          </p:nvSpPr>
          <p:spPr>
            <a:xfrm rot="22950000">
              <a:off x="3822428" y="5397110"/>
              <a:ext cx="286036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10" tIns="72610" rIns="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2673895" y="4728590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odpovědnost</a:t>
              </a:r>
            </a:p>
          </p:txBody>
        </p:sp>
        <p:sp>
          <p:nvSpPr>
            <p:cNvPr id="20" name="Volný tvar 19"/>
            <p:cNvSpPr/>
            <p:nvPr/>
          </p:nvSpPr>
          <p:spPr>
            <a:xfrm rot="25650000">
              <a:off x="2762737" y="4346180"/>
              <a:ext cx="286036" cy="363052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286035" y="290441"/>
                  </a:moveTo>
                  <a:lnTo>
                    <a:pt x="143017" y="290441"/>
                  </a:lnTo>
                  <a:lnTo>
                    <a:pt x="143017" y="363051"/>
                  </a:lnTo>
                  <a:lnTo>
                    <a:pt x="0" y="181525"/>
                  </a:lnTo>
                  <a:lnTo>
                    <a:pt x="143017" y="0"/>
                  </a:lnTo>
                  <a:lnTo>
                    <a:pt x="143017" y="72610"/>
                  </a:lnTo>
                  <a:lnTo>
                    <a:pt x="286035" y="72610"/>
                  </a:lnTo>
                  <a:lnTo>
                    <a:pt x="286035" y="290441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810" tIns="72611" rIns="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2055709" y="3236156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volba</a:t>
              </a:r>
            </a:p>
          </p:txBody>
        </p:sp>
        <p:sp>
          <p:nvSpPr>
            <p:cNvPr id="22" name="Volný tvar 21"/>
            <p:cNvSpPr/>
            <p:nvPr/>
          </p:nvSpPr>
          <p:spPr>
            <a:xfrm rot="17550000">
              <a:off x="2756541" y="2853747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72610" rIns="8581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  <p:sp>
          <p:nvSpPr>
            <p:cNvPr id="23" name="Volný tvar 22"/>
            <p:cNvSpPr/>
            <p:nvPr/>
          </p:nvSpPr>
          <p:spPr>
            <a:xfrm>
              <a:off x="2673895" y="1743723"/>
              <a:ext cx="1075709" cy="1075709"/>
            </a:xfrm>
            <a:custGeom>
              <a:avLst/>
              <a:gdLst>
                <a:gd name="connsiteX0" fmla="*/ 0 w 1075709"/>
                <a:gd name="connsiteY0" fmla="*/ 537855 h 1075709"/>
                <a:gd name="connsiteX1" fmla="*/ 537855 w 1075709"/>
                <a:gd name="connsiteY1" fmla="*/ 0 h 1075709"/>
                <a:gd name="connsiteX2" fmla="*/ 1075710 w 1075709"/>
                <a:gd name="connsiteY2" fmla="*/ 537855 h 1075709"/>
                <a:gd name="connsiteX3" fmla="*/ 537855 w 1075709"/>
                <a:gd name="connsiteY3" fmla="*/ 1075710 h 1075709"/>
                <a:gd name="connsiteX4" fmla="*/ 0 w 1075709"/>
                <a:gd name="connsiteY4" fmla="*/ 537855 h 10757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5709" h="1075709">
                  <a:moveTo>
                    <a:pt x="0" y="537855"/>
                  </a:moveTo>
                  <a:cubicBezTo>
                    <a:pt x="0" y="240806"/>
                    <a:pt x="240806" y="0"/>
                    <a:pt x="537855" y="0"/>
                  </a:cubicBezTo>
                  <a:cubicBezTo>
                    <a:pt x="834904" y="0"/>
                    <a:pt x="1075710" y="240806"/>
                    <a:pt x="1075710" y="537855"/>
                  </a:cubicBezTo>
                  <a:cubicBezTo>
                    <a:pt x="1075710" y="834904"/>
                    <a:pt x="834904" y="1075710"/>
                    <a:pt x="537855" y="1075710"/>
                  </a:cubicBezTo>
                  <a:cubicBezTo>
                    <a:pt x="240806" y="1075710"/>
                    <a:pt x="0" y="834904"/>
                    <a:pt x="0" y="537855"/>
                  </a:cubicBez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7854" tIns="177854" rIns="177854" bIns="177854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>
                  <a:solidFill>
                    <a:srgbClr val="002060"/>
                  </a:solidFill>
                </a:rPr>
                <a:t>spolupodílení</a:t>
              </a:r>
            </a:p>
          </p:txBody>
        </p:sp>
        <p:sp>
          <p:nvSpPr>
            <p:cNvPr id="24" name="Volný tvar 23"/>
            <p:cNvSpPr/>
            <p:nvPr/>
          </p:nvSpPr>
          <p:spPr>
            <a:xfrm rot="20250000">
              <a:off x="3807470" y="1794056"/>
              <a:ext cx="286035" cy="363051"/>
            </a:xfrm>
            <a:custGeom>
              <a:avLst/>
              <a:gdLst>
                <a:gd name="connsiteX0" fmla="*/ 0 w 286035"/>
                <a:gd name="connsiteY0" fmla="*/ 72610 h 363051"/>
                <a:gd name="connsiteX1" fmla="*/ 143018 w 286035"/>
                <a:gd name="connsiteY1" fmla="*/ 72610 h 363051"/>
                <a:gd name="connsiteX2" fmla="*/ 143018 w 286035"/>
                <a:gd name="connsiteY2" fmla="*/ 0 h 363051"/>
                <a:gd name="connsiteX3" fmla="*/ 286035 w 286035"/>
                <a:gd name="connsiteY3" fmla="*/ 181526 h 363051"/>
                <a:gd name="connsiteX4" fmla="*/ 143018 w 286035"/>
                <a:gd name="connsiteY4" fmla="*/ 363051 h 363051"/>
                <a:gd name="connsiteX5" fmla="*/ 143018 w 286035"/>
                <a:gd name="connsiteY5" fmla="*/ 290441 h 363051"/>
                <a:gd name="connsiteX6" fmla="*/ 0 w 286035"/>
                <a:gd name="connsiteY6" fmla="*/ 290441 h 363051"/>
                <a:gd name="connsiteX7" fmla="*/ 0 w 286035"/>
                <a:gd name="connsiteY7" fmla="*/ 72610 h 363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6035" h="363051">
                  <a:moveTo>
                    <a:pt x="0" y="72610"/>
                  </a:moveTo>
                  <a:lnTo>
                    <a:pt x="143018" y="72610"/>
                  </a:lnTo>
                  <a:lnTo>
                    <a:pt x="143018" y="0"/>
                  </a:lnTo>
                  <a:lnTo>
                    <a:pt x="286035" y="181526"/>
                  </a:lnTo>
                  <a:lnTo>
                    <a:pt x="143018" y="363051"/>
                  </a:lnTo>
                  <a:lnTo>
                    <a:pt x="143018" y="290441"/>
                  </a:lnTo>
                  <a:lnTo>
                    <a:pt x="0" y="290441"/>
                  </a:lnTo>
                  <a:lnTo>
                    <a:pt x="0" y="7261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72610" rIns="85810" bIns="72609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5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019887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124744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>
              <a:effectLst/>
              <a:latin typeface="Courier New"/>
              <a:ea typeface="Times New Roman"/>
              <a:cs typeface="Calibri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496424467"/>
              </p:ext>
            </p:extLst>
          </p:nvPr>
        </p:nvGraphicFramePr>
        <p:xfrm>
          <a:off x="1187624" y="1268760"/>
          <a:ext cx="64323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Pocit sounáležitosti = 4B</a:t>
            </a:r>
          </a:p>
        </p:txBody>
      </p:sp>
    </p:spTree>
    <p:extLst>
      <p:ext uri="{BB962C8B-B14F-4D97-AF65-F5344CB8AC3E}">
        <p14:creationId xmlns:p14="http://schemas.microsoft.com/office/powerpoint/2010/main" val="36586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684213" y="981223"/>
            <a:ext cx="8064500" cy="2447925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088" y="3429148"/>
            <a:ext cx="7848600" cy="302418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altLang="cs-CZ" sz="1400" b="1">
              <a:solidFill>
                <a:schemeClr val="dk1"/>
              </a:solidFill>
              <a:latin typeface="Futura T OT Demi"/>
              <a:ea typeface="Times New Roman"/>
              <a:cs typeface="Courier New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066800" y="2294086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POZORNOST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2916238" y="2276623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MOC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800600" y="2294086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POMSTA</a:t>
            </a: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6705600" y="2294086"/>
            <a:ext cx="1600200" cy="990600"/>
          </a:xfrm>
          <a:prstGeom prst="ellipse">
            <a:avLst/>
          </a:prstGeom>
          <a:solidFill>
            <a:schemeClr val="bg1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b="1" dirty="0">
                <a:solidFill>
                  <a:srgbClr val="C00000"/>
                </a:solidFill>
              </a:rPr>
              <a:t>VYHNUTÍ SE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600200" y="3589486"/>
            <a:ext cx="6248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 pitchFamily="18" charset="0"/>
              </a:rPr>
              <a:t>VOLBA CHYBNÉHO CÍLE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1600200" y="4427686"/>
            <a:ext cx="6248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 pitchFamily="18" charset="0"/>
              </a:rPr>
              <a:t>NENAPLNĚNÍ POCITU SOUNÁLEŽITOSTI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971550" y="5300811"/>
            <a:ext cx="1676400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>
                <a:solidFill>
                  <a:srgbClr val="000000"/>
                </a:solidFill>
                <a:latin typeface="Times New Roman" pitchFamily="18" charset="0"/>
              </a:rPr>
              <a:t>ýt součástí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2771775" y="5300811"/>
            <a:ext cx="1676400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>
                <a:solidFill>
                  <a:srgbClr val="000000"/>
                </a:solidFill>
                <a:latin typeface="Times New Roman" pitchFamily="18" charset="0"/>
              </a:rPr>
              <a:t>ýt schopný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4500563" y="5300811"/>
            <a:ext cx="1871662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>
                <a:solidFill>
                  <a:srgbClr val="000000"/>
                </a:solidFill>
                <a:latin typeface="Times New Roman" pitchFamily="18" charset="0"/>
              </a:rPr>
              <a:t>ýt důležitý</a:t>
            </a: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H="1" flipV="1">
            <a:off x="2133600" y="3284686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 flipV="1">
            <a:off x="3733800" y="328468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5638800" y="328468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7010400" y="3284686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 flipV="1">
            <a:off x="4724400" y="4046686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 flipV="1">
            <a:off x="2124075" y="4961086"/>
            <a:ext cx="1000125" cy="33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V="1">
            <a:off x="3635375" y="486901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 flipH="1" flipV="1">
            <a:off x="6324600" y="4961086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 flipV="1">
            <a:off x="1331913" y="5589736"/>
            <a:ext cx="863600" cy="5032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3132138" y="5445273"/>
            <a:ext cx="935037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V="1">
            <a:off x="4859338" y="5445273"/>
            <a:ext cx="1296987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>
            <a:off x="1331913" y="5516711"/>
            <a:ext cx="936625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3132138" y="5445273"/>
            <a:ext cx="863600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932363" y="5445273"/>
            <a:ext cx="936625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5435600" y="4869011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6443663" y="5300811"/>
            <a:ext cx="1873250" cy="9112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298800" bIns="298800">
            <a:spAutoFit/>
          </a:bodyPr>
          <a:lstStyle/>
          <a:p>
            <a:pPr algn="ctr" defTabSz="449263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Times New Roman" pitchFamily="18" charset="0"/>
              </a:rPr>
              <a:t>B</a:t>
            </a:r>
            <a:r>
              <a:rPr lang="cs-CZ" altLang="cs-CZ" sz="2000" dirty="0">
                <a:solidFill>
                  <a:srgbClr val="000000"/>
                </a:solidFill>
                <a:latin typeface="Times New Roman" pitchFamily="18" charset="0"/>
              </a:rPr>
              <a:t>ýt nedokonalý</a:t>
            </a:r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6804025" y="5445273"/>
            <a:ext cx="936625" cy="5762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V="1">
            <a:off x="6732588" y="5516711"/>
            <a:ext cx="1296987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 i="1">
              <a:solidFill>
                <a:srgbClr val="00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95536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Čtyři cíle problémového chování</a:t>
            </a:r>
          </a:p>
        </p:txBody>
      </p:sp>
    </p:spTree>
    <p:extLst>
      <p:ext uri="{BB962C8B-B14F-4D97-AF65-F5344CB8AC3E}">
        <p14:creationId xmlns:p14="http://schemas.microsoft.com/office/powerpoint/2010/main" val="12508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5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5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50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3000"/>
                            </p:stCondLst>
                            <p:childTnLst>
                              <p:par>
                                <p:cTn id="8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3500"/>
                            </p:stCondLst>
                            <p:childTnLst>
                              <p:par>
                                <p:cTn id="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40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6000"/>
                            </p:stCondLst>
                            <p:childTnLst>
                              <p:par>
                                <p:cTn id="9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8000"/>
                            </p:stCondLst>
                            <p:childTnLst>
                              <p:par>
                                <p:cTn id="1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0000"/>
                            </p:stCondLst>
                            <p:childTnLst>
                              <p:par>
                                <p:cTn id="1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4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4500"/>
                            </p:stCondLst>
                            <p:childTnLst>
                              <p:par>
                                <p:cTn id="1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052736"/>
            <a:ext cx="8496944" cy="540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>
              <a:latin typeface="Courier New"/>
              <a:ea typeface="Times New Roman"/>
              <a:cs typeface="Calibri"/>
            </a:endParaRPr>
          </a:p>
        </p:txBody>
      </p:sp>
      <p:pic>
        <p:nvPicPr>
          <p:cNvPr id="1026" name="obrázek 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4762500" cy="431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 pole 10"/>
          <p:cNvSpPr txBox="1">
            <a:spLocks/>
          </p:cNvSpPr>
          <p:nvPr/>
        </p:nvSpPr>
        <p:spPr>
          <a:xfrm>
            <a:off x="5220072" y="1124744"/>
            <a:ext cx="2016224" cy="3219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1400" b="1" dirty="0">
                <a:effectLst/>
                <a:latin typeface="Futura T OT Demi"/>
                <a:ea typeface="Times New Roman"/>
                <a:cs typeface="Courier New"/>
              </a:rPr>
              <a:t>INTERVENCE</a:t>
            </a:r>
            <a:endParaRPr lang="cs-CZ" sz="1100" b="1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8" name="Textové pole 10"/>
          <p:cNvSpPr txBox="1">
            <a:spLocks/>
          </p:cNvSpPr>
          <p:nvPr/>
        </p:nvSpPr>
        <p:spPr>
          <a:xfrm>
            <a:off x="5305489" y="3323079"/>
            <a:ext cx="2016224" cy="3219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1400" b="1" dirty="0">
                <a:effectLst/>
                <a:latin typeface="Futura T OT Demi"/>
                <a:ea typeface="Times New Roman"/>
                <a:cs typeface="Courier New"/>
              </a:rPr>
              <a:t>PREVENCE</a:t>
            </a:r>
            <a:endParaRPr lang="cs-CZ" sz="1100" b="1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9" name="Textové pole 10"/>
          <p:cNvSpPr txBox="1">
            <a:spLocks/>
          </p:cNvSpPr>
          <p:nvPr/>
        </p:nvSpPr>
        <p:spPr>
          <a:xfrm>
            <a:off x="5220072" y="5877272"/>
            <a:ext cx="2016224" cy="3058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1400" b="1" dirty="0">
                <a:effectLst/>
                <a:latin typeface="Futura T OT Demi"/>
                <a:ea typeface="Times New Roman"/>
                <a:cs typeface="Courier New"/>
              </a:rPr>
              <a:t>PODPORA</a:t>
            </a:r>
            <a:endParaRPr lang="cs-CZ" sz="1100" b="1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2" name="Čárový popisek 1 (s ohraničením a zvýrazněním) 1"/>
          <p:cNvSpPr/>
          <p:nvPr/>
        </p:nvSpPr>
        <p:spPr>
          <a:xfrm>
            <a:off x="5796136" y="1412776"/>
            <a:ext cx="3096344" cy="470143"/>
          </a:xfrm>
          <a:prstGeom prst="accentBorderCallout1">
            <a:avLst>
              <a:gd name="adj1" fmla="val 99068"/>
              <a:gd name="adj2" fmla="val -7371"/>
              <a:gd name="adj3" fmla="val 13086"/>
              <a:gd name="adj4" fmla="val -16923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Jak zamezujeme</a:t>
            </a:r>
          </a:p>
        </p:txBody>
      </p:sp>
      <p:sp>
        <p:nvSpPr>
          <p:cNvPr id="10" name="Čárový popisek 1 (s ohraničením a zvýrazněním) 9"/>
          <p:cNvSpPr/>
          <p:nvPr/>
        </p:nvSpPr>
        <p:spPr>
          <a:xfrm>
            <a:off x="5796136" y="3645024"/>
            <a:ext cx="3096344" cy="470143"/>
          </a:xfrm>
          <a:prstGeom prst="accentBorderCallout1">
            <a:avLst>
              <a:gd name="adj1" fmla="val 99068"/>
              <a:gd name="adj2" fmla="val -7371"/>
              <a:gd name="adj3" fmla="val 13086"/>
              <a:gd name="adj4" fmla="val -14686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Jak předcházíme</a:t>
            </a:r>
          </a:p>
        </p:txBody>
      </p:sp>
      <p:sp>
        <p:nvSpPr>
          <p:cNvPr id="11" name="Čárový popisek 1 (s ohraničením a zvýrazněním) 10"/>
          <p:cNvSpPr/>
          <p:nvPr/>
        </p:nvSpPr>
        <p:spPr>
          <a:xfrm>
            <a:off x="5796136" y="5407129"/>
            <a:ext cx="3096344" cy="470143"/>
          </a:xfrm>
          <a:prstGeom prst="accentBorderCallout1">
            <a:avLst>
              <a:gd name="adj1" fmla="val 10661"/>
              <a:gd name="adj2" fmla="val -7371"/>
              <a:gd name="adj3" fmla="val 95599"/>
              <a:gd name="adj4" fmla="val -1558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Jak posilujeme sounáležitost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Roviny zvládání problémového chování</a:t>
            </a:r>
            <a:endParaRPr lang="cs-CZ" sz="2800" dirty="0">
              <a:latin typeface="Courier New"/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733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556792"/>
            <a:ext cx="8496944" cy="4896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Tři klíče k identifikaci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095147873"/>
              </p:ext>
            </p:extLst>
          </p:nvPr>
        </p:nvGraphicFramePr>
        <p:xfrm>
          <a:off x="395536" y="980728"/>
          <a:ext cx="849694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0166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052737"/>
            <a:ext cx="8496944" cy="56166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fontAlgn="auto"/>
            <a:r>
              <a:rPr lang="cs-CZ" b="1" dirty="0"/>
              <a:t>Vyberte si jednu konkrétní situaci, která se odehrála v poslední době: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Pocity učitele: 				</a:t>
            </a:r>
            <a:r>
              <a:rPr lang="cs-CZ" sz="2000" b="1" dirty="0"/>
              <a:t>Tendence učitele: </a:t>
            </a:r>
          </a:p>
          <a:p>
            <a:endParaRPr lang="cs-CZ" sz="2000" dirty="0"/>
          </a:p>
          <a:p>
            <a:pPr lvl="0" fontAlgn="auto"/>
            <a:r>
              <a:rPr lang="cs-CZ" b="1" dirty="0"/>
              <a:t> </a:t>
            </a:r>
            <a:endParaRPr lang="cs-CZ" sz="2000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Jak porozumět chování žáka?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Otázky, které pomohou se zorientovat </a:t>
            </a:r>
          </a:p>
        </p:txBody>
      </p:sp>
      <p:sp>
        <p:nvSpPr>
          <p:cNvPr id="3" name="Zaoblený obdélníkový popisek 2"/>
          <p:cNvSpPr/>
          <p:nvPr/>
        </p:nvSpPr>
        <p:spPr>
          <a:xfrm>
            <a:off x="395536" y="1772816"/>
            <a:ext cx="7056785" cy="1152127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/>
            <a:endParaRPr lang="cs-CZ" dirty="0"/>
          </a:p>
          <a:p>
            <a:pPr lvl="0" fontAlgn="auto"/>
            <a:r>
              <a:rPr lang="cs-CZ" dirty="0"/>
              <a:t>Co by mohl vidět pozorovatel situace, kdyby byl přítomen?</a:t>
            </a:r>
          </a:p>
          <a:p>
            <a:pPr lvl="0" fontAlgn="auto"/>
            <a:r>
              <a:rPr lang="cs-CZ" dirty="0"/>
              <a:t>Jak reagujete na žákovo nevhodné chování? Co říkáte? Co přesně děláte? Jak reaguje žák na Vaše intervence?</a:t>
            </a:r>
            <a:endParaRPr lang="cs-CZ" sz="2000" dirty="0"/>
          </a:p>
          <a:p>
            <a:pPr algn="ctr"/>
            <a:endParaRPr lang="cs-CZ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395536" y="3645024"/>
            <a:ext cx="3888432" cy="1003384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Jaké pocity máte ve chvíli, když žák…?</a:t>
            </a:r>
          </a:p>
        </p:txBody>
      </p:sp>
      <p:sp>
        <p:nvSpPr>
          <p:cNvPr id="9" name="Zaoblený obdélníkový popisek 8"/>
          <p:cNvSpPr/>
          <p:nvPr/>
        </p:nvSpPr>
        <p:spPr>
          <a:xfrm>
            <a:off x="4965754" y="3649752"/>
            <a:ext cx="3888432" cy="1003384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  <a:p>
            <a:pPr lvl="0" algn="ctr"/>
            <a:r>
              <a:rPr lang="cs-CZ" dirty="0"/>
              <a:t>Co byste v tu chvíli nejradši udělal, kdybyste mohl udělat cokoli a nenesl důsledky svého chování?</a:t>
            </a:r>
            <a:endParaRPr lang="cs-CZ" sz="2000" dirty="0"/>
          </a:p>
          <a:p>
            <a:pPr algn="ctr"/>
            <a:endParaRPr lang="cs-CZ" dirty="0"/>
          </a:p>
        </p:txBody>
      </p:sp>
      <p:sp>
        <p:nvSpPr>
          <p:cNvPr id="10" name="Zaoblený obdélníkový popisek 9"/>
          <p:cNvSpPr/>
          <p:nvPr/>
        </p:nvSpPr>
        <p:spPr>
          <a:xfrm>
            <a:off x="378055" y="5445224"/>
            <a:ext cx="7056785" cy="1152127"/>
          </a:xfrm>
          <a:prstGeom prst="wedgeRoundRectCallout">
            <a:avLst>
              <a:gd name="adj1" fmla="val -35685"/>
              <a:gd name="adj2" fmla="val -84426"/>
              <a:gd name="adj3" fmla="val 16667"/>
            </a:avLst>
          </a:prstGeom>
          <a:solidFill>
            <a:schemeClr val="bg1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auto"/>
            <a:endParaRPr lang="cs-CZ" dirty="0"/>
          </a:p>
          <a:p>
            <a:r>
              <a:rPr lang="cs-CZ" dirty="0"/>
              <a:t>Jakým způsobem se žák snaží zapojit do dění ve třídě?</a:t>
            </a:r>
            <a:endParaRPr lang="cs-CZ" sz="2000" dirty="0"/>
          </a:p>
          <a:p>
            <a:pPr lvl="0" fontAlgn="auto"/>
            <a:r>
              <a:rPr lang="cs-CZ" dirty="0"/>
              <a:t>Jak si vysvětlujte jeho chování? </a:t>
            </a:r>
          </a:p>
          <a:p>
            <a:pPr lvl="0" fontAlgn="auto"/>
            <a:r>
              <a:rPr lang="cs-CZ" dirty="0"/>
              <a:t>Kdy dítě spolupracuje, je to lepší? Kdy nespolupracuje, je to horší? </a:t>
            </a:r>
          </a:p>
          <a:p>
            <a:pPr lvl="0" fontAlgn="auto"/>
            <a:r>
              <a:rPr lang="cs-CZ" dirty="0"/>
              <a:t>Jaký má podle Vás dítě ze svého chování užitek?</a:t>
            </a:r>
            <a:endParaRPr lang="cs-CZ" sz="2000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178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099556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Možnosti intervence</a:t>
            </a:r>
          </a:p>
        </p:txBody>
      </p:sp>
      <p:pic>
        <p:nvPicPr>
          <p:cNvPr id="5" name="Picture 5" descr="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57450" y="1120196"/>
            <a:ext cx="3714750" cy="3195637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395536" y="1124744"/>
            <a:ext cx="22619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Zaměřujte se na </a:t>
            </a:r>
            <a:r>
              <a:rPr lang="cs-CZ" sz="1600" b="1" dirty="0"/>
              <a:t>řešení </a:t>
            </a:r>
            <a:r>
              <a:rPr lang="cs-CZ" sz="1600" dirty="0"/>
              <a:t>a ne na šetření.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Popište</a:t>
            </a:r>
            <a:r>
              <a:rPr lang="cs-CZ" sz="1600" dirty="0"/>
              <a:t>, co vidíte: „Vidím tu dvě děti, které ještě nezačaly pracovat na zadaném úkolu.“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Používejte </a:t>
            </a:r>
            <a:r>
              <a:rPr lang="cs-CZ" sz="1600" b="1" dirty="0"/>
              <a:t>pozitivní instrukce</a:t>
            </a:r>
            <a:r>
              <a:rPr lang="cs-CZ" sz="1600" dirty="0"/>
              <a:t>: „Pozorně poslouchej, co ostatní říkají“ </a:t>
            </a:r>
            <a:r>
              <a:rPr lang="cs-CZ" sz="1600" b="1" dirty="0"/>
              <a:t>Legitimizujte moc</a:t>
            </a:r>
            <a:r>
              <a:rPr lang="cs-CZ" sz="1600" dirty="0"/>
              <a:t>: „Máš pravdu, nemám, jak tě donutit, abys začal pracovat.“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Používejte </a:t>
            </a:r>
            <a:r>
              <a:rPr lang="cs-CZ" sz="1600" b="1" dirty="0"/>
              <a:t>já-sdělení:</a:t>
            </a:r>
            <a:r>
              <a:rPr lang="cs-CZ" sz="1600" dirty="0"/>
              <a:t>  „Zlobí mě, když na začátku hodiny nejste na svých místech.“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372200" y="1124744"/>
            <a:ext cx="25202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Zrcadlete</a:t>
            </a:r>
            <a:r>
              <a:rPr lang="cs-CZ" sz="1600" dirty="0"/>
              <a:t> emoce dětí: „Je to tak, že jsi teď naštvaný, protože to vnímáš jako nespravedlnost?!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Používejte </a:t>
            </a:r>
            <a:r>
              <a:rPr lang="cs-CZ" sz="1600" b="1" dirty="0"/>
              <a:t>jazyk volby: </a:t>
            </a:r>
            <a:r>
              <a:rPr lang="cs-CZ" sz="1600" dirty="0"/>
              <a:t>„Lenko, je potřeba, abys pracovala na zadaném úkolu. V případě, že se rozhodneš úkoly neplnit, ztratíš možnost opravit si klasifikaci. 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Položte </a:t>
            </a:r>
            <a:r>
              <a:rPr lang="cs-CZ" sz="1600" b="1" dirty="0"/>
              <a:t>otevřenou otázku</a:t>
            </a:r>
            <a:r>
              <a:rPr lang="cs-CZ" sz="1600" dirty="0"/>
              <a:t>: „Co teď potřebuješ, aby se stalo? Čeho teď chceš dosáhnout?“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STOP sdělení</a:t>
            </a:r>
            <a:r>
              <a:rPr lang="cs-CZ" sz="1600" dirty="0"/>
              <a:t>: „Přestaňte se mezi sebou bavit a věnujte se zadané práci.“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57450" y="4365104"/>
            <a:ext cx="371475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„Zase jste si nepřipravili všechny potřebné pomůcky.“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„Vy jste neslyšeli, že už zvonilo?“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„Kolikrát to mám ještě opakovat?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„Používáš vůbec mozek?“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„Nedívej se z toho okna!“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„Jestli toho hned nenecháš, zavolám rodičům!“</a:t>
            </a:r>
          </a:p>
        </p:txBody>
      </p:sp>
      <p:cxnSp>
        <p:nvCxnSpPr>
          <p:cNvPr id="11" name="Přímá spojnice 10"/>
          <p:cNvCxnSpPr/>
          <p:nvPr/>
        </p:nvCxnSpPr>
        <p:spPr>
          <a:xfrm>
            <a:off x="2657450" y="4365104"/>
            <a:ext cx="3714750" cy="206210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2657450" y="4365104"/>
            <a:ext cx="3714750" cy="206304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739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95536" y="1124744"/>
            <a:ext cx="8496944" cy="53285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endParaRPr lang="cs-CZ" sz="2400" dirty="0">
              <a:effectLst/>
              <a:latin typeface="Courier New"/>
              <a:ea typeface="Times New Roman"/>
              <a:cs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8055" y="260648"/>
            <a:ext cx="8352928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>
                <a:solidFill>
                  <a:srgbClr val="CC0000"/>
                </a:solidFill>
                <a:latin typeface="Futura T OT"/>
                <a:ea typeface="Times New Roman"/>
                <a:cs typeface="DejaVu Sans"/>
              </a:rPr>
              <a:t>Možnosti prevence</a:t>
            </a:r>
          </a:p>
        </p:txBody>
      </p:sp>
      <p:pic>
        <p:nvPicPr>
          <p:cNvPr id="5" name="Picture 6" descr="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35219" y="1124744"/>
            <a:ext cx="4038600" cy="3706813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95536" y="1124744"/>
            <a:ext cx="213968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Strategie, kterými lze předcházet problémovému chování, spočívají zejména ve výchovném stylu učitele a způsobu práce se třídou. Proto věnujte pozornost: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uspořádání učebny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využití různých forem výuky a aktivizujících metod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cíle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užitečnost činnosti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573819" y="1124744"/>
            <a:ext cx="2318661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Nastavte jasná a srozumitelná pravidla. </a:t>
            </a:r>
            <a:r>
              <a:rPr lang="cs-CZ" dirty="0"/>
              <a:t>Vtáhněte žáky do jejich vytváření.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Pracujte s </a:t>
            </a:r>
            <a:r>
              <a:rPr lang="cs-CZ" b="1" dirty="0"/>
              <a:t>přirozenými a logickými důsledky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Snižující se limit </a:t>
            </a:r>
            <a:r>
              <a:rPr lang="cs-CZ" dirty="0"/>
              <a:t>Domluvte se s žákem na počtu „problémového chování“, který je v určitém časovém úseku dovolen. Např. žák může za jednu hodinu 5x vykřiknout.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7392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712</Words>
  <Application>Microsoft Office PowerPoint</Application>
  <PresentationFormat>Předvádění na obrazovce (4:3)</PresentationFormat>
  <Paragraphs>135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DejaVu Sans</vt:lpstr>
      <vt:lpstr>Futura T OT</vt:lpstr>
      <vt:lpstr>Futura T OT Demi</vt:lpstr>
      <vt:lpstr>Times New Roman</vt:lpstr>
      <vt:lpstr>Motiv systému Office</vt:lpstr>
      <vt:lpstr>DYNAMIKA PROBLÉMOVÉHO CHOVÁNÍ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Míša</cp:lastModifiedBy>
  <cp:revision>34</cp:revision>
  <dcterms:created xsi:type="dcterms:W3CDTF">2014-06-03T12:12:09Z</dcterms:created>
  <dcterms:modified xsi:type="dcterms:W3CDTF">2017-11-06T10:22:34Z</dcterms:modified>
</cp:coreProperties>
</file>