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3"/>
  </p:notesMasterIdLst>
  <p:sldIdLst>
    <p:sldId id="256" r:id="rId2"/>
    <p:sldId id="261" r:id="rId3"/>
    <p:sldId id="308" r:id="rId4"/>
    <p:sldId id="320" r:id="rId5"/>
    <p:sldId id="322" r:id="rId6"/>
    <p:sldId id="324" r:id="rId7"/>
    <p:sldId id="326" r:id="rId8"/>
    <p:sldId id="327" r:id="rId9"/>
    <p:sldId id="328" r:id="rId10"/>
    <p:sldId id="329" r:id="rId11"/>
    <p:sldId id="323" r:id="rId12"/>
  </p:sldIdLst>
  <p:sldSz cx="9144000" cy="5143500" type="screen16x9"/>
  <p:notesSz cx="6858000" cy="9144000"/>
  <p:embeddedFontLst>
    <p:embeddedFont>
      <p:font typeface="Titillium Web" panose="020B0604020202020204" charset="-18"/>
      <p:regular r:id="rId14"/>
      <p:bold r:id="rId15"/>
      <p:italic r:id="rId16"/>
      <p:boldItalic r:id="rId17"/>
    </p:embeddedFont>
    <p:embeddedFont>
      <p:font typeface="Titillium Web ExtraLight" panose="020B0604020202020204" charset="-18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60000E-D80E-4480-9D7A-DDCB5AA01081}">
  <a:tblStyle styleId="{6D60000E-D80E-4480-9D7A-DDCB5AA010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03942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0447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6561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8979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6027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188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0107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3870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0259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265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4560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856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96525" y="817291"/>
            <a:ext cx="7729200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3" name="Google Shape;13;p2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47" name="Google Shape;47;p2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Google Shape;113;p2"/>
          <p:cNvSpPr/>
          <p:nvPr/>
        </p:nvSpPr>
        <p:spPr>
          <a:xfrm>
            <a:off x="0" y="2229988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46557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subTitle" idx="1"/>
          </p:nvPr>
        </p:nvSpPr>
        <p:spPr>
          <a:xfrm>
            <a:off x="448270" y="1585135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9pPr>
          </a:lstStyle>
          <a:p>
            <a:endParaRPr/>
          </a:p>
        </p:txBody>
      </p:sp>
      <p:grpSp>
        <p:nvGrpSpPr>
          <p:cNvPr id="117" name="Google Shape;117;p3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18" name="Google Shape;118;p3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3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152" name="Google Shape;152;p3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"/>
          <p:cNvSpPr/>
          <p:nvPr/>
        </p:nvSpPr>
        <p:spPr>
          <a:xfrm>
            <a:off x="-25" y="0"/>
            <a:ext cx="9144000" cy="1088700"/>
          </a:xfrm>
          <a:prstGeom prst="rect">
            <a:avLst/>
          </a:pr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5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6" name="Google Shape;226;p5"/>
          <p:cNvGrpSpPr/>
          <p:nvPr/>
        </p:nvGrpSpPr>
        <p:grpSpPr>
          <a:xfrm>
            <a:off x="28550" y="3850565"/>
            <a:ext cx="9094048" cy="1293104"/>
            <a:chOff x="28544" y="3514688"/>
            <a:chExt cx="9094048" cy="1628800"/>
          </a:xfrm>
        </p:grpSpPr>
        <p:sp>
          <p:nvSpPr>
            <p:cNvPr id="227" name="Google Shape;227;p5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5"/>
          <p:cNvGrpSpPr/>
          <p:nvPr/>
        </p:nvGrpSpPr>
        <p:grpSpPr>
          <a:xfrm>
            <a:off x="28550" y="4360998"/>
            <a:ext cx="9094048" cy="782671"/>
            <a:chOff x="28544" y="4157632"/>
            <a:chExt cx="9094048" cy="985856"/>
          </a:xfrm>
        </p:grpSpPr>
        <p:sp>
          <p:nvSpPr>
            <p:cNvPr id="261" name="Google Shape;261;p5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7" name="Google Shape;327;p5"/>
          <p:cNvSpPr/>
          <p:nvPr/>
        </p:nvSpPr>
        <p:spPr>
          <a:xfrm>
            <a:off x="0" y="3579000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5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9" name="Google Shape;329;p5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▫"/>
              <a:defRPr>
                <a:solidFill>
                  <a:schemeClr val="lt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46557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5143488"/>
          </a:xfrm>
          <a:custGeom>
            <a:avLst/>
            <a:gdLst/>
            <a:ahLst/>
            <a:cxnLst/>
            <a:rect l="l" t="t" r="r" b="b"/>
            <a:pathLst>
              <a:path w="285750" h="160734" extrusionOk="0">
                <a:moveTo>
                  <a:pt x="17190" y="8595"/>
                </a:moveTo>
                <a:lnTo>
                  <a:pt x="17190" y="16799"/>
                </a:lnTo>
                <a:lnTo>
                  <a:pt x="8762" y="16799"/>
                </a:lnTo>
                <a:lnTo>
                  <a:pt x="8762" y="8595"/>
                </a:lnTo>
                <a:close/>
                <a:moveTo>
                  <a:pt x="25840" y="8595"/>
                </a:moveTo>
                <a:lnTo>
                  <a:pt x="25840" y="16799"/>
                </a:lnTo>
                <a:lnTo>
                  <a:pt x="17413" y="16799"/>
                </a:lnTo>
                <a:lnTo>
                  <a:pt x="17413" y="8595"/>
                </a:lnTo>
                <a:close/>
                <a:moveTo>
                  <a:pt x="34547" y="8595"/>
                </a:moveTo>
                <a:lnTo>
                  <a:pt x="34547" y="16799"/>
                </a:lnTo>
                <a:lnTo>
                  <a:pt x="26064" y="16799"/>
                </a:lnTo>
                <a:lnTo>
                  <a:pt x="26064" y="8595"/>
                </a:lnTo>
                <a:close/>
                <a:moveTo>
                  <a:pt x="43197" y="8595"/>
                </a:moveTo>
                <a:lnTo>
                  <a:pt x="43197" y="16799"/>
                </a:lnTo>
                <a:lnTo>
                  <a:pt x="34770" y="16799"/>
                </a:lnTo>
                <a:lnTo>
                  <a:pt x="34770" y="8595"/>
                </a:lnTo>
                <a:close/>
                <a:moveTo>
                  <a:pt x="51848" y="8595"/>
                </a:moveTo>
                <a:lnTo>
                  <a:pt x="51848" y="16799"/>
                </a:lnTo>
                <a:lnTo>
                  <a:pt x="43421" y="16799"/>
                </a:lnTo>
                <a:lnTo>
                  <a:pt x="43421" y="8595"/>
                </a:lnTo>
                <a:close/>
                <a:moveTo>
                  <a:pt x="60499" y="8595"/>
                </a:moveTo>
                <a:lnTo>
                  <a:pt x="60499" y="16799"/>
                </a:lnTo>
                <a:lnTo>
                  <a:pt x="52071" y="16799"/>
                </a:lnTo>
                <a:lnTo>
                  <a:pt x="52071" y="8595"/>
                </a:lnTo>
                <a:close/>
                <a:moveTo>
                  <a:pt x="69149" y="8595"/>
                </a:moveTo>
                <a:lnTo>
                  <a:pt x="69149" y="16799"/>
                </a:lnTo>
                <a:lnTo>
                  <a:pt x="60722" y="16799"/>
                </a:lnTo>
                <a:lnTo>
                  <a:pt x="60722" y="8595"/>
                </a:lnTo>
                <a:close/>
                <a:moveTo>
                  <a:pt x="77800" y="8595"/>
                </a:moveTo>
                <a:lnTo>
                  <a:pt x="77800" y="16799"/>
                </a:lnTo>
                <a:lnTo>
                  <a:pt x="69373" y="16799"/>
                </a:lnTo>
                <a:lnTo>
                  <a:pt x="69373" y="8595"/>
                </a:lnTo>
                <a:close/>
                <a:moveTo>
                  <a:pt x="86506" y="8595"/>
                </a:moveTo>
                <a:lnTo>
                  <a:pt x="86506" y="16799"/>
                </a:lnTo>
                <a:lnTo>
                  <a:pt x="78023" y="16799"/>
                </a:lnTo>
                <a:lnTo>
                  <a:pt x="78023" y="8595"/>
                </a:lnTo>
                <a:close/>
                <a:moveTo>
                  <a:pt x="95157" y="8595"/>
                </a:moveTo>
                <a:lnTo>
                  <a:pt x="95157" y="16799"/>
                </a:lnTo>
                <a:lnTo>
                  <a:pt x="86730" y="16799"/>
                </a:lnTo>
                <a:lnTo>
                  <a:pt x="86730" y="8595"/>
                </a:lnTo>
                <a:close/>
                <a:moveTo>
                  <a:pt x="103808" y="8595"/>
                </a:moveTo>
                <a:lnTo>
                  <a:pt x="103808" y="16799"/>
                </a:lnTo>
                <a:lnTo>
                  <a:pt x="95380" y="16799"/>
                </a:lnTo>
                <a:lnTo>
                  <a:pt x="95380" y="8595"/>
                </a:lnTo>
                <a:close/>
                <a:moveTo>
                  <a:pt x="112458" y="8595"/>
                </a:moveTo>
                <a:lnTo>
                  <a:pt x="112458" y="16799"/>
                </a:lnTo>
                <a:lnTo>
                  <a:pt x="104031" y="16799"/>
                </a:lnTo>
                <a:lnTo>
                  <a:pt x="104031" y="8595"/>
                </a:lnTo>
                <a:close/>
                <a:moveTo>
                  <a:pt x="121109" y="8595"/>
                </a:moveTo>
                <a:lnTo>
                  <a:pt x="121109" y="16799"/>
                </a:lnTo>
                <a:lnTo>
                  <a:pt x="112681" y="16799"/>
                </a:lnTo>
                <a:lnTo>
                  <a:pt x="112681" y="8595"/>
                </a:lnTo>
                <a:close/>
                <a:moveTo>
                  <a:pt x="129760" y="8595"/>
                </a:moveTo>
                <a:lnTo>
                  <a:pt x="129760" y="16799"/>
                </a:lnTo>
                <a:lnTo>
                  <a:pt x="121332" y="16799"/>
                </a:lnTo>
                <a:lnTo>
                  <a:pt x="121332" y="8595"/>
                </a:lnTo>
                <a:close/>
                <a:moveTo>
                  <a:pt x="138410" y="8595"/>
                </a:moveTo>
                <a:lnTo>
                  <a:pt x="138410" y="16799"/>
                </a:lnTo>
                <a:lnTo>
                  <a:pt x="129983" y="16799"/>
                </a:lnTo>
                <a:lnTo>
                  <a:pt x="129983" y="8595"/>
                </a:lnTo>
                <a:close/>
                <a:moveTo>
                  <a:pt x="147117" y="8595"/>
                </a:moveTo>
                <a:lnTo>
                  <a:pt x="147117" y="16799"/>
                </a:lnTo>
                <a:lnTo>
                  <a:pt x="138633" y="16799"/>
                </a:lnTo>
                <a:lnTo>
                  <a:pt x="138633" y="8595"/>
                </a:lnTo>
                <a:close/>
                <a:moveTo>
                  <a:pt x="155767" y="8595"/>
                </a:moveTo>
                <a:lnTo>
                  <a:pt x="155767" y="16799"/>
                </a:lnTo>
                <a:lnTo>
                  <a:pt x="147340" y="16799"/>
                </a:lnTo>
                <a:lnTo>
                  <a:pt x="147340" y="8595"/>
                </a:lnTo>
                <a:close/>
                <a:moveTo>
                  <a:pt x="164418" y="8595"/>
                </a:moveTo>
                <a:lnTo>
                  <a:pt x="164418" y="16799"/>
                </a:lnTo>
                <a:lnTo>
                  <a:pt x="155990" y="16799"/>
                </a:lnTo>
                <a:lnTo>
                  <a:pt x="155990" y="8595"/>
                </a:lnTo>
                <a:close/>
                <a:moveTo>
                  <a:pt x="173069" y="8595"/>
                </a:moveTo>
                <a:lnTo>
                  <a:pt x="173069" y="16799"/>
                </a:lnTo>
                <a:lnTo>
                  <a:pt x="164641" y="16799"/>
                </a:lnTo>
                <a:lnTo>
                  <a:pt x="164641" y="8595"/>
                </a:lnTo>
                <a:close/>
                <a:moveTo>
                  <a:pt x="181719" y="8595"/>
                </a:moveTo>
                <a:lnTo>
                  <a:pt x="181719" y="16799"/>
                </a:lnTo>
                <a:lnTo>
                  <a:pt x="173292" y="16799"/>
                </a:lnTo>
                <a:lnTo>
                  <a:pt x="173292" y="8595"/>
                </a:lnTo>
                <a:close/>
                <a:moveTo>
                  <a:pt x="190370" y="8595"/>
                </a:moveTo>
                <a:lnTo>
                  <a:pt x="190370" y="16799"/>
                </a:lnTo>
                <a:lnTo>
                  <a:pt x="181942" y="16799"/>
                </a:lnTo>
                <a:lnTo>
                  <a:pt x="181942" y="8595"/>
                </a:lnTo>
                <a:close/>
                <a:moveTo>
                  <a:pt x="199020" y="8595"/>
                </a:moveTo>
                <a:lnTo>
                  <a:pt x="199020" y="16799"/>
                </a:lnTo>
                <a:lnTo>
                  <a:pt x="190593" y="16799"/>
                </a:lnTo>
                <a:lnTo>
                  <a:pt x="190593" y="8595"/>
                </a:lnTo>
                <a:close/>
                <a:moveTo>
                  <a:pt x="207727" y="8595"/>
                </a:moveTo>
                <a:lnTo>
                  <a:pt x="207727" y="16799"/>
                </a:lnTo>
                <a:lnTo>
                  <a:pt x="199244" y="16799"/>
                </a:lnTo>
                <a:lnTo>
                  <a:pt x="199244" y="8595"/>
                </a:lnTo>
                <a:close/>
                <a:moveTo>
                  <a:pt x="216377" y="8595"/>
                </a:moveTo>
                <a:lnTo>
                  <a:pt x="216377" y="16799"/>
                </a:lnTo>
                <a:lnTo>
                  <a:pt x="207950" y="16799"/>
                </a:lnTo>
                <a:lnTo>
                  <a:pt x="207950" y="8595"/>
                </a:lnTo>
                <a:close/>
                <a:moveTo>
                  <a:pt x="225028" y="8595"/>
                </a:moveTo>
                <a:lnTo>
                  <a:pt x="225028" y="16799"/>
                </a:lnTo>
                <a:lnTo>
                  <a:pt x="216601" y="16799"/>
                </a:lnTo>
                <a:lnTo>
                  <a:pt x="216601" y="8595"/>
                </a:lnTo>
                <a:close/>
                <a:moveTo>
                  <a:pt x="233679" y="8595"/>
                </a:moveTo>
                <a:lnTo>
                  <a:pt x="233679" y="16799"/>
                </a:lnTo>
                <a:lnTo>
                  <a:pt x="225251" y="16799"/>
                </a:lnTo>
                <a:lnTo>
                  <a:pt x="225251" y="8595"/>
                </a:lnTo>
                <a:close/>
                <a:moveTo>
                  <a:pt x="242329" y="8595"/>
                </a:moveTo>
                <a:lnTo>
                  <a:pt x="242329" y="16799"/>
                </a:lnTo>
                <a:lnTo>
                  <a:pt x="233902" y="16799"/>
                </a:lnTo>
                <a:lnTo>
                  <a:pt x="233902" y="8595"/>
                </a:lnTo>
                <a:close/>
                <a:moveTo>
                  <a:pt x="250980" y="8595"/>
                </a:moveTo>
                <a:lnTo>
                  <a:pt x="250980" y="16799"/>
                </a:lnTo>
                <a:lnTo>
                  <a:pt x="242553" y="16799"/>
                </a:lnTo>
                <a:lnTo>
                  <a:pt x="242553" y="8595"/>
                </a:lnTo>
                <a:close/>
                <a:moveTo>
                  <a:pt x="259686" y="8595"/>
                </a:moveTo>
                <a:lnTo>
                  <a:pt x="259686" y="16799"/>
                </a:lnTo>
                <a:lnTo>
                  <a:pt x="251203" y="16799"/>
                </a:lnTo>
                <a:lnTo>
                  <a:pt x="251203" y="8595"/>
                </a:lnTo>
                <a:close/>
                <a:moveTo>
                  <a:pt x="268337" y="8595"/>
                </a:moveTo>
                <a:lnTo>
                  <a:pt x="268337" y="16799"/>
                </a:lnTo>
                <a:lnTo>
                  <a:pt x="259910" y="16799"/>
                </a:lnTo>
                <a:lnTo>
                  <a:pt x="259910" y="8595"/>
                </a:lnTo>
                <a:close/>
                <a:moveTo>
                  <a:pt x="276988" y="8595"/>
                </a:moveTo>
                <a:lnTo>
                  <a:pt x="276988" y="16799"/>
                </a:lnTo>
                <a:lnTo>
                  <a:pt x="268560" y="16799"/>
                </a:lnTo>
                <a:lnTo>
                  <a:pt x="268560" y="8595"/>
                </a:lnTo>
                <a:close/>
                <a:moveTo>
                  <a:pt x="17190" y="17022"/>
                </a:moveTo>
                <a:lnTo>
                  <a:pt x="17190" y="25282"/>
                </a:lnTo>
                <a:lnTo>
                  <a:pt x="8762" y="25282"/>
                </a:lnTo>
                <a:lnTo>
                  <a:pt x="8762" y="17022"/>
                </a:lnTo>
                <a:close/>
                <a:moveTo>
                  <a:pt x="25840" y="17022"/>
                </a:moveTo>
                <a:lnTo>
                  <a:pt x="25840" y="25282"/>
                </a:lnTo>
                <a:lnTo>
                  <a:pt x="17413" y="25282"/>
                </a:lnTo>
                <a:lnTo>
                  <a:pt x="17413" y="17022"/>
                </a:lnTo>
                <a:close/>
                <a:moveTo>
                  <a:pt x="34547" y="17022"/>
                </a:moveTo>
                <a:lnTo>
                  <a:pt x="34547" y="25282"/>
                </a:lnTo>
                <a:lnTo>
                  <a:pt x="26064" y="25282"/>
                </a:lnTo>
                <a:lnTo>
                  <a:pt x="26064" y="17022"/>
                </a:lnTo>
                <a:close/>
                <a:moveTo>
                  <a:pt x="43197" y="17022"/>
                </a:moveTo>
                <a:lnTo>
                  <a:pt x="43197" y="25282"/>
                </a:lnTo>
                <a:lnTo>
                  <a:pt x="34770" y="25282"/>
                </a:lnTo>
                <a:lnTo>
                  <a:pt x="34770" y="17022"/>
                </a:lnTo>
                <a:close/>
                <a:moveTo>
                  <a:pt x="51848" y="17022"/>
                </a:moveTo>
                <a:lnTo>
                  <a:pt x="51848" y="25282"/>
                </a:lnTo>
                <a:lnTo>
                  <a:pt x="43421" y="25282"/>
                </a:lnTo>
                <a:lnTo>
                  <a:pt x="43421" y="17022"/>
                </a:lnTo>
                <a:close/>
                <a:moveTo>
                  <a:pt x="60499" y="17022"/>
                </a:moveTo>
                <a:lnTo>
                  <a:pt x="60499" y="25282"/>
                </a:lnTo>
                <a:lnTo>
                  <a:pt x="52071" y="25282"/>
                </a:lnTo>
                <a:lnTo>
                  <a:pt x="52071" y="17022"/>
                </a:lnTo>
                <a:close/>
                <a:moveTo>
                  <a:pt x="69149" y="17022"/>
                </a:moveTo>
                <a:lnTo>
                  <a:pt x="69149" y="25282"/>
                </a:lnTo>
                <a:lnTo>
                  <a:pt x="60722" y="25282"/>
                </a:lnTo>
                <a:lnTo>
                  <a:pt x="60722" y="17022"/>
                </a:lnTo>
                <a:close/>
                <a:moveTo>
                  <a:pt x="77800" y="17022"/>
                </a:moveTo>
                <a:lnTo>
                  <a:pt x="77800" y="25282"/>
                </a:lnTo>
                <a:lnTo>
                  <a:pt x="69373" y="25282"/>
                </a:lnTo>
                <a:lnTo>
                  <a:pt x="69373" y="17022"/>
                </a:lnTo>
                <a:close/>
                <a:moveTo>
                  <a:pt x="86506" y="17022"/>
                </a:moveTo>
                <a:lnTo>
                  <a:pt x="86506" y="25282"/>
                </a:lnTo>
                <a:lnTo>
                  <a:pt x="78023" y="25282"/>
                </a:lnTo>
                <a:lnTo>
                  <a:pt x="78023" y="17022"/>
                </a:lnTo>
                <a:close/>
                <a:moveTo>
                  <a:pt x="95157" y="17022"/>
                </a:moveTo>
                <a:lnTo>
                  <a:pt x="95157" y="25282"/>
                </a:lnTo>
                <a:lnTo>
                  <a:pt x="86730" y="25282"/>
                </a:lnTo>
                <a:lnTo>
                  <a:pt x="86730" y="17022"/>
                </a:lnTo>
                <a:close/>
                <a:moveTo>
                  <a:pt x="103808" y="17022"/>
                </a:moveTo>
                <a:lnTo>
                  <a:pt x="103808" y="25282"/>
                </a:lnTo>
                <a:lnTo>
                  <a:pt x="95380" y="25282"/>
                </a:lnTo>
                <a:lnTo>
                  <a:pt x="95380" y="17022"/>
                </a:lnTo>
                <a:close/>
                <a:moveTo>
                  <a:pt x="112458" y="17022"/>
                </a:moveTo>
                <a:lnTo>
                  <a:pt x="112458" y="25282"/>
                </a:lnTo>
                <a:lnTo>
                  <a:pt x="104031" y="25282"/>
                </a:lnTo>
                <a:lnTo>
                  <a:pt x="104031" y="17022"/>
                </a:lnTo>
                <a:close/>
                <a:moveTo>
                  <a:pt x="121109" y="17022"/>
                </a:moveTo>
                <a:lnTo>
                  <a:pt x="121109" y="25282"/>
                </a:lnTo>
                <a:lnTo>
                  <a:pt x="112681" y="25282"/>
                </a:lnTo>
                <a:lnTo>
                  <a:pt x="112681" y="17022"/>
                </a:lnTo>
                <a:close/>
                <a:moveTo>
                  <a:pt x="129760" y="17022"/>
                </a:moveTo>
                <a:lnTo>
                  <a:pt x="129760" y="25282"/>
                </a:lnTo>
                <a:lnTo>
                  <a:pt x="121332" y="25282"/>
                </a:lnTo>
                <a:lnTo>
                  <a:pt x="121332" y="17022"/>
                </a:lnTo>
                <a:close/>
                <a:moveTo>
                  <a:pt x="138410" y="17022"/>
                </a:moveTo>
                <a:lnTo>
                  <a:pt x="138410" y="25282"/>
                </a:lnTo>
                <a:lnTo>
                  <a:pt x="129983" y="25282"/>
                </a:lnTo>
                <a:lnTo>
                  <a:pt x="129983" y="17022"/>
                </a:lnTo>
                <a:close/>
                <a:moveTo>
                  <a:pt x="147117" y="17022"/>
                </a:moveTo>
                <a:lnTo>
                  <a:pt x="147117" y="25282"/>
                </a:lnTo>
                <a:lnTo>
                  <a:pt x="138633" y="25282"/>
                </a:lnTo>
                <a:lnTo>
                  <a:pt x="138633" y="17022"/>
                </a:lnTo>
                <a:close/>
                <a:moveTo>
                  <a:pt x="155767" y="17022"/>
                </a:moveTo>
                <a:lnTo>
                  <a:pt x="155767" y="25282"/>
                </a:lnTo>
                <a:lnTo>
                  <a:pt x="147340" y="25282"/>
                </a:lnTo>
                <a:lnTo>
                  <a:pt x="147340" y="17022"/>
                </a:lnTo>
                <a:close/>
                <a:moveTo>
                  <a:pt x="164418" y="17022"/>
                </a:moveTo>
                <a:lnTo>
                  <a:pt x="164418" y="25282"/>
                </a:lnTo>
                <a:lnTo>
                  <a:pt x="155990" y="25282"/>
                </a:lnTo>
                <a:lnTo>
                  <a:pt x="155990" y="17022"/>
                </a:lnTo>
                <a:close/>
                <a:moveTo>
                  <a:pt x="173069" y="17022"/>
                </a:moveTo>
                <a:lnTo>
                  <a:pt x="173069" y="25282"/>
                </a:lnTo>
                <a:lnTo>
                  <a:pt x="164641" y="25282"/>
                </a:lnTo>
                <a:lnTo>
                  <a:pt x="164641" y="17022"/>
                </a:lnTo>
                <a:close/>
                <a:moveTo>
                  <a:pt x="181719" y="17022"/>
                </a:moveTo>
                <a:lnTo>
                  <a:pt x="181719" y="25282"/>
                </a:lnTo>
                <a:lnTo>
                  <a:pt x="173292" y="25282"/>
                </a:lnTo>
                <a:lnTo>
                  <a:pt x="173292" y="17022"/>
                </a:lnTo>
                <a:close/>
                <a:moveTo>
                  <a:pt x="190370" y="17022"/>
                </a:moveTo>
                <a:lnTo>
                  <a:pt x="190370" y="25282"/>
                </a:lnTo>
                <a:lnTo>
                  <a:pt x="181942" y="25282"/>
                </a:lnTo>
                <a:lnTo>
                  <a:pt x="181942" y="17022"/>
                </a:lnTo>
                <a:close/>
                <a:moveTo>
                  <a:pt x="199020" y="17022"/>
                </a:moveTo>
                <a:lnTo>
                  <a:pt x="199020" y="25282"/>
                </a:lnTo>
                <a:lnTo>
                  <a:pt x="190593" y="25282"/>
                </a:lnTo>
                <a:lnTo>
                  <a:pt x="190593" y="17022"/>
                </a:lnTo>
                <a:close/>
                <a:moveTo>
                  <a:pt x="207727" y="17022"/>
                </a:moveTo>
                <a:lnTo>
                  <a:pt x="207727" y="25282"/>
                </a:lnTo>
                <a:lnTo>
                  <a:pt x="199244" y="25282"/>
                </a:lnTo>
                <a:lnTo>
                  <a:pt x="199244" y="17022"/>
                </a:lnTo>
                <a:close/>
                <a:moveTo>
                  <a:pt x="216377" y="17022"/>
                </a:moveTo>
                <a:lnTo>
                  <a:pt x="216377" y="25282"/>
                </a:lnTo>
                <a:lnTo>
                  <a:pt x="207950" y="25282"/>
                </a:lnTo>
                <a:lnTo>
                  <a:pt x="207950" y="17022"/>
                </a:lnTo>
                <a:close/>
                <a:moveTo>
                  <a:pt x="225028" y="17022"/>
                </a:moveTo>
                <a:lnTo>
                  <a:pt x="225028" y="25282"/>
                </a:lnTo>
                <a:lnTo>
                  <a:pt x="216601" y="25282"/>
                </a:lnTo>
                <a:lnTo>
                  <a:pt x="216601" y="17022"/>
                </a:lnTo>
                <a:close/>
                <a:moveTo>
                  <a:pt x="233679" y="17022"/>
                </a:moveTo>
                <a:lnTo>
                  <a:pt x="233679" y="25282"/>
                </a:lnTo>
                <a:lnTo>
                  <a:pt x="225251" y="25282"/>
                </a:lnTo>
                <a:lnTo>
                  <a:pt x="225251" y="17022"/>
                </a:lnTo>
                <a:close/>
                <a:moveTo>
                  <a:pt x="242329" y="17022"/>
                </a:moveTo>
                <a:lnTo>
                  <a:pt x="242329" y="25282"/>
                </a:lnTo>
                <a:lnTo>
                  <a:pt x="233902" y="25282"/>
                </a:lnTo>
                <a:lnTo>
                  <a:pt x="233902" y="17022"/>
                </a:lnTo>
                <a:close/>
                <a:moveTo>
                  <a:pt x="250980" y="17022"/>
                </a:moveTo>
                <a:lnTo>
                  <a:pt x="250980" y="25282"/>
                </a:lnTo>
                <a:lnTo>
                  <a:pt x="242553" y="25282"/>
                </a:lnTo>
                <a:lnTo>
                  <a:pt x="242553" y="17022"/>
                </a:lnTo>
                <a:close/>
                <a:moveTo>
                  <a:pt x="259686" y="17022"/>
                </a:moveTo>
                <a:lnTo>
                  <a:pt x="259686" y="25282"/>
                </a:lnTo>
                <a:lnTo>
                  <a:pt x="251203" y="25282"/>
                </a:lnTo>
                <a:lnTo>
                  <a:pt x="251203" y="17022"/>
                </a:lnTo>
                <a:close/>
                <a:moveTo>
                  <a:pt x="268337" y="17022"/>
                </a:moveTo>
                <a:lnTo>
                  <a:pt x="268337" y="25282"/>
                </a:lnTo>
                <a:lnTo>
                  <a:pt x="259910" y="25282"/>
                </a:lnTo>
                <a:lnTo>
                  <a:pt x="259910" y="17022"/>
                </a:lnTo>
                <a:close/>
                <a:moveTo>
                  <a:pt x="276988" y="17022"/>
                </a:moveTo>
                <a:lnTo>
                  <a:pt x="276988" y="25282"/>
                </a:lnTo>
                <a:lnTo>
                  <a:pt x="268560" y="25282"/>
                </a:lnTo>
                <a:lnTo>
                  <a:pt x="268560" y="17022"/>
                </a:lnTo>
                <a:close/>
                <a:moveTo>
                  <a:pt x="17190" y="25505"/>
                </a:moveTo>
                <a:lnTo>
                  <a:pt x="17190" y="33709"/>
                </a:lnTo>
                <a:lnTo>
                  <a:pt x="8762" y="33709"/>
                </a:lnTo>
                <a:lnTo>
                  <a:pt x="8762" y="25505"/>
                </a:lnTo>
                <a:close/>
                <a:moveTo>
                  <a:pt x="25840" y="25505"/>
                </a:moveTo>
                <a:lnTo>
                  <a:pt x="25840" y="33709"/>
                </a:lnTo>
                <a:lnTo>
                  <a:pt x="17413" y="33709"/>
                </a:lnTo>
                <a:lnTo>
                  <a:pt x="17413" y="25505"/>
                </a:lnTo>
                <a:close/>
                <a:moveTo>
                  <a:pt x="34547" y="25505"/>
                </a:moveTo>
                <a:lnTo>
                  <a:pt x="34547" y="33709"/>
                </a:lnTo>
                <a:lnTo>
                  <a:pt x="26064" y="33709"/>
                </a:lnTo>
                <a:lnTo>
                  <a:pt x="26064" y="25505"/>
                </a:lnTo>
                <a:close/>
                <a:moveTo>
                  <a:pt x="43197" y="25505"/>
                </a:moveTo>
                <a:lnTo>
                  <a:pt x="43197" y="33709"/>
                </a:lnTo>
                <a:lnTo>
                  <a:pt x="34770" y="33709"/>
                </a:lnTo>
                <a:lnTo>
                  <a:pt x="34770" y="25505"/>
                </a:lnTo>
                <a:close/>
                <a:moveTo>
                  <a:pt x="51848" y="25505"/>
                </a:moveTo>
                <a:lnTo>
                  <a:pt x="51848" y="33709"/>
                </a:lnTo>
                <a:lnTo>
                  <a:pt x="43421" y="33709"/>
                </a:lnTo>
                <a:lnTo>
                  <a:pt x="43421" y="25505"/>
                </a:lnTo>
                <a:close/>
                <a:moveTo>
                  <a:pt x="60499" y="25505"/>
                </a:moveTo>
                <a:lnTo>
                  <a:pt x="60499" y="33709"/>
                </a:lnTo>
                <a:lnTo>
                  <a:pt x="52071" y="33709"/>
                </a:lnTo>
                <a:lnTo>
                  <a:pt x="52071" y="25505"/>
                </a:lnTo>
                <a:close/>
                <a:moveTo>
                  <a:pt x="69149" y="25505"/>
                </a:moveTo>
                <a:lnTo>
                  <a:pt x="69149" y="33709"/>
                </a:lnTo>
                <a:lnTo>
                  <a:pt x="60722" y="33709"/>
                </a:lnTo>
                <a:lnTo>
                  <a:pt x="60722" y="25505"/>
                </a:lnTo>
                <a:close/>
                <a:moveTo>
                  <a:pt x="77800" y="25505"/>
                </a:moveTo>
                <a:lnTo>
                  <a:pt x="77800" y="33709"/>
                </a:lnTo>
                <a:lnTo>
                  <a:pt x="69373" y="33709"/>
                </a:lnTo>
                <a:lnTo>
                  <a:pt x="69373" y="25505"/>
                </a:lnTo>
                <a:close/>
                <a:moveTo>
                  <a:pt x="86506" y="25505"/>
                </a:moveTo>
                <a:lnTo>
                  <a:pt x="86506" y="33709"/>
                </a:lnTo>
                <a:lnTo>
                  <a:pt x="78023" y="33709"/>
                </a:lnTo>
                <a:lnTo>
                  <a:pt x="78023" y="25505"/>
                </a:lnTo>
                <a:close/>
                <a:moveTo>
                  <a:pt x="95157" y="25505"/>
                </a:moveTo>
                <a:lnTo>
                  <a:pt x="95157" y="33709"/>
                </a:lnTo>
                <a:lnTo>
                  <a:pt x="86730" y="33709"/>
                </a:lnTo>
                <a:lnTo>
                  <a:pt x="86730" y="25505"/>
                </a:lnTo>
                <a:close/>
                <a:moveTo>
                  <a:pt x="103808" y="25505"/>
                </a:moveTo>
                <a:lnTo>
                  <a:pt x="103808" y="33709"/>
                </a:lnTo>
                <a:lnTo>
                  <a:pt x="95380" y="33709"/>
                </a:lnTo>
                <a:lnTo>
                  <a:pt x="95380" y="25505"/>
                </a:lnTo>
                <a:close/>
                <a:moveTo>
                  <a:pt x="112458" y="25505"/>
                </a:moveTo>
                <a:lnTo>
                  <a:pt x="112458" y="33709"/>
                </a:lnTo>
                <a:lnTo>
                  <a:pt x="104031" y="33709"/>
                </a:lnTo>
                <a:lnTo>
                  <a:pt x="104031" y="25505"/>
                </a:lnTo>
                <a:close/>
                <a:moveTo>
                  <a:pt x="121109" y="25505"/>
                </a:moveTo>
                <a:lnTo>
                  <a:pt x="121109" y="33709"/>
                </a:lnTo>
                <a:lnTo>
                  <a:pt x="112681" y="33709"/>
                </a:lnTo>
                <a:lnTo>
                  <a:pt x="112681" y="25505"/>
                </a:lnTo>
                <a:close/>
                <a:moveTo>
                  <a:pt x="129760" y="25505"/>
                </a:moveTo>
                <a:lnTo>
                  <a:pt x="129760" y="33709"/>
                </a:lnTo>
                <a:lnTo>
                  <a:pt x="121332" y="33709"/>
                </a:lnTo>
                <a:lnTo>
                  <a:pt x="121332" y="25505"/>
                </a:lnTo>
                <a:close/>
                <a:moveTo>
                  <a:pt x="138410" y="25505"/>
                </a:moveTo>
                <a:lnTo>
                  <a:pt x="138410" y="33709"/>
                </a:lnTo>
                <a:lnTo>
                  <a:pt x="129983" y="33709"/>
                </a:lnTo>
                <a:lnTo>
                  <a:pt x="129983" y="25505"/>
                </a:lnTo>
                <a:close/>
                <a:moveTo>
                  <a:pt x="147117" y="25505"/>
                </a:moveTo>
                <a:lnTo>
                  <a:pt x="147117" y="33709"/>
                </a:lnTo>
                <a:lnTo>
                  <a:pt x="138633" y="33709"/>
                </a:lnTo>
                <a:lnTo>
                  <a:pt x="138633" y="25505"/>
                </a:lnTo>
                <a:close/>
                <a:moveTo>
                  <a:pt x="155767" y="25505"/>
                </a:moveTo>
                <a:lnTo>
                  <a:pt x="155767" y="33709"/>
                </a:lnTo>
                <a:lnTo>
                  <a:pt x="147340" y="33709"/>
                </a:lnTo>
                <a:lnTo>
                  <a:pt x="147340" y="25505"/>
                </a:lnTo>
                <a:close/>
                <a:moveTo>
                  <a:pt x="164418" y="25505"/>
                </a:moveTo>
                <a:lnTo>
                  <a:pt x="164418" y="33709"/>
                </a:lnTo>
                <a:lnTo>
                  <a:pt x="155990" y="33709"/>
                </a:lnTo>
                <a:lnTo>
                  <a:pt x="155990" y="25505"/>
                </a:lnTo>
                <a:close/>
                <a:moveTo>
                  <a:pt x="173069" y="25505"/>
                </a:moveTo>
                <a:lnTo>
                  <a:pt x="173069" y="33709"/>
                </a:lnTo>
                <a:lnTo>
                  <a:pt x="164641" y="33709"/>
                </a:lnTo>
                <a:lnTo>
                  <a:pt x="164641" y="25505"/>
                </a:lnTo>
                <a:close/>
                <a:moveTo>
                  <a:pt x="181719" y="25505"/>
                </a:moveTo>
                <a:lnTo>
                  <a:pt x="181719" y="33709"/>
                </a:lnTo>
                <a:lnTo>
                  <a:pt x="173292" y="33709"/>
                </a:lnTo>
                <a:lnTo>
                  <a:pt x="173292" y="25505"/>
                </a:lnTo>
                <a:close/>
                <a:moveTo>
                  <a:pt x="190370" y="25505"/>
                </a:moveTo>
                <a:lnTo>
                  <a:pt x="190370" y="33709"/>
                </a:lnTo>
                <a:lnTo>
                  <a:pt x="181942" y="33709"/>
                </a:lnTo>
                <a:lnTo>
                  <a:pt x="181942" y="25505"/>
                </a:lnTo>
                <a:close/>
                <a:moveTo>
                  <a:pt x="199020" y="25505"/>
                </a:moveTo>
                <a:lnTo>
                  <a:pt x="199020" y="33709"/>
                </a:lnTo>
                <a:lnTo>
                  <a:pt x="190593" y="33709"/>
                </a:lnTo>
                <a:lnTo>
                  <a:pt x="190593" y="25505"/>
                </a:lnTo>
                <a:close/>
                <a:moveTo>
                  <a:pt x="207727" y="25505"/>
                </a:moveTo>
                <a:lnTo>
                  <a:pt x="207727" y="33709"/>
                </a:lnTo>
                <a:lnTo>
                  <a:pt x="199244" y="33709"/>
                </a:lnTo>
                <a:lnTo>
                  <a:pt x="199244" y="25505"/>
                </a:lnTo>
                <a:close/>
                <a:moveTo>
                  <a:pt x="216377" y="25505"/>
                </a:moveTo>
                <a:lnTo>
                  <a:pt x="216377" y="33709"/>
                </a:lnTo>
                <a:lnTo>
                  <a:pt x="207950" y="33709"/>
                </a:lnTo>
                <a:lnTo>
                  <a:pt x="207950" y="25505"/>
                </a:lnTo>
                <a:close/>
                <a:moveTo>
                  <a:pt x="225028" y="25505"/>
                </a:moveTo>
                <a:lnTo>
                  <a:pt x="225028" y="33709"/>
                </a:lnTo>
                <a:lnTo>
                  <a:pt x="216601" y="33709"/>
                </a:lnTo>
                <a:lnTo>
                  <a:pt x="216601" y="25505"/>
                </a:lnTo>
                <a:close/>
                <a:moveTo>
                  <a:pt x="233679" y="25505"/>
                </a:moveTo>
                <a:lnTo>
                  <a:pt x="233679" y="33709"/>
                </a:lnTo>
                <a:lnTo>
                  <a:pt x="225251" y="33709"/>
                </a:lnTo>
                <a:lnTo>
                  <a:pt x="225251" y="25505"/>
                </a:lnTo>
                <a:close/>
                <a:moveTo>
                  <a:pt x="242329" y="25505"/>
                </a:moveTo>
                <a:lnTo>
                  <a:pt x="242329" y="33709"/>
                </a:lnTo>
                <a:lnTo>
                  <a:pt x="233902" y="33709"/>
                </a:lnTo>
                <a:lnTo>
                  <a:pt x="233902" y="25505"/>
                </a:lnTo>
                <a:close/>
                <a:moveTo>
                  <a:pt x="250980" y="25505"/>
                </a:moveTo>
                <a:lnTo>
                  <a:pt x="250980" y="33709"/>
                </a:lnTo>
                <a:lnTo>
                  <a:pt x="242553" y="33709"/>
                </a:lnTo>
                <a:lnTo>
                  <a:pt x="242553" y="25505"/>
                </a:lnTo>
                <a:close/>
                <a:moveTo>
                  <a:pt x="259686" y="25505"/>
                </a:moveTo>
                <a:lnTo>
                  <a:pt x="259686" y="33709"/>
                </a:lnTo>
                <a:lnTo>
                  <a:pt x="251203" y="33709"/>
                </a:lnTo>
                <a:lnTo>
                  <a:pt x="251203" y="25505"/>
                </a:lnTo>
                <a:close/>
                <a:moveTo>
                  <a:pt x="268337" y="25505"/>
                </a:moveTo>
                <a:lnTo>
                  <a:pt x="268337" y="33709"/>
                </a:lnTo>
                <a:lnTo>
                  <a:pt x="259910" y="33709"/>
                </a:lnTo>
                <a:lnTo>
                  <a:pt x="259910" y="25505"/>
                </a:lnTo>
                <a:close/>
                <a:moveTo>
                  <a:pt x="276988" y="25505"/>
                </a:moveTo>
                <a:lnTo>
                  <a:pt x="276988" y="33709"/>
                </a:lnTo>
                <a:lnTo>
                  <a:pt x="268560" y="33709"/>
                </a:lnTo>
                <a:lnTo>
                  <a:pt x="268560" y="25505"/>
                </a:lnTo>
                <a:close/>
                <a:moveTo>
                  <a:pt x="17190" y="33933"/>
                </a:moveTo>
                <a:lnTo>
                  <a:pt x="17190" y="42193"/>
                </a:lnTo>
                <a:lnTo>
                  <a:pt x="8762" y="42193"/>
                </a:lnTo>
                <a:lnTo>
                  <a:pt x="8762" y="33933"/>
                </a:lnTo>
                <a:close/>
                <a:moveTo>
                  <a:pt x="25840" y="33933"/>
                </a:moveTo>
                <a:lnTo>
                  <a:pt x="25840" y="42193"/>
                </a:lnTo>
                <a:lnTo>
                  <a:pt x="17413" y="42193"/>
                </a:lnTo>
                <a:lnTo>
                  <a:pt x="17413" y="33933"/>
                </a:lnTo>
                <a:close/>
                <a:moveTo>
                  <a:pt x="34547" y="33933"/>
                </a:moveTo>
                <a:lnTo>
                  <a:pt x="34547" y="42193"/>
                </a:lnTo>
                <a:lnTo>
                  <a:pt x="26064" y="42193"/>
                </a:lnTo>
                <a:lnTo>
                  <a:pt x="26064" y="33933"/>
                </a:lnTo>
                <a:close/>
                <a:moveTo>
                  <a:pt x="43197" y="33933"/>
                </a:moveTo>
                <a:lnTo>
                  <a:pt x="43197" y="42193"/>
                </a:lnTo>
                <a:lnTo>
                  <a:pt x="34770" y="42193"/>
                </a:lnTo>
                <a:lnTo>
                  <a:pt x="34770" y="33933"/>
                </a:lnTo>
                <a:close/>
                <a:moveTo>
                  <a:pt x="51848" y="33933"/>
                </a:moveTo>
                <a:lnTo>
                  <a:pt x="51848" y="42193"/>
                </a:lnTo>
                <a:lnTo>
                  <a:pt x="43421" y="42193"/>
                </a:lnTo>
                <a:lnTo>
                  <a:pt x="43421" y="33933"/>
                </a:lnTo>
                <a:close/>
                <a:moveTo>
                  <a:pt x="60499" y="33933"/>
                </a:moveTo>
                <a:lnTo>
                  <a:pt x="60499" y="42193"/>
                </a:lnTo>
                <a:lnTo>
                  <a:pt x="52071" y="42193"/>
                </a:lnTo>
                <a:lnTo>
                  <a:pt x="52071" y="33933"/>
                </a:lnTo>
                <a:close/>
                <a:moveTo>
                  <a:pt x="69149" y="33933"/>
                </a:moveTo>
                <a:lnTo>
                  <a:pt x="69149" y="42193"/>
                </a:lnTo>
                <a:lnTo>
                  <a:pt x="60722" y="42193"/>
                </a:lnTo>
                <a:lnTo>
                  <a:pt x="60722" y="33933"/>
                </a:lnTo>
                <a:close/>
                <a:moveTo>
                  <a:pt x="77800" y="33933"/>
                </a:moveTo>
                <a:lnTo>
                  <a:pt x="77800" y="42193"/>
                </a:lnTo>
                <a:lnTo>
                  <a:pt x="69373" y="42193"/>
                </a:lnTo>
                <a:lnTo>
                  <a:pt x="69373" y="33933"/>
                </a:lnTo>
                <a:close/>
                <a:moveTo>
                  <a:pt x="86506" y="33933"/>
                </a:moveTo>
                <a:lnTo>
                  <a:pt x="86506" y="42193"/>
                </a:lnTo>
                <a:lnTo>
                  <a:pt x="78023" y="42193"/>
                </a:lnTo>
                <a:lnTo>
                  <a:pt x="78023" y="33933"/>
                </a:lnTo>
                <a:close/>
                <a:moveTo>
                  <a:pt x="95157" y="33933"/>
                </a:moveTo>
                <a:lnTo>
                  <a:pt x="95157" y="42193"/>
                </a:lnTo>
                <a:lnTo>
                  <a:pt x="86730" y="42193"/>
                </a:lnTo>
                <a:lnTo>
                  <a:pt x="86730" y="33933"/>
                </a:lnTo>
                <a:close/>
                <a:moveTo>
                  <a:pt x="103808" y="33933"/>
                </a:moveTo>
                <a:lnTo>
                  <a:pt x="103808" y="42193"/>
                </a:lnTo>
                <a:lnTo>
                  <a:pt x="95380" y="42193"/>
                </a:lnTo>
                <a:lnTo>
                  <a:pt x="95380" y="33933"/>
                </a:lnTo>
                <a:close/>
                <a:moveTo>
                  <a:pt x="112458" y="33933"/>
                </a:moveTo>
                <a:lnTo>
                  <a:pt x="112458" y="42193"/>
                </a:lnTo>
                <a:lnTo>
                  <a:pt x="104031" y="42193"/>
                </a:lnTo>
                <a:lnTo>
                  <a:pt x="104031" y="33933"/>
                </a:lnTo>
                <a:close/>
                <a:moveTo>
                  <a:pt x="121109" y="33933"/>
                </a:moveTo>
                <a:lnTo>
                  <a:pt x="121109" y="42193"/>
                </a:lnTo>
                <a:lnTo>
                  <a:pt x="112681" y="42193"/>
                </a:lnTo>
                <a:lnTo>
                  <a:pt x="112681" y="33933"/>
                </a:lnTo>
                <a:close/>
                <a:moveTo>
                  <a:pt x="129760" y="33933"/>
                </a:moveTo>
                <a:lnTo>
                  <a:pt x="129760" y="42193"/>
                </a:lnTo>
                <a:lnTo>
                  <a:pt x="121332" y="42193"/>
                </a:lnTo>
                <a:lnTo>
                  <a:pt x="121332" y="33933"/>
                </a:lnTo>
                <a:close/>
                <a:moveTo>
                  <a:pt x="138410" y="33933"/>
                </a:moveTo>
                <a:lnTo>
                  <a:pt x="138410" y="42193"/>
                </a:lnTo>
                <a:lnTo>
                  <a:pt x="129983" y="42193"/>
                </a:lnTo>
                <a:lnTo>
                  <a:pt x="129983" y="33933"/>
                </a:lnTo>
                <a:close/>
                <a:moveTo>
                  <a:pt x="147117" y="33933"/>
                </a:moveTo>
                <a:lnTo>
                  <a:pt x="147117" y="42193"/>
                </a:lnTo>
                <a:lnTo>
                  <a:pt x="138633" y="42193"/>
                </a:lnTo>
                <a:lnTo>
                  <a:pt x="138633" y="33933"/>
                </a:lnTo>
                <a:close/>
                <a:moveTo>
                  <a:pt x="155767" y="33933"/>
                </a:moveTo>
                <a:lnTo>
                  <a:pt x="155767" y="42193"/>
                </a:lnTo>
                <a:lnTo>
                  <a:pt x="147340" y="42193"/>
                </a:lnTo>
                <a:lnTo>
                  <a:pt x="147340" y="33933"/>
                </a:lnTo>
                <a:close/>
                <a:moveTo>
                  <a:pt x="164418" y="33933"/>
                </a:moveTo>
                <a:lnTo>
                  <a:pt x="164418" y="42193"/>
                </a:lnTo>
                <a:lnTo>
                  <a:pt x="155990" y="42193"/>
                </a:lnTo>
                <a:lnTo>
                  <a:pt x="155990" y="33933"/>
                </a:lnTo>
                <a:close/>
                <a:moveTo>
                  <a:pt x="173069" y="33933"/>
                </a:moveTo>
                <a:lnTo>
                  <a:pt x="173069" y="42193"/>
                </a:lnTo>
                <a:lnTo>
                  <a:pt x="164641" y="42193"/>
                </a:lnTo>
                <a:lnTo>
                  <a:pt x="164641" y="33933"/>
                </a:lnTo>
                <a:close/>
                <a:moveTo>
                  <a:pt x="181719" y="33933"/>
                </a:moveTo>
                <a:lnTo>
                  <a:pt x="181719" y="42193"/>
                </a:lnTo>
                <a:lnTo>
                  <a:pt x="173292" y="42193"/>
                </a:lnTo>
                <a:lnTo>
                  <a:pt x="173292" y="33933"/>
                </a:lnTo>
                <a:close/>
                <a:moveTo>
                  <a:pt x="190370" y="33933"/>
                </a:moveTo>
                <a:lnTo>
                  <a:pt x="190370" y="42193"/>
                </a:lnTo>
                <a:lnTo>
                  <a:pt x="181942" y="42193"/>
                </a:lnTo>
                <a:lnTo>
                  <a:pt x="181942" y="33933"/>
                </a:lnTo>
                <a:close/>
                <a:moveTo>
                  <a:pt x="199020" y="33933"/>
                </a:moveTo>
                <a:lnTo>
                  <a:pt x="199020" y="42193"/>
                </a:lnTo>
                <a:lnTo>
                  <a:pt x="190593" y="42193"/>
                </a:lnTo>
                <a:lnTo>
                  <a:pt x="190593" y="33933"/>
                </a:lnTo>
                <a:close/>
                <a:moveTo>
                  <a:pt x="207727" y="33933"/>
                </a:moveTo>
                <a:lnTo>
                  <a:pt x="207727" y="42193"/>
                </a:lnTo>
                <a:lnTo>
                  <a:pt x="199244" y="42193"/>
                </a:lnTo>
                <a:lnTo>
                  <a:pt x="199244" y="33933"/>
                </a:lnTo>
                <a:close/>
                <a:moveTo>
                  <a:pt x="216377" y="33933"/>
                </a:moveTo>
                <a:lnTo>
                  <a:pt x="216377" y="42193"/>
                </a:lnTo>
                <a:lnTo>
                  <a:pt x="207950" y="42193"/>
                </a:lnTo>
                <a:lnTo>
                  <a:pt x="207950" y="33933"/>
                </a:lnTo>
                <a:close/>
                <a:moveTo>
                  <a:pt x="225028" y="33933"/>
                </a:moveTo>
                <a:lnTo>
                  <a:pt x="225028" y="42193"/>
                </a:lnTo>
                <a:lnTo>
                  <a:pt x="216601" y="42193"/>
                </a:lnTo>
                <a:lnTo>
                  <a:pt x="216601" y="33933"/>
                </a:lnTo>
                <a:close/>
                <a:moveTo>
                  <a:pt x="233679" y="33933"/>
                </a:moveTo>
                <a:lnTo>
                  <a:pt x="233679" y="42193"/>
                </a:lnTo>
                <a:lnTo>
                  <a:pt x="225251" y="42193"/>
                </a:lnTo>
                <a:lnTo>
                  <a:pt x="225251" y="33933"/>
                </a:lnTo>
                <a:close/>
                <a:moveTo>
                  <a:pt x="242329" y="33933"/>
                </a:moveTo>
                <a:lnTo>
                  <a:pt x="242329" y="42193"/>
                </a:lnTo>
                <a:lnTo>
                  <a:pt x="233902" y="42193"/>
                </a:lnTo>
                <a:lnTo>
                  <a:pt x="233902" y="33933"/>
                </a:lnTo>
                <a:close/>
                <a:moveTo>
                  <a:pt x="250980" y="33933"/>
                </a:moveTo>
                <a:lnTo>
                  <a:pt x="250980" y="42193"/>
                </a:lnTo>
                <a:lnTo>
                  <a:pt x="242553" y="42193"/>
                </a:lnTo>
                <a:lnTo>
                  <a:pt x="242553" y="33933"/>
                </a:lnTo>
                <a:close/>
                <a:moveTo>
                  <a:pt x="259686" y="33933"/>
                </a:moveTo>
                <a:lnTo>
                  <a:pt x="259686" y="42193"/>
                </a:lnTo>
                <a:lnTo>
                  <a:pt x="251203" y="42193"/>
                </a:lnTo>
                <a:lnTo>
                  <a:pt x="251203" y="33933"/>
                </a:lnTo>
                <a:close/>
                <a:moveTo>
                  <a:pt x="268337" y="33933"/>
                </a:moveTo>
                <a:lnTo>
                  <a:pt x="268337" y="42193"/>
                </a:lnTo>
                <a:lnTo>
                  <a:pt x="259910" y="42193"/>
                </a:lnTo>
                <a:lnTo>
                  <a:pt x="259910" y="33933"/>
                </a:lnTo>
                <a:close/>
                <a:moveTo>
                  <a:pt x="276988" y="33933"/>
                </a:moveTo>
                <a:lnTo>
                  <a:pt x="276988" y="42193"/>
                </a:lnTo>
                <a:lnTo>
                  <a:pt x="268560" y="42193"/>
                </a:lnTo>
                <a:lnTo>
                  <a:pt x="268560" y="33933"/>
                </a:lnTo>
                <a:close/>
                <a:moveTo>
                  <a:pt x="17190" y="42416"/>
                </a:moveTo>
                <a:lnTo>
                  <a:pt x="17190" y="50620"/>
                </a:lnTo>
                <a:lnTo>
                  <a:pt x="8762" y="50620"/>
                </a:lnTo>
                <a:lnTo>
                  <a:pt x="8762" y="42416"/>
                </a:lnTo>
                <a:close/>
                <a:moveTo>
                  <a:pt x="25840" y="42416"/>
                </a:moveTo>
                <a:lnTo>
                  <a:pt x="25840" y="50620"/>
                </a:lnTo>
                <a:lnTo>
                  <a:pt x="17413" y="50620"/>
                </a:lnTo>
                <a:lnTo>
                  <a:pt x="17413" y="42416"/>
                </a:lnTo>
                <a:close/>
                <a:moveTo>
                  <a:pt x="34547" y="42416"/>
                </a:moveTo>
                <a:lnTo>
                  <a:pt x="34547" y="50620"/>
                </a:lnTo>
                <a:lnTo>
                  <a:pt x="26064" y="50620"/>
                </a:lnTo>
                <a:lnTo>
                  <a:pt x="26064" y="42416"/>
                </a:lnTo>
                <a:close/>
                <a:moveTo>
                  <a:pt x="43197" y="42416"/>
                </a:moveTo>
                <a:lnTo>
                  <a:pt x="43197" y="50620"/>
                </a:lnTo>
                <a:lnTo>
                  <a:pt x="34770" y="50620"/>
                </a:lnTo>
                <a:lnTo>
                  <a:pt x="34770" y="42416"/>
                </a:lnTo>
                <a:close/>
                <a:moveTo>
                  <a:pt x="51848" y="42416"/>
                </a:moveTo>
                <a:lnTo>
                  <a:pt x="51848" y="50620"/>
                </a:lnTo>
                <a:lnTo>
                  <a:pt x="43421" y="50620"/>
                </a:lnTo>
                <a:lnTo>
                  <a:pt x="43421" y="42416"/>
                </a:lnTo>
                <a:close/>
                <a:moveTo>
                  <a:pt x="60499" y="42416"/>
                </a:moveTo>
                <a:lnTo>
                  <a:pt x="60499" y="50620"/>
                </a:lnTo>
                <a:lnTo>
                  <a:pt x="52071" y="50620"/>
                </a:lnTo>
                <a:lnTo>
                  <a:pt x="52071" y="42416"/>
                </a:lnTo>
                <a:close/>
                <a:moveTo>
                  <a:pt x="69149" y="42416"/>
                </a:moveTo>
                <a:lnTo>
                  <a:pt x="69149" y="50620"/>
                </a:lnTo>
                <a:lnTo>
                  <a:pt x="60722" y="50620"/>
                </a:lnTo>
                <a:lnTo>
                  <a:pt x="60722" y="42416"/>
                </a:lnTo>
                <a:close/>
                <a:moveTo>
                  <a:pt x="77800" y="42416"/>
                </a:moveTo>
                <a:lnTo>
                  <a:pt x="77800" y="50620"/>
                </a:lnTo>
                <a:lnTo>
                  <a:pt x="69373" y="50620"/>
                </a:lnTo>
                <a:lnTo>
                  <a:pt x="69373" y="42416"/>
                </a:lnTo>
                <a:close/>
                <a:moveTo>
                  <a:pt x="86506" y="42416"/>
                </a:moveTo>
                <a:lnTo>
                  <a:pt x="86506" y="50620"/>
                </a:lnTo>
                <a:lnTo>
                  <a:pt x="78023" y="50620"/>
                </a:lnTo>
                <a:lnTo>
                  <a:pt x="78023" y="42416"/>
                </a:lnTo>
                <a:close/>
                <a:moveTo>
                  <a:pt x="95157" y="42416"/>
                </a:moveTo>
                <a:lnTo>
                  <a:pt x="95157" y="50620"/>
                </a:lnTo>
                <a:lnTo>
                  <a:pt x="86730" y="50620"/>
                </a:lnTo>
                <a:lnTo>
                  <a:pt x="86730" y="42416"/>
                </a:lnTo>
                <a:close/>
                <a:moveTo>
                  <a:pt x="103808" y="42416"/>
                </a:moveTo>
                <a:lnTo>
                  <a:pt x="103808" y="50620"/>
                </a:lnTo>
                <a:lnTo>
                  <a:pt x="95380" y="50620"/>
                </a:lnTo>
                <a:lnTo>
                  <a:pt x="95380" y="42416"/>
                </a:lnTo>
                <a:close/>
                <a:moveTo>
                  <a:pt x="112458" y="42416"/>
                </a:moveTo>
                <a:lnTo>
                  <a:pt x="112458" y="50620"/>
                </a:lnTo>
                <a:lnTo>
                  <a:pt x="104031" y="50620"/>
                </a:lnTo>
                <a:lnTo>
                  <a:pt x="104031" y="42416"/>
                </a:lnTo>
                <a:close/>
                <a:moveTo>
                  <a:pt x="121109" y="42416"/>
                </a:moveTo>
                <a:lnTo>
                  <a:pt x="121109" y="50620"/>
                </a:lnTo>
                <a:lnTo>
                  <a:pt x="112681" y="50620"/>
                </a:lnTo>
                <a:lnTo>
                  <a:pt x="112681" y="42416"/>
                </a:lnTo>
                <a:close/>
                <a:moveTo>
                  <a:pt x="129760" y="42416"/>
                </a:moveTo>
                <a:lnTo>
                  <a:pt x="129760" y="50620"/>
                </a:lnTo>
                <a:lnTo>
                  <a:pt x="121332" y="50620"/>
                </a:lnTo>
                <a:lnTo>
                  <a:pt x="121332" y="42416"/>
                </a:lnTo>
                <a:close/>
                <a:moveTo>
                  <a:pt x="138410" y="42416"/>
                </a:moveTo>
                <a:lnTo>
                  <a:pt x="138410" y="50620"/>
                </a:lnTo>
                <a:lnTo>
                  <a:pt x="129983" y="50620"/>
                </a:lnTo>
                <a:lnTo>
                  <a:pt x="129983" y="42416"/>
                </a:lnTo>
                <a:close/>
                <a:moveTo>
                  <a:pt x="147117" y="42416"/>
                </a:moveTo>
                <a:lnTo>
                  <a:pt x="147117" y="50620"/>
                </a:lnTo>
                <a:lnTo>
                  <a:pt x="138633" y="50620"/>
                </a:lnTo>
                <a:lnTo>
                  <a:pt x="138633" y="42416"/>
                </a:lnTo>
                <a:close/>
                <a:moveTo>
                  <a:pt x="155767" y="42416"/>
                </a:moveTo>
                <a:lnTo>
                  <a:pt x="155767" y="50620"/>
                </a:lnTo>
                <a:lnTo>
                  <a:pt x="147340" y="50620"/>
                </a:lnTo>
                <a:lnTo>
                  <a:pt x="147340" y="42416"/>
                </a:lnTo>
                <a:close/>
                <a:moveTo>
                  <a:pt x="164418" y="42416"/>
                </a:moveTo>
                <a:lnTo>
                  <a:pt x="164418" y="50620"/>
                </a:lnTo>
                <a:lnTo>
                  <a:pt x="155990" y="50620"/>
                </a:lnTo>
                <a:lnTo>
                  <a:pt x="155990" y="42416"/>
                </a:lnTo>
                <a:close/>
                <a:moveTo>
                  <a:pt x="173069" y="42416"/>
                </a:moveTo>
                <a:lnTo>
                  <a:pt x="173069" y="50620"/>
                </a:lnTo>
                <a:lnTo>
                  <a:pt x="164641" y="50620"/>
                </a:lnTo>
                <a:lnTo>
                  <a:pt x="164641" y="42416"/>
                </a:lnTo>
                <a:close/>
                <a:moveTo>
                  <a:pt x="181719" y="42416"/>
                </a:moveTo>
                <a:lnTo>
                  <a:pt x="181719" y="50620"/>
                </a:lnTo>
                <a:lnTo>
                  <a:pt x="173292" y="50620"/>
                </a:lnTo>
                <a:lnTo>
                  <a:pt x="173292" y="42416"/>
                </a:lnTo>
                <a:close/>
                <a:moveTo>
                  <a:pt x="190370" y="42416"/>
                </a:moveTo>
                <a:lnTo>
                  <a:pt x="190370" y="50620"/>
                </a:lnTo>
                <a:lnTo>
                  <a:pt x="181942" y="50620"/>
                </a:lnTo>
                <a:lnTo>
                  <a:pt x="181942" y="42416"/>
                </a:lnTo>
                <a:close/>
                <a:moveTo>
                  <a:pt x="199020" y="42416"/>
                </a:moveTo>
                <a:lnTo>
                  <a:pt x="199020" y="50620"/>
                </a:lnTo>
                <a:lnTo>
                  <a:pt x="190593" y="50620"/>
                </a:lnTo>
                <a:lnTo>
                  <a:pt x="190593" y="42416"/>
                </a:lnTo>
                <a:close/>
                <a:moveTo>
                  <a:pt x="207727" y="42416"/>
                </a:moveTo>
                <a:lnTo>
                  <a:pt x="207727" y="50620"/>
                </a:lnTo>
                <a:lnTo>
                  <a:pt x="199244" y="50620"/>
                </a:lnTo>
                <a:lnTo>
                  <a:pt x="199244" y="42416"/>
                </a:lnTo>
                <a:close/>
                <a:moveTo>
                  <a:pt x="216377" y="42416"/>
                </a:moveTo>
                <a:lnTo>
                  <a:pt x="216377" y="50620"/>
                </a:lnTo>
                <a:lnTo>
                  <a:pt x="207950" y="50620"/>
                </a:lnTo>
                <a:lnTo>
                  <a:pt x="207950" y="42416"/>
                </a:lnTo>
                <a:close/>
                <a:moveTo>
                  <a:pt x="225028" y="42416"/>
                </a:moveTo>
                <a:lnTo>
                  <a:pt x="225028" y="50620"/>
                </a:lnTo>
                <a:lnTo>
                  <a:pt x="216601" y="50620"/>
                </a:lnTo>
                <a:lnTo>
                  <a:pt x="216601" y="42416"/>
                </a:lnTo>
                <a:close/>
                <a:moveTo>
                  <a:pt x="233679" y="42416"/>
                </a:moveTo>
                <a:lnTo>
                  <a:pt x="233679" y="50620"/>
                </a:lnTo>
                <a:lnTo>
                  <a:pt x="225251" y="50620"/>
                </a:lnTo>
                <a:lnTo>
                  <a:pt x="225251" y="42416"/>
                </a:lnTo>
                <a:close/>
                <a:moveTo>
                  <a:pt x="242329" y="42416"/>
                </a:moveTo>
                <a:lnTo>
                  <a:pt x="242329" y="50620"/>
                </a:lnTo>
                <a:lnTo>
                  <a:pt x="233902" y="50620"/>
                </a:lnTo>
                <a:lnTo>
                  <a:pt x="233902" y="42416"/>
                </a:lnTo>
                <a:close/>
                <a:moveTo>
                  <a:pt x="250980" y="42416"/>
                </a:moveTo>
                <a:lnTo>
                  <a:pt x="250980" y="50620"/>
                </a:lnTo>
                <a:lnTo>
                  <a:pt x="242553" y="50620"/>
                </a:lnTo>
                <a:lnTo>
                  <a:pt x="242553" y="42416"/>
                </a:lnTo>
                <a:close/>
                <a:moveTo>
                  <a:pt x="259686" y="42416"/>
                </a:moveTo>
                <a:lnTo>
                  <a:pt x="259686" y="50620"/>
                </a:lnTo>
                <a:lnTo>
                  <a:pt x="251203" y="50620"/>
                </a:lnTo>
                <a:lnTo>
                  <a:pt x="251203" y="42416"/>
                </a:lnTo>
                <a:close/>
                <a:moveTo>
                  <a:pt x="268337" y="42416"/>
                </a:moveTo>
                <a:lnTo>
                  <a:pt x="268337" y="50620"/>
                </a:lnTo>
                <a:lnTo>
                  <a:pt x="259910" y="50620"/>
                </a:lnTo>
                <a:lnTo>
                  <a:pt x="259910" y="42416"/>
                </a:lnTo>
                <a:close/>
                <a:moveTo>
                  <a:pt x="276988" y="42416"/>
                </a:moveTo>
                <a:lnTo>
                  <a:pt x="276988" y="50620"/>
                </a:lnTo>
                <a:lnTo>
                  <a:pt x="268560" y="50620"/>
                </a:lnTo>
                <a:lnTo>
                  <a:pt x="268560" y="42416"/>
                </a:lnTo>
                <a:close/>
                <a:moveTo>
                  <a:pt x="17190" y="50843"/>
                </a:moveTo>
                <a:lnTo>
                  <a:pt x="17190" y="59103"/>
                </a:lnTo>
                <a:lnTo>
                  <a:pt x="8762" y="59103"/>
                </a:lnTo>
                <a:lnTo>
                  <a:pt x="8762" y="50843"/>
                </a:lnTo>
                <a:close/>
                <a:moveTo>
                  <a:pt x="25840" y="50843"/>
                </a:moveTo>
                <a:lnTo>
                  <a:pt x="25840" y="59103"/>
                </a:lnTo>
                <a:lnTo>
                  <a:pt x="17413" y="59103"/>
                </a:lnTo>
                <a:lnTo>
                  <a:pt x="17413" y="50843"/>
                </a:lnTo>
                <a:close/>
                <a:moveTo>
                  <a:pt x="34547" y="50843"/>
                </a:moveTo>
                <a:lnTo>
                  <a:pt x="34547" y="59103"/>
                </a:lnTo>
                <a:lnTo>
                  <a:pt x="26064" y="59103"/>
                </a:lnTo>
                <a:lnTo>
                  <a:pt x="26064" y="50843"/>
                </a:lnTo>
                <a:close/>
                <a:moveTo>
                  <a:pt x="43197" y="50843"/>
                </a:moveTo>
                <a:lnTo>
                  <a:pt x="43197" y="59103"/>
                </a:lnTo>
                <a:lnTo>
                  <a:pt x="34770" y="59103"/>
                </a:lnTo>
                <a:lnTo>
                  <a:pt x="34770" y="50843"/>
                </a:lnTo>
                <a:close/>
                <a:moveTo>
                  <a:pt x="51848" y="50843"/>
                </a:moveTo>
                <a:lnTo>
                  <a:pt x="51848" y="59103"/>
                </a:lnTo>
                <a:lnTo>
                  <a:pt x="43421" y="59103"/>
                </a:lnTo>
                <a:lnTo>
                  <a:pt x="43421" y="50843"/>
                </a:lnTo>
                <a:close/>
                <a:moveTo>
                  <a:pt x="60499" y="50843"/>
                </a:moveTo>
                <a:lnTo>
                  <a:pt x="60499" y="59103"/>
                </a:lnTo>
                <a:lnTo>
                  <a:pt x="52071" y="59103"/>
                </a:lnTo>
                <a:lnTo>
                  <a:pt x="52071" y="50843"/>
                </a:lnTo>
                <a:close/>
                <a:moveTo>
                  <a:pt x="69149" y="50843"/>
                </a:moveTo>
                <a:lnTo>
                  <a:pt x="69149" y="59103"/>
                </a:lnTo>
                <a:lnTo>
                  <a:pt x="60722" y="59103"/>
                </a:lnTo>
                <a:lnTo>
                  <a:pt x="60722" y="50843"/>
                </a:lnTo>
                <a:close/>
                <a:moveTo>
                  <a:pt x="77800" y="50843"/>
                </a:moveTo>
                <a:lnTo>
                  <a:pt x="77800" y="59103"/>
                </a:lnTo>
                <a:lnTo>
                  <a:pt x="69373" y="59103"/>
                </a:lnTo>
                <a:lnTo>
                  <a:pt x="69373" y="50843"/>
                </a:lnTo>
                <a:close/>
                <a:moveTo>
                  <a:pt x="86506" y="50843"/>
                </a:moveTo>
                <a:lnTo>
                  <a:pt x="86506" y="59103"/>
                </a:lnTo>
                <a:lnTo>
                  <a:pt x="78023" y="59103"/>
                </a:lnTo>
                <a:lnTo>
                  <a:pt x="78023" y="50843"/>
                </a:lnTo>
                <a:close/>
                <a:moveTo>
                  <a:pt x="95157" y="50843"/>
                </a:moveTo>
                <a:lnTo>
                  <a:pt x="95157" y="59103"/>
                </a:lnTo>
                <a:lnTo>
                  <a:pt x="86730" y="59103"/>
                </a:lnTo>
                <a:lnTo>
                  <a:pt x="86730" y="50843"/>
                </a:lnTo>
                <a:close/>
                <a:moveTo>
                  <a:pt x="103808" y="50843"/>
                </a:moveTo>
                <a:lnTo>
                  <a:pt x="103808" y="59103"/>
                </a:lnTo>
                <a:lnTo>
                  <a:pt x="95380" y="59103"/>
                </a:lnTo>
                <a:lnTo>
                  <a:pt x="95380" y="50843"/>
                </a:lnTo>
                <a:close/>
                <a:moveTo>
                  <a:pt x="112458" y="50843"/>
                </a:moveTo>
                <a:lnTo>
                  <a:pt x="112458" y="59103"/>
                </a:lnTo>
                <a:lnTo>
                  <a:pt x="104031" y="59103"/>
                </a:lnTo>
                <a:lnTo>
                  <a:pt x="104031" y="50843"/>
                </a:lnTo>
                <a:close/>
                <a:moveTo>
                  <a:pt x="121109" y="50843"/>
                </a:moveTo>
                <a:lnTo>
                  <a:pt x="121109" y="59103"/>
                </a:lnTo>
                <a:lnTo>
                  <a:pt x="112681" y="59103"/>
                </a:lnTo>
                <a:lnTo>
                  <a:pt x="112681" y="50843"/>
                </a:lnTo>
                <a:close/>
                <a:moveTo>
                  <a:pt x="129760" y="50843"/>
                </a:moveTo>
                <a:lnTo>
                  <a:pt x="129760" y="59103"/>
                </a:lnTo>
                <a:lnTo>
                  <a:pt x="121332" y="59103"/>
                </a:lnTo>
                <a:lnTo>
                  <a:pt x="121332" y="50843"/>
                </a:lnTo>
                <a:close/>
                <a:moveTo>
                  <a:pt x="138410" y="50843"/>
                </a:moveTo>
                <a:lnTo>
                  <a:pt x="138410" y="59103"/>
                </a:lnTo>
                <a:lnTo>
                  <a:pt x="129983" y="59103"/>
                </a:lnTo>
                <a:lnTo>
                  <a:pt x="129983" y="50843"/>
                </a:lnTo>
                <a:close/>
                <a:moveTo>
                  <a:pt x="147117" y="50843"/>
                </a:moveTo>
                <a:lnTo>
                  <a:pt x="147117" y="59103"/>
                </a:lnTo>
                <a:lnTo>
                  <a:pt x="138633" y="59103"/>
                </a:lnTo>
                <a:lnTo>
                  <a:pt x="138633" y="50843"/>
                </a:lnTo>
                <a:close/>
                <a:moveTo>
                  <a:pt x="155767" y="50843"/>
                </a:moveTo>
                <a:lnTo>
                  <a:pt x="155767" y="59103"/>
                </a:lnTo>
                <a:lnTo>
                  <a:pt x="147340" y="59103"/>
                </a:lnTo>
                <a:lnTo>
                  <a:pt x="147340" y="50843"/>
                </a:lnTo>
                <a:close/>
                <a:moveTo>
                  <a:pt x="164418" y="50843"/>
                </a:moveTo>
                <a:lnTo>
                  <a:pt x="164418" y="59103"/>
                </a:lnTo>
                <a:lnTo>
                  <a:pt x="155990" y="59103"/>
                </a:lnTo>
                <a:lnTo>
                  <a:pt x="155990" y="50843"/>
                </a:lnTo>
                <a:close/>
                <a:moveTo>
                  <a:pt x="173069" y="50843"/>
                </a:moveTo>
                <a:lnTo>
                  <a:pt x="173069" y="59103"/>
                </a:lnTo>
                <a:lnTo>
                  <a:pt x="164641" y="59103"/>
                </a:lnTo>
                <a:lnTo>
                  <a:pt x="164641" y="50843"/>
                </a:lnTo>
                <a:close/>
                <a:moveTo>
                  <a:pt x="181719" y="50843"/>
                </a:moveTo>
                <a:lnTo>
                  <a:pt x="181719" y="59103"/>
                </a:lnTo>
                <a:lnTo>
                  <a:pt x="173292" y="59103"/>
                </a:lnTo>
                <a:lnTo>
                  <a:pt x="173292" y="50843"/>
                </a:lnTo>
                <a:close/>
                <a:moveTo>
                  <a:pt x="190370" y="50843"/>
                </a:moveTo>
                <a:lnTo>
                  <a:pt x="190370" y="59103"/>
                </a:lnTo>
                <a:lnTo>
                  <a:pt x="181942" y="59103"/>
                </a:lnTo>
                <a:lnTo>
                  <a:pt x="181942" y="50843"/>
                </a:lnTo>
                <a:close/>
                <a:moveTo>
                  <a:pt x="199020" y="50843"/>
                </a:moveTo>
                <a:lnTo>
                  <a:pt x="199020" y="59103"/>
                </a:lnTo>
                <a:lnTo>
                  <a:pt x="190593" y="59103"/>
                </a:lnTo>
                <a:lnTo>
                  <a:pt x="190593" y="50843"/>
                </a:lnTo>
                <a:close/>
                <a:moveTo>
                  <a:pt x="207727" y="50843"/>
                </a:moveTo>
                <a:lnTo>
                  <a:pt x="207727" y="59103"/>
                </a:lnTo>
                <a:lnTo>
                  <a:pt x="199244" y="59103"/>
                </a:lnTo>
                <a:lnTo>
                  <a:pt x="199244" y="50843"/>
                </a:lnTo>
                <a:close/>
                <a:moveTo>
                  <a:pt x="216377" y="50843"/>
                </a:moveTo>
                <a:lnTo>
                  <a:pt x="216377" y="59103"/>
                </a:lnTo>
                <a:lnTo>
                  <a:pt x="207950" y="59103"/>
                </a:lnTo>
                <a:lnTo>
                  <a:pt x="207950" y="50843"/>
                </a:lnTo>
                <a:close/>
                <a:moveTo>
                  <a:pt x="225028" y="50843"/>
                </a:moveTo>
                <a:lnTo>
                  <a:pt x="225028" y="59103"/>
                </a:lnTo>
                <a:lnTo>
                  <a:pt x="216601" y="59103"/>
                </a:lnTo>
                <a:lnTo>
                  <a:pt x="216601" y="50843"/>
                </a:lnTo>
                <a:close/>
                <a:moveTo>
                  <a:pt x="233679" y="50843"/>
                </a:moveTo>
                <a:lnTo>
                  <a:pt x="233679" y="59103"/>
                </a:lnTo>
                <a:lnTo>
                  <a:pt x="225251" y="59103"/>
                </a:lnTo>
                <a:lnTo>
                  <a:pt x="225251" y="50843"/>
                </a:lnTo>
                <a:close/>
                <a:moveTo>
                  <a:pt x="242329" y="50843"/>
                </a:moveTo>
                <a:lnTo>
                  <a:pt x="242329" y="59103"/>
                </a:lnTo>
                <a:lnTo>
                  <a:pt x="233902" y="59103"/>
                </a:lnTo>
                <a:lnTo>
                  <a:pt x="233902" y="50843"/>
                </a:lnTo>
                <a:close/>
                <a:moveTo>
                  <a:pt x="250980" y="50843"/>
                </a:moveTo>
                <a:lnTo>
                  <a:pt x="250980" y="59103"/>
                </a:lnTo>
                <a:lnTo>
                  <a:pt x="242553" y="59103"/>
                </a:lnTo>
                <a:lnTo>
                  <a:pt x="242553" y="50843"/>
                </a:lnTo>
                <a:close/>
                <a:moveTo>
                  <a:pt x="259686" y="50843"/>
                </a:moveTo>
                <a:lnTo>
                  <a:pt x="259686" y="59103"/>
                </a:lnTo>
                <a:lnTo>
                  <a:pt x="251203" y="59103"/>
                </a:lnTo>
                <a:lnTo>
                  <a:pt x="251203" y="50843"/>
                </a:lnTo>
                <a:close/>
                <a:moveTo>
                  <a:pt x="268337" y="50843"/>
                </a:moveTo>
                <a:lnTo>
                  <a:pt x="268337" y="59103"/>
                </a:lnTo>
                <a:lnTo>
                  <a:pt x="259910" y="59103"/>
                </a:lnTo>
                <a:lnTo>
                  <a:pt x="259910" y="50843"/>
                </a:lnTo>
                <a:close/>
                <a:moveTo>
                  <a:pt x="276988" y="50843"/>
                </a:moveTo>
                <a:lnTo>
                  <a:pt x="276988" y="59103"/>
                </a:lnTo>
                <a:lnTo>
                  <a:pt x="268560" y="59103"/>
                </a:lnTo>
                <a:lnTo>
                  <a:pt x="268560" y="50843"/>
                </a:lnTo>
                <a:close/>
                <a:moveTo>
                  <a:pt x="17190" y="59326"/>
                </a:moveTo>
                <a:lnTo>
                  <a:pt x="17190" y="67586"/>
                </a:lnTo>
                <a:lnTo>
                  <a:pt x="8762" y="67586"/>
                </a:lnTo>
                <a:lnTo>
                  <a:pt x="8762" y="59326"/>
                </a:lnTo>
                <a:close/>
                <a:moveTo>
                  <a:pt x="25840" y="59326"/>
                </a:moveTo>
                <a:lnTo>
                  <a:pt x="25840" y="67586"/>
                </a:lnTo>
                <a:lnTo>
                  <a:pt x="17413" y="67586"/>
                </a:lnTo>
                <a:lnTo>
                  <a:pt x="17413" y="59326"/>
                </a:lnTo>
                <a:close/>
                <a:moveTo>
                  <a:pt x="34547" y="59326"/>
                </a:moveTo>
                <a:lnTo>
                  <a:pt x="34547" y="67586"/>
                </a:lnTo>
                <a:lnTo>
                  <a:pt x="26064" y="67586"/>
                </a:lnTo>
                <a:lnTo>
                  <a:pt x="26064" y="59326"/>
                </a:lnTo>
                <a:close/>
                <a:moveTo>
                  <a:pt x="43197" y="59326"/>
                </a:moveTo>
                <a:lnTo>
                  <a:pt x="43197" y="67586"/>
                </a:lnTo>
                <a:lnTo>
                  <a:pt x="34770" y="67586"/>
                </a:lnTo>
                <a:lnTo>
                  <a:pt x="34770" y="59326"/>
                </a:lnTo>
                <a:close/>
                <a:moveTo>
                  <a:pt x="51848" y="59326"/>
                </a:moveTo>
                <a:lnTo>
                  <a:pt x="51848" y="67586"/>
                </a:lnTo>
                <a:lnTo>
                  <a:pt x="43421" y="67586"/>
                </a:lnTo>
                <a:lnTo>
                  <a:pt x="43421" y="59326"/>
                </a:lnTo>
                <a:close/>
                <a:moveTo>
                  <a:pt x="60499" y="59326"/>
                </a:moveTo>
                <a:lnTo>
                  <a:pt x="60499" y="67586"/>
                </a:lnTo>
                <a:lnTo>
                  <a:pt x="52071" y="67586"/>
                </a:lnTo>
                <a:lnTo>
                  <a:pt x="52071" y="59326"/>
                </a:lnTo>
                <a:close/>
                <a:moveTo>
                  <a:pt x="69149" y="59326"/>
                </a:moveTo>
                <a:lnTo>
                  <a:pt x="69149" y="67586"/>
                </a:lnTo>
                <a:lnTo>
                  <a:pt x="60722" y="67586"/>
                </a:lnTo>
                <a:lnTo>
                  <a:pt x="60722" y="59326"/>
                </a:lnTo>
                <a:close/>
                <a:moveTo>
                  <a:pt x="77800" y="59326"/>
                </a:moveTo>
                <a:lnTo>
                  <a:pt x="77800" y="67586"/>
                </a:lnTo>
                <a:lnTo>
                  <a:pt x="69373" y="67586"/>
                </a:lnTo>
                <a:lnTo>
                  <a:pt x="69373" y="59326"/>
                </a:lnTo>
                <a:close/>
                <a:moveTo>
                  <a:pt x="86506" y="59326"/>
                </a:moveTo>
                <a:lnTo>
                  <a:pt x="86506" y="67586"/>
                </a:lnTo>
                <a:lnTo>
                  <a:pt x="78023" y="67586"/>
                </a:lnTo>
                <a:lnTo>
                  <a:pt x="78023" y="59326"/>
                </a:lnTo>
                <a:close/>
                <a:moveTo>
                  <a:pt x="95157" y="59326"/>
                </a:moveTo>
                <a:lnTo>
                  <a:pt x="95157" y="67586"/>
                </a:lnTo>
                <a:lnTo>
                  <a:pt x="86730" y="67586"/>
                </a:lnTo>
                <a:lnTo>
                  <a:pt x="86730" y="59326"/>
                </a:lnTo>
                <a:close/>
                <a:moveTo>
                  <a:pt x="103808" y="59326"/>
                </a:moveTo>
                <a:lnTo>
                  <a:pt x="103808" y="67586"/>
                </a:lnTo>
                <a:lnTo>
                  <a:pt x="95380" y="67586"/>
                </a:lnTo>
                <a:lnTo>
                  <a:pt x="95380" y="59326"/>
                </a:lnTo>
                <a:close/>
                <a:moveTo>
                  <a:pt x="112458" y="59326"/>
                </a:moveTo>
                <a:lnTo>
                  <a:pt x="112458" y="67586"/>
                </a:lnTo>
                <a:lnTo>
                  <a:pt x="104031" y="67586"/>
                </a:lnTo>
                <a:lnTo>
                  <a:pt x="104031" y="59326"/>
                </a:lnTo>
                <a:close/>
                <a:moveTo>
                  <a:pt x="121109" y="59326"/>
                </a:moveTo>
                <a:lnTo>
                  <a:pt x="121109" y="67586"/>
                </a:lnTo>
                <a:lnTo>
                  <a:pt x="112681" y="67586"/>
                </a:lnTo>
                <a:lnTo>
                  <a:pt x="112681" y="59326"/>
                </a:lnTo>
                <a:close/>
                <a:moveTo>
                  <a:pt x="129760" y="59326"/>
                </a:moveTo>
                <a:lnTo>
                  <a:pt x="129760" y="67586"/>
                </a:lnTo>
                <a:lnTo>
                  <a:pt x="121332" y="67586"/>
                </a:lnTo>
                <a:lnTo>
                  <a:pt x="121332" y="59326"/>
                </a:lnTo>
                <a:close/>
                <a:moveTo>
                  <a:pt x="138410" y="59326"/>
                </a:moveTo>
                <a:lnTo>
                  <a:pt x="138410" y="67586"/>
                </a:lnTo>
                <a:lnTo>
                  <a:pt x="129983" y="67586"/>
                </a:lnTo>
                <a:lnTo>
                  <a:pt x="129983" y="59326"/>
                </a:lnTo>
                <a:close/>
                <a:moveTo>
                  <a:pt x="147117" y="59326"/>
                </a:moveTo>
                <a:lnTo>
                  <a:pt x="147117" y="67586"/>
                </a:lnTo>
                <a:lnTo>
                  <a:pt x="138633" y="67586"/>
                </a:lnTo>
                <a:lnTo>
                  <a:pt x="138633" y="59326"/>
                </a:lnTo>
                <a:close/>
                <a:moveTo>
                  <a:pt x="155767" y="59326"/>
                </a:moveTo>
                <a:lnTo>
                  <a:pt x="155767" y="67586"/>
                </a:lnTo>
                <a:lnTo>
                  <a:pt x="147340" y="67586"/>
                </a:lnTo>
                <a:lnTo>
                  <a:pt x="147340" y="59326"/>
                </a:lnTo>
                <a:close/>
                <a:moveTo>
                  <a:pt x="164418" y="59326"/>
                </a:moveTo>
                <a:lnTo>
                  <a:pt x="164418" y="67586"/>
                </a:lnTo>
                <a:lnTo>
                  <a:pt x="155990" y="67586"/>
                </a:lnTo>
                <a:lnTo>
                  <a:pt x="155990" y="59326"/>
                </a:lnTo>
                <a:close/>
                <a:moveTo>
                  <a:pt x="173069" y="59326"/>
                </a:moveTo>
                <a:lnTo>
                  <a:pt x="173069" y="67586"/>
                </a:lnTo>
                <a:lnTo>
                  <a:pt x="164641" y="67586"/>
                </a:lnTo>
                <a:lnTo>
                  <a:pt x="164641" y="59326"/>
                </a:lnTo>
                <a:close/>
                <a:moveTo>
                  <a:pt x="181719" y="59326"/>
                </a:moveTo>
                <a:lnTo>
                  <a:pt x="181719" y="67586"/>
                </a:lnTo>
                <a:lnTo>
                  <a:pt x="173292" y="67586"/>
                </a:lnTo>
                <a:lnTo>
                  <a:pt x="173292" y="59326"/>
                </a:lnTo>
                <a:close/>
                <a:moveTo>
                  <a:pt x="190370" y="59326"/>
                </a:moveTo>
                <a:lnTo>
                  <a:pt x="190370" y="67586"/>
                </a:lnTo>
                <a:lnTo>
                  <a:pt x="181942" y="67586"/>
                </a:lnTo>
                <a:lnTo>
                  <a:pt x="181942" y="59326"/>
                </a:lnTo>
                <a:close/>
                <a:moveTo>
                  <a:pt x="199020" y="59326"/>
                </a:moveTo>
                <a:lnTo>
                  <a:pt x="199020" y="67586"/>
                </a:lnTo>
                <a:lnTo>
                  <a:pt x="190593" y="67586"/>
                </a:lnTo>
                <a:lnTo>
                  <a:pt x="190593" y="59326"/>
                </a:lnTo>
                <a:close/>
                <a:moveTo>
                  <a:pt x="207727" y="59326"/>
                </a:moveTo>
                <a:lnTo>
                  <a:pt x="207727" y="67586"/>
                </a:lnTo>
                <a:lnTo>
                  <a:pt x="199244" y="67586"/>
                </a:lnTo>
                <a:lnTo>
                  <a:pt x="199244" y="59326"/>
                </a:lnTo>
                <a:close/>
                <a:moveTo>
                  <a:pt x="216377" y="59326"/>
                </a:moveTo>
                <a:lnTo>
                  <a:pt x="216377" y="67586"/>
                </a:lnTo>
                <a:lnTo>
                  <a:pt x="207950" y="67586"/>
                </a:lnTo>
                <a:lnTo>
                  <a:pt x="207950" y="59326"/>
                </a:lnTo>
                <a:close/>
                <a:moveTo>
                  <a:pt x="225028" y="59326"/>
                </a:moveTo>
                <a:lnTo>
                  <a:pt x="225028" y="67586"/>
                </a:lnTo>
                <a:lnTo>
                  <a:pt x="216601" y="67586"/>
                </a:lnTo>
                <a:lnTo>
                  <a:pt x="216601" y="59326"/>
                </a:lnTo>
                <a:close/>
                <a:moveTo>
                  <a:pt x="233679" y="59326"/>
                </a:moveTo>
                <a:lnTo>
                  <a:pt x="233679" y="67586"/>
                </a:lnTo>
                <a:lnTo>
                  <a:pt x="225251" y="67586"/>
                </a:lnTo>
                <a:lnTo>
                  <a:pt x="225251" y="59326"/>
                </a:lnTo>
                <a:close/>
                <a:moveTo>
                  <a:pt x="242329" y="59326"/>
                </a:moveTo>
                <a:lnTo>
                  <a:pt x="242329" y="67586"/>
                </a:lnTo>
                <a:lnTo>
                  <a:pt x="233902" y="67586"/>
                </a:lnTo>
                <a:lnTo>
                  <a:pt x="233902" y="59326"/>
                </a:lnTo>
                <a:close/>
                <a:moveTo>
                  <a:pt x="250980" y="59326"/>
                </a:moveTo>
                <a:lnTo>
                  <a:pt x="250980" y="67586"/>
                </a:lnTo>
                <a:lnTo>
                  <a:pt x="242553" y="67586"/>
                </a:lnTo>
                <a:lnTo>
                  <a:pt x="242553" y="59326"/>
                </a:lnTo>
                <a:close/>
                <a:moveTo>
                  <a:pt x="259686" y="59326"/>
                </a:moveTo>
                <a:lnTo>
                  <a:pt x="259686" y="67586"/>
                </a:lnTo>
                <a:lnTo>
                  <a:pt x="251203" y="67586"/>
                </a:lnTo>
                <a:lnTo>
                  <a:pt x="251203" y="59326"/>
                </a:lnTo>
                <a:close/>
                <a:moveTo>
                  <a:pt x="268337" y="59326"/>
                </a:moveTo>
                <a:lnTo>
                  <a:pt x="268337" y="67586"/>
                </a:lnTo>
                <a:lnTo>
                  <a:pt x="259910" y="67586"/>
                </a:lnTo>
                <a:lnTo>
                  <a:pt x="259910" y="59326"/>
                </a:lnTo>
                <a:close/>
                <a:moveTo>
                  <a:pt x="276988" y="59326"/>
                </a:moveTo>
                <a:lnTo>
                  <a:pt x="276988" y="67586"/>
                </a:lnTo>
                <a:lnTo>
                  <a:pt x="268560" y="67586"/>
                </a:lnTo>
                <a:lnTo>
                  <a:pt x="268560" y="59326"/>
                </a:lnTo>
                <a:close/>
                <a:moveTo>
                  <a:pt x="17190" y="67810"/>
                </a:moveTo>
                <a:lnTo>
                  <a:pt x="17190" y="76014"/>
                </a:lnTo>
                <a:lnTo>
                  <a:pt x="8762" y="76014"/>
                </a:lnTo>
                <a:lnTo>
                  <a:pt x="8762" y="67810"/>
                </a:lnTo>
                <a:close/>
                <a:moveTo>
                  <a:pt x="25840" y="67810"/>
                </a:moveTo>
                <a:lnTo>
                  <a:pt x="25840" y="76014"/>
                </a:lnTo>
                <a:lnTo>
                  <a:pt x="17413" y="76014"/>
                </a:lnTo>
                <a:lnTo>
                  <a:pt x="17413" y="67810"/>
                </a:lnTo>
                <a:close/>
                <a:moveTo>
                  <a:pt x="34547" y="67810"/>
                </a:moveTo>
                <a:lnTo>
                  <a:pt x="34547" y="76014"/>
                </a:lnTo>
                <a:lnTo>
                  <a:pt x="26064" y="76014"/>
                </a:lnTo>
                <a:lnTo>
                  <a:pt x="26064" y="67810"/>
                </a:lnTo>
                <a:close/>
                <a:moveTo>
                  <a:pt x="43197" y="67810"/>
                </a:moveTo>
                <a:lnTo>
                  <a:pt x="43197" y="76014"/>
                </a:lnTo>
                <a:lnTo>
                  <a:pt x="34770" y="76014"/>
                </a:lnTo>
                <a:lnTo>
                  <a:pt x="34770" y="67810"/>
                </a:lnTo>
                <a:close/>
                <a:moveTo>
                  <a:pt x="51848" y="67810"/>
                </a:moveTo>
                <a:lnTo>
                  <a:pt x="51848" y="76014"/>
                </a:lnTo>
                <a:lnTo>
                  <a:pt x="43421" y="76014"/>
                </a:lnTo>
                <a:lnTo>
                  <a:pt x="43421" y="67810"/>
                </a:lnTo>
                <a:close/>
                <a:moveTo>
                  <a:pt x="60499" y="67810"/>
                </a:moveTo>
                <a:lnTo>
                  <a:pt x="60499" y="76014"/>
                </a:lnTo>
                <a:lnTo>
                  <a:pt x="52071" y="76014"/>
                </a:lnTo>
                <a:lnTo>
                  <a:pt x="52071" y="67810"/>
                </a:lnTo>
                <a:close/>
                <a:moveTo>
                  <a:pt x="69149" y="67810"/>
                </a:moveTo>
                <a:lnTo>
                  <a:pt x="69149" y="76014"/>
                </a:lnTo>
                <a:lnTo>
                  <a:pt x="60722" y="76014"/>
                </a:lnTo>
                <a:lnTo>
                  <a:pt x="60722" y="67810"/>
                </a:lnTo>
                <a:close/>
                <a:moveTo>
                  <a:pt x="77800" y="67810"/>
                </a:moveTo>
                <a:lnTo>
                  <a:pt x="77800" y="76014"/>
                </a:lnTo>
                <a:lnTo>
                  <a:pt x="69373" y="76014"/>
                </a:lnTo>
                <a:lnTo>
                  <a:pt x="69373" y="67810"/>
                </a:lnTo>
                <a:close/>
                <a:moveTo>
                  <a:pt x="86506" y="67810"/>
                </a:moveTo>
                <a:lnTo>
                  <a:pt x="86506" y="76014"/>
                </a:lnTo>
                <a:lnTo>
                  <a:pt x="78023" y="76014"/>
                </a:lnTo>
                <a:lnTo>
                  <a:pt x="78023" y="67810"/>
                </a:lnTo>
                <a:close/>
                <a:moveTo>
                  <a:pt x="95157" y="67810"/>
                </a:moveTo>
                <a:lnTo>
                  <a:pt x="95157" y="76014"/>
                </a:lnTo>
                <a:lnTo>
                  <a:pt x="86730" y="76014"/>
                </a:lnTo>
                <a:lnTo>
                  <a:pt x="86730" y="67810"/>
                </a:lnTo>
                <a:close/>
                <a:moveTo>
                  <a:pt x="103808" y="67810"/>
                </a:moveTo>
                <a:lnTo>
                  <a:pt x="103808" y="76014"/>
                </a:lnTo>
                <a:lnTo>
                  <a:pt x="95380" y="76014"/>
                </a:lnTo>
                <a:lnTo>
                  <a:pt x="95380" y="67810"/>
                </a:lnTo>
                <a:close/>
                <a:moveTo>
                  <a:pt x="112458" y="67810"/>
                </a:moveTo>
                <a:lnTo>
                  <a:pt x="112458" y="76014"/>
                </a:lnTo>
                <a:lnTo>
                  <a:pt x="104031" y="76014"/>
                </a:lnTo>
                <a:lnTo>
                  <a:pt x="104031" y="67810"/>
                </a:lnTo>
                <a:close/>
                <a:moveTo>
                  <a:pt x="121109" y="67810"/>
                </a:moveTo>
                <a:lnTo>
                  <a:pt x="121109" y="76014"/>
                </a:lnTo>
                <a:lnTo>
                  <a:pt x="112681" y="76014"/>
                </a:lnTo>
                <a:lnTo>
                  <a:pt x="112681" y="67810"/>
                </a:lnTo>
                <a:close/>
                <a:moveTo>
                  <a:pt x="129760" y="67810"/>
                </a:moveTo>
                <a:lnTo>
                  <a:pt x="129760" y="76014"/>
                </a:lnTo>
                <a:lnTo>
                  <a:pt x="121332" y="76014"/>
                </a:lnTo>
                <a:lnTo>
                  <a:pt x="121332" y="67810"/>
                </a:lnTo>
                <a:close/>
                <a:moveTo>
                  <a:pt x="138410" y="67810"/>
                </a:moveTo>
                <a:lnTo>
                  <a:pt x="138410" y="76014"/>
                </a:lnTo>
                <a:lnTo>
                  <a:pt x="129983" y="76014"/>
                </a:lnTo>
                <a:lnTo>
                  <a:pt x="129983" y="67810"/>
                </a:lnTo>
                <a:close/>
                <a:moveTo>
                  <a:pt x="147117" y="67810"/>
                </a:moveTo>
                <a:lnTo>
                  <a:pt x="147117" y="76014"/>
                </a:lnTo>
                <a:lnTo>
                  <a:pt x="138633" y="76014"/>
                </a:lnTo>
                <a:lnTo>
                  <a:pt x="138633" y="67810"/>
                </a:lnTo>
                <a:close/>
                <a:moveTo>
                  <a:pt x="155767" y="67810"/>
                </a:moveTo>
                <a:lnTo>
                  <a:pt x="155767" y="76014"/>
                </a:lnTo>
                <a:lnTo>
                  <a:pt x="147340" y="76014"/>
                </a:lnTo>
                <a:lnTo>
                  <a:pt x="147340" y="67810"/>
                </a:lnTo>
                <a:close/>
                <a:moveTo>
                  <a:pt x="164418" y="67810"/>
                </a:moveTo>
                <a:lnTo>
                  <a:pt x="164418" y="76014"/>
                </a:lnTo>
                <a:lnTo>
                  <a:pt x="155990" y="76014"/>
                </a:lnTo>
                <a:lnTo>
                  <a:pt x="155990" y="67810"/>
                </a:lnTo>
                <a:close/>
                <a:moveTo>
                  <a:pt x="173069" y="67810"/>
                </a:moveTo>
                <a:lnTo>
                  <a:pt x="173069" y="76014"/>
                </a:lnTo>
                <a:lnTo>
                  <a:pt x="164641" y="76014"/>
                </a:lnTo>
                <a:lnTo>
                  <a:pt x="164641" y="67810"/>
                </a:lnTo>
                <a:close/>
                <a:moveTo>
                  <a:pt x="181719" y="67810"/>
                </a:moveTo>
                <a:lnTo>
                  <a:pt x="181719" y="76014"/>
                </a:lnTo>
                <a:lnTo>
                  <a:pt x="173292" y="76014"/>
                </a:lnTo>
                <a:lnTo>
                  <a:pt x="173292" y="67810"/>
                </a:lnTo>
                <a:close/>
                <a:moveTo>
                  <a:pt x="190370" y="67810"/>
                </a:moveTo>
                <a:lnTo>
                  <a:pt x="190370" y="76014"/>
                </a:lnTo>
                <a:lnTo>
                  <a:pt x="181942" y="76014"/>
                </a:lnTo>
                <a:lnTo>
                  <a:pt x="181942" y="67810"/>
                </a:lnTo>
                <a:close/>
                <a:moveTo>
                  <a:pt x="199020" y="67810"/>
                </a:moveTo>
                <a:lnTo>
                  <a:pt x="199020" y="76014"/>
                </a:lnTo>
                <a:lnTo>
                  <a:pt x="190593" y="76014"/>
                </a:lnTo>
                <a:lnTo>
                  <a:pt x="190593" y="67810"/>
                </a:lnTo>
                <a:close/>
                <a:moveTo>
                  <a:pt x="207727" y="67810"/>
                </a:moveTo>
                <a:lnTo>
                  <a:pt x="207727" y="76014"/>
                </a:lnTo>
                <a:lnTo>
                  <a:pt x="199244" y="76014"/>
                </a:lnTo>
                <a:lnTo>
                  <a:pt x="199244" y="67810"/>
                </a:lnTo>
                <a:close/>
                <a:moveTo>
                  <a:pt x="216377" y="67810"/>
                </a:moveTo>
                <a:lnTo>
                  <a:pt x="216377" y="76014"/>
                </a:lnTo>
                <a:lnTo>
                  <a:pt x="207950" y="76014"/>
                </a:lnTo>
                <a:lnTo>
                  <a:pt x="207950" y="67810"/>
                </a:lnTo>
                <a:close/>
                <a:moveTo>
                  <a:pt x="225028" y="67810"/>
                </a:moveTo>
                <a:lnTo>
                  <a:pt x="225028" y="76014"/>
                </a:lnTo>
                <a:lnTo>
                  <a:pt x="216601" y="76014"/>
                </a:lnTo>
                <a:lnTo>
                  <a:pt x="216601" y="67810"/>
                </a:lnTo>
                <a:close/>
                <a:moveTo>
                  <a:pt x="233679" y="67810"/>
                </a:moveTo>
                <a:lnTo>
                  <a:pt x="233679" y="76014"/>
                </a:lnTo>
                <a:lnTo>
                  <a:pt x="225251" y="76014"/>
                </a:lnTo>
                <a:lnTo>
                  <a:pt x="225251" y="67810"/>
                </a:lnTo>
                <a:close/>
                <a:moveTo>
                  <a:pt x="242329" y="67810"/>
                </a:moveTo>
                <a:lnTo>
                  <a:pt x="242329" y="76014"/>
                </a:lnTo>
                <a:lnTo>
                  <a:pt x="233902" y="76014"/>
                </a:lnTo>
                <a:lnTo>
                  <a:pt x="233902" y="67810"/>
                </a:lnTo>
                <a:close/>
                <a:moveTo>
                  <a:pt x="250980" y="67810"/>
                </a:moveTo>
                <a:lnTo>
                  <a:pt x="250980" y="76014"/>
                </a:lnTo>
                <a:lnTo>
                  <a:pt x="242553" y="76014"/>
                </a:lnTo>
                <a:lnTo>
                  <a:pt x="242553" y="67810"/>
                </a:lnTo>
                <a:close/>
                <a:moveTo>
                  <a:pt x="259686" y="67810"/>
                </a:moveTo>
                <a:lnTo>
                  <a:pt x="259686" y="76014"/>
                </a:lnTo>
                <a:lnTo>
                  <a:pt x="251203" y="76014"/>
                </a:lnTo>
                <a:lnTo>
                  <a:pt x="251203" y="67810"/>
                </a:lnTo>
                <a:close/>
                <a:moveTo>
                  <a:pt x="268337" y="67810"/>
                </a:moveTo>
                <a:lnTo>
                  <a:pt x="268337" y="76014"/>
                </a:lnTo>
                <a:lnTo>
                  <a:pt x="259910" y="76014"/>
                </a:lnTo>
                <a:lnTo>
                  <a:pt x="259910" y="67810"/>
                </a:lnTo>
                <a:close/>
                <a:moveTo>
                  <a:pt x="276988" y="67810"/>
                </a:moveTo>
                <a:lnTo>
                  <a:pt x="276988" y="76014"/>
                </a:lnTo>
                <a:lnTo>
                  <a:pt x="268560" y="76014"/>
                </a:lnTo>
                <a:lnTo>
                  <a:pt x="268560" y="67810"/>
                </a:lnTo>
                <a:close/>
                <a:moveTo>
                  <a:pt x="17190" y="76237"/>
                </a:moveTo>
                <a:lnTo>
                  <a:pt x="17190" y="84497"/>
                </a:lnTo>
                <a:lnTo>
                  <a:pt x="8762" y="84497"/>
                </a:lnTo>
                <a:lnTo>
                  <a:pt x="8762" y="76237"/>
                </a:lnTo>
                <a:close/>
                <a:moveTo>
                  <a:pt x="25840" y="76237"/>
                </a:moveTo>
                <a:lnTo>
                  <a:pt x="25840" y="84497"/>
                </a:lnTo>
                <a:lnTo>
                  <a:pt x="17413" y="84497"/>
                </a:lnTo>
                <a:lnTo>
                  <a:pt x="17413" y="76237"/>
                </a:lnTo>
                <a:close/>
                <a:moveTo>
                  <a:pt x="34547" y="76237"/>
                </a:moveTo>
                <a:lnTo>
                  <a:pt x="34547" y="84497"/>
                </a:lnTo>
                <a:lnTo>
                  <a:pt x="26064" y="84497"/>
                </a:lnTo>
                <a:lnTo>
                  <a:pt x="26064" y="76237"/>
                </a:lnTo>
                <a:close/>
                <a:moveTo>
                  <a:pt x="43197" y="76237"/>
                </a:moveTo>
                <a:lnTo>
                  <a:pt x="43197" y="84497"/>
                </a:lnTo>
                <a:lnTo>
                  <a:pt x="34770" y="84497"/>
                </a:lnTo>
                <a:lnTo>
                  <a:pt x="34770" y="76237"/>
                </a:lnTo>
                <a:close/>
                <a:moveTo>
                  <a:pt x="51848" y="76237"/>
                </a:moveTo>
                <a:lnTo>
                  <a:pt x="51848" y="84497"/>
                </a:lnTo>
                <a:lnTo>
                  <a:pt x="43421" y="84497"/>
                </a:lnTo>
                <a:lnTo>
                  <a:pt x="43421" y="76237"/>
                </a:lnTo>
                <a:close/>
                <a:moveTo>
                  <a:pt x="60499" y="76237"/>
                </a:moveTo>
                <a:lnTo>
                  <a:pt x="60499" y="84497"/>
                </a:lnTo>
                <a:lnTo>
                  <a:pt x="52071" y="84497"/>
                </a:lnTo>
                <a:lnTo>
                  <a:pt x="52071" y="76237"/>
                </a:lnTo>
                <a:close/>
                <a:moveTo>
                  <a:pt x="69149" y="76237"/>
                </a:moveTo>
                <a:lnTo>
                  <a:pt x="69149" y="84497"/>
                </a:lnTo>
                <a:lnTo>
                  <a:pt x="60722" y="84497"/>
                </a:lnTo>
                <a:lnTo>
                  <a:pt x="60722" y="76237"/>
                </a:lnTo>
                <a:close/>
                <a:moveTo>
                  <a:pt x="77800" y="76237"/>
                </a:moveTo>
                <a:lnTo>
                  <a:pt x="77800" y="84497"/>
                </a:lnTo>
                <a:lnTo>
                  <a:pt x="69373" y="84497"/>
                </a:lnTo>
                <a:lnTo>
                  <a:pt x="69373" y="76237"/>
                </a:lnTo>
                <a:close/>
                <a:moveTo>
                  <a:pt x="86506" y="76237"/>
                </a:moveTo>
                <a:lnTo>
                  <a:pt x="86506" y="84497"/>
                </a:lnTo>
                <a:lnTo>
                  <a:pt x="78023" y="84497"/>
                </a:lnTo>
                <a:lnTo>
                  <a:pt x="78023" y="76237"/>
                </a:lnTo>
                <a:close/>
                <a:moveTo>
                  <a:pt x="95157" y="76237"/>
                </a:moveTo>
                <a:lnTo>
                  <a:pt x="95157" y="84497"/>
                </a:lnTo>
                <a:lnTo>
                  <a:pt x="86730" y="84497"/>
                </a:lnTo>
                <a:lnTo>
                  <a:pt x="86730" y="76237"/>
                </a:lnTo>
                <a:close/>
                <a:moveTo>
                  <a:pt x="103808" y="76237"/>
                </a:moveTo>
                <a:lnTo>
                  <a:pt x="103808" y="84497"/>
                </a:lnTo>
                <a:lnTo>
                  <a:pt x="95380" y="84497"/>
                </a:lnTo>
                <a:lnTo>
                  <a:pt x="95380" y="76237"/>
                </a:lnTo>
                <a:close/>
                <a:moveTo>
                  <a:pt x="112458" y="76237"/>
                </a:moveTo>
                <a:lnTo>
                  <a:pt x="112458" y="84497"/>
                </a:lnTo>
                <a:lnTo>
                  <a:pt x="104031" y="84497"/>
                </a:lnTo>
                <a:lnTo>
                  <a:pt x="104031" y="76237"/>
                </a:lnTo>
                <a:close/>
                <a:moveTo>
                  <a:pt x="121109" y="76237"/>
                </a:moveTo>
                <a:lnTo>
                  <a:pt x="121109" y="84497"/>
                </a:lnTo>
                <a:lnTo>
                  <a:pt x="112681" y="84497"/>
                </a:lnTo>
                <a:lnTo>
                  <a:pt x="112681" y="76237"/>
                </a:lnTo>
                <a:close/>
                <a:moveTo>
                  <a:pt x="129760" y="76237"/>
                </a:moveTo>
                <a:lnTo>
                  <a:pt x="129760" y="84497"/>
                </a:lnTo>
                <a:lnTo>
                  <a:pt x="121332" y="84497"/>
                </a:lnTo>
                <a:lnTo>
                  <a:pt x="121332" y="76237"/>
                </a:lnTo>
                <a:close/>
                <a:moveTo>
                  <a:pt x="138410" y="76237"/>
                </a:moveTo>
                <a:lnTo>
                  <a:pt x="138410" y="84497"/>
                </a:lnTo>
                <a:lnTo>
                  <a:pt x="129983" y="84497"/>
                </a:lnTo>
                <a:lnTo>
                  <a:pt x="129983" y="76237"/>
                </a:lnTo>
                <a:close/>
                <a:moveTo>
                  <a:pt x="147117" y="76237"/>
                </a:moveTo>
                <a:lnTo>
                  <a:pt x="147117" y="84497"/>
                </a:lnTo>
                <a:lnTo>
                  <a:pt x="138633" y="84497"/>
                </a:lnTo>
                <a:lnTo>
                  <a:pt x="138633" y="76237"/>
                </a:lnTo>
                <a:close/>
                <a:moveTo>
                  <a:pt x="155767" y="76237"/>
                </a:moveTo>
                <a:lnTo>
                  <a:pt x="155767" y="84497"/>
                </a:lnTo>
                <a:lnTo>
                  <a:pt x="147340" y="84497"/>
                </a:lnTo>
                <a:lnTo>
                  <a:pt x="147340" y="76237"/>
                </a:lnTo>
                <a:close/>
                <a:moveTo>
                  <a:pt x="164418" y="76237"/>
                </a:moveTo>
                <a:lnTo>
                  <a:pt x="164418" y="84497"/>
                </a:lnTo>
                <a:lnTo>
                  <a:pt x="155990" y="84497"/>
                </a:lnTo>
                <a:lnTo>
                  <a:pt x="155990" y="76237"/>
                </a:lnTo>
                <a:close/>
                <a:moveTo>
                  <a:pt x="173069" y="76237"/>
                </a:moveTo>
                <a:lnTo>
                  <a:pt x="173069" y="84497"/>
                </a:lnTo>
                <a:lnTo>
                  <a:pt x="164641" y="84497"/>
                </a:lnTo>
                <a:lnTo>
                  <a:pt x="164641" y="76237"/>
                </a:lnTo>
                <a:close/>
                <a:moveTo>
                  <a:pt x="181719" y="76237"/>
                </a:moveTo>
                <a:lnTo>
                  <a:pt x="181719" y="84497"/>
                </a:lnTo>
                <a:lnTo>
                  <a:pt x="173292" y="84497"/>
                </a:lnTo>
                <a:lnTo>
                  <a:pt x="173292" y="76237"/>
                </a:lnTo>
                <a:close/>
                <a:moveTo>
                  <a:pt x="190370" y="76237"/>
                </a:moveTo>
                <a:lnTo>
                  <a:pt x="190370" y="84497"/>
                </a:lnTo>
                <a:lnTo>
                  <a:pt x="181942" y="84497"/>
                </a:lnTo>
                <a:lnTo>
                  <a:pt x="181942" y="76237"/>
                </a:lnTo>
                <a:close/>
                <a:moveTo>
                  <a:pt x="199020" y="76237"/>
                </a:moveTo>
                <a:lnTo>
                  <a:pt x="199020" y="84497"/>
                </a:lnTo>
                <a:lnTo>
                  <a:pt x="190593" y="84497"/>
                </a:lnTo>
                <a:lnTo>
                  <a:pt x="190593" y="76237"/>
                </a:lnTo>
                <a:close/>
                <a:moveTo>
                  <a:pt x="207727" y="76237"/>
                </a:moveTo>
                <a:lnTo>
                  <a:pt x="207727" y="84497"/>
                </a:lnTo>
                <a:lnTo>
                  <a:pt x="199244" y="84497"/>
                </a:lnTo>
                <a:lnTo>
                  <a:pt x="199244" y="76237"/>
                </a:lnTo>
                <a:close/>
                <a:moveTo>
                  <a:pt x="216377" y="76237"/>
                </a:moveTo>
                <a:lnTo>
                  <a:pt x="216377" y="84497"/>
                </a:lnTo>
                <a:lnTo>
                  <a:pt x="207950" y="84497"/>
                </a:lnTo>
                <a:lnTo>
                  <a:pt x="207950" y="76237"/>
                </a:lnTo>
                <a:close/>
                <a:moveTo>
                  <a:pt x="225028" y="76237"/>
                </a:moveTo>
                <a:lnTo>
                  <a:pt x="225028" y="84497"/>
                </a:lnTo>
                <a:lnTo>
                  <a:pt x="216601" y="84497"/>
                </a:lnTo>
                <a:lnTo>
                  <a:pt x="216601" y="76237"/>
                </a:lnTo>
                <a:close/>
                <a:moveTo>
                  <a:pt x="233679" y="76237"/>
                </a:moveTo>
                <a:lnTo>
                  <a:pt x="233679" y="84497"/>
                </a:lnTo>
                <a:lnTo>
                  <a:pt x="225251" y="84497"/>
                </a:lnTo>
                <a:lnTo>
                  <a:pt x="225251" y="76237"/>
                </a:lnTo>
                <a:close/>
                <a:moveTo>
                  <a:pt x="242329" y="76237"/>
                </a:moveTo>
                <a:lnTo>
                  <a:pt x="242329" y="84497"/>
                </a:lnTo>
                <a:lnTo>
                  <a:pt x="233902" y="84497"/>
                </a:lnTo>
                <a:lnTo>
                  <a:pt x="233902" y="76237"/>
                </a:lnTo>
                <a:close/>
                <a:moveTo>
                  <a:pt x="250980" y="76237"/>
                </a:moveTo>
                <a:lnTo>
                  <a:pt x="250980" y="84497"/>
                </a:lnTo>
                <a:lnTo>
                  <a:pt x="242553" y="84497"/>
                </a:lnTo>
                <a:lnTo>
                  <a:pt x="242553" y="76237"/>
                </a:lnTo>
                <a:close/>
                <a:moveTo>
                  <a:pt x="259686" y="76237"/>
                </a:moveTo>
                <a:lnTo>
                  <a:pt x="259686" y="84497"/>
                </a:lnTo>
                <a:lnTo>
                  <a:pt x="251203" y="84497"/>
                </a:lnTo>
                <a:lnTo>
                  <a:pt x="251203" y="76237"/>
                </a:lnTo>
                <a:close/>
                <a:moveTo>
                  <a:pt x="268337" y="76237"/>
                </a:moveTo>
                <a:lnTo>
                  <a:pt x="268337" y="84497"/>
                </a:lnTo>
                <a:lnTo>
                  <a:pt x="259910" y="84497"/>
                </a:lnTo>
                <a:lnTo>
                  <a:pt x="259910" y="76237"/>
                </a:lnTo>
                <a:close/>
                <a:moveTo>
                  <a:pt x="276988" y="76237"/>
                </a:moveTo>
                <a:lnTo>
                  <a:pt x="276988" y="84497"/>
                </a:lnTo>
                <a:lnTo>
                  <a:pt x="268560" y="84497"/>
                </a:lnTo>
                <a:lnTo>
                  <a:pt x="268560" y="76237"/>
                </a:lnTo>
                <a:close/>
                <a:moveTo>
                  <a:pt x="17190" y="84720"/>
                </a:moveTo>
                <a:lnTo>
                  <a:pt x="17190" y="92924"/>
                </a:lnTo>
                <a:lnTo>
                  <a:pt x="8762" y="92924"/>
                </a:lnTo>
                <a:lnTo>
                  <a:pt x="8762" y="84720"/>
                </a:lnTo>
                <a:close/>
                <a:moveTo>
                  <a:pt x="25840" y="84720"/>
                </a:moveTo>
                <a:lnTo>
                  <a:pt x="25840" y="92924"/>
                </a:lnTo>
                <a:lnTo>
                  <a:pt x="17413" y="92924"/>
                </a:lnTo>
                <a:lnTo>
                  <a:pt x="17413" y="84720"/>
                </a:lnTo>
                <a:close/>
                <a:moveTo>
                  <a:pt x="34547" y="84720"/>
                </a:moveTo>
                <a:lnTo>
                  <a:pt x="34547" y="92924"/>
                </a:lnTo>
                <a:lnTo>
                  <a:pt x="26064" y="92924"/>
                </a:lnTo>
                <a:lnTo>
                  <a:pt x="26064" y="84720"/>
                </a:lnTo>
                <a:close/>
                <a:moveTo>
                  <a:pt x="43197" y="84720"/>
                </a:moveTo>
                <a:lnTo>
                  <a:pt x="43197" y="92924"/>
                </a:lnTo>
                <a:lnTo>
                  <a:pt x="34770" y="92924"/>
                </a:lnTo>
                <a:lnTo>
                  <a:pt x="34770" y="84720"/>
                </a:lnTo>
                <a:close/>
                <a:moveTo>
                  <a:pt x="51848" y="84720"/>
                </a:moveTo>
                <a:lnTo>
                  <a:pt x="51848" y="92924"/>
                </a:lnTo>
                <a:lnTo>
                  <a:pt x="43421" y="92924"/>
                </a:lnTo>
                <a:lnTo>
                  <a:pt x="43421" y="84720"/>
                </a:lnTo>
                <a:close/>
                <a:moveTo>
                  <a:pt x="60499" y="84720"/>
                </a:moveTo>
                <a:lnTo>
                  <a:pt x="60499" y="92924"/>
                </a:lnTo>
                <a:lnTo>
                  <a:pt x="52071" y="92924"/>
                </a:lnTo>
                <a:lnTo>
                  <a:pt x="52071" y="84720"/>
                </a:lnTo>
                <a:close/>
                <a:moveTo>
                  <a:pt x="69149" y="84720"/>
                </a:moveTo>
                <a:lnTo>
                  <a:pt x="69149" y="92924"/>
                </a:lnTo>
                <a:lnTo>
                  <a:pt x="60722" y="92924"/>
                </a:lnTo>
                <a:lnTo>
                  <a:pt x="60722" y="84720"/>
                </a:lnTo>
                <a:close/>
                <a:moveTo>
                  <a:pt x="77800" y="84720"/>
                </a:moveTo>
                <a:lnTo>
                  <a:pt x="77800" y="92924"/>
                </a:lnTo>
                <a:lnTo>
                  <a:pt x="69373" y="92924"/>
                </a:lnTo>
                <a:lnTo>
                  <a:pt x="69373" y="84720"/>
                </a:lnTo>
                <a:close/>
                <a:moveTo>
                  <a:pt x="86506" y="84720"/>
                </a:moveTo>
                <a:lnTo>
                  <a:pt x="86506" y="92924"/>
                </a:lnTo>
                <a:lnTo>
                  <a:pt x="78023" y="92924"/>
                </a:lnTo>
                <a:lnTo>
                  <a:pt x="78023" y="84720"/>
                </a:lnTo>
                <a:close/>
                <a:moveTo>
                  <a:pt x="95157" y="84720"/>
                </a:moveTo>
                <a:lnTo>
                  <a:pt x="95157" y="92924"/>
                </a:lnTo>
                <a:lnTo>
                  <a:pt x="86730" y="92924"/>
                </a:lnTo>
                <a:lnTo>
                  <a:pt x="86730" y="84720"/>
                </a:lnTo>
                <a:close/>
                <a:moveTo>
                  <a:pt x="103808" y="84720"/>
                </a:moveTo>
                <a:lnTo>
                  <a:pt x="103808" y="92924"/>
                </a:lnTo>
                <a:lnTo>
                  <a:pt x="95380" y="92924"/>
                </a:lnTo>
                <a:lnTo>
                  <a:pt x="95380" y="84720"/>
                </a:lnTo>
                <a:close/>
                <a:moveTo>
                  <a:pt x="112458" y="84720"/>
                </a:moveTo>
                <a:lnTo>
                  <a:pt x="112458" y="92924"/>
                </a:lnTo>
                <a:lnTo>
                  <a:pt x="104031" y="92924"/>
                </a:lnTo>
                <a:lnTo>
                  <a:pt x="104031" y="84720"/>
                </a:lnTo>
                <a:close/>
                <a:moveTo>
                  <a:pt x="121109" y="84720"/>
                </a:moveTo>
                <a:lnTo>
                  <a:pt x="121109" y="92924"/>
                </a:lnTo>
                <a:lnTo>
                  <a:pt x="112681" y="92924"/>
                </a:lnTo>
                <a:lnTo>
                  <a:pt x="112681" y="84720"/>
                </a:lnTo>
                <a:close/>
                <a:moveTo>
                  <a:pt x="129760" y="84720"/>
                </a:moveTo>
                <a:lnTo>
                  <a:pt x="129760" y="92924"/>
                </a:lnTo>
                <a:lnTo>
                  <a:pt x="121332" y="92924"/>
                </a:lnTo>
                <a:lnTo>
                  <a:pt x="121332" y="84720"/>
                </a:lnTo>
                <a:close/>
                <a:moveTo>
                  <a:pt x="138410" y="84720"/>
                </a:moveTo>
                <a:lnTo>
                  <a:pt x="138410" y="92924"/>
                </a:lnTo>
                <a:lnTo>
                  <a:pt x="129983" y="92924"/>
                </a:lnTo>
                <a:lnTo>
                  <a:pt x="129983" y="84720"/>
                </a:lnTo>
                <a:close/>
                <a:moveTo>
                  <a:pt x="147117" y="84720"/>
                </a:moveTo>
                <a:lnTo>
                  <a:pt x="147117" y="92924"/>
                </a:lnTo>
                <a:lnTo>
                  <a:pt x="138633" y="92924"/>
                </a:lnTo>
                <a:lnTo>
                  <a:pt x="138633" y="84720"/>
                </a:lnTo>
                <a:close/>
                <a:moveTo>
                  <a:pt x="155767" y="84720"/>
                </a:moveTo>
                <a:lnTo>
                  <a:pt x="155767" y="92924"/>
                </a:lnTo>
                <a:lnTo>
                  <a:pt x="147340" y="92924"/>
                </a:lnTo>
                <a:lnTo>
                  <a:pt x="147340" y="84720"/>
                </a:lnTo>
                <a:close/>
                <a:moveTo>
                  <a:pt x="164418" y="84720"/>
                </a:moveTo>
                <a:lnTo>
                  <a:pt x="164418" y="92924"/>
                </a:lnTo>
                <a:lnTo>
                  <a:pt x="155990" y="92924"/>
                </a:lnTo>
                <a:lnTo>
                  <a:pt x="155990" y="84720"/>
                </a:lnTo>
                <a:close/>
                <a:moveTo>
                  <a:pt x="173069" y="84720"/>
                </a:moveTo>
                <a:lnTo>
                  <a:pt x="173069" y="92924"/>
                </a:lnTo>
                <a:lnTo>
                  <a:pt x="164641" y="92924"/>
                </a:lnTo>
                <a:lnTo>
                  <a:pt x="164641" y="84720"/>
                </a:lnTo>
                <a:close/>
                <a:moveTo>
                  <a:pt x="181719" y="84720"/>
                </a:moveTo>
                <a:lnTo>
                  <a:pt x="181719" y="92924"/>
                </a:lnTo>
                <a:lnTo>
                  <a:pt x="173292" y="92924"/>
                </a:lnTo>
                <a:lnTo>
                  <a:pt x="173292" y="84720"/>
                </a:lnTo>
                <a:close/>
                <a:moveTo>
                  <a:pt x="190370" y="84720"/>
                </a:moveTo>
                <a:lnTo>
                  <a:pt x="190370" y="92924"/>
                </a:lnTo>
                <a:lnTo>
                  <a:pt x="181942" y="92924"/>
                </a:lnTo>
                <a:lnTo>
                  <a:pt x="181942" y="84720"/>
                </a:lnTo>
                <a:close/>
                <a:moveTo>
                  <a:pt x="199020" y="84720"/>
                </a:moveTo>
                <a:lnTo>
                  <a:pt x="199020" y="92924"/>
                </a:lnTo>
                <a:lnTo>
                  <a:pt x="190593" y="92924"/>
                </a:lnTo>
                <a:lnTo>
                  <a:pt x="190593" y="84720"/>
                </a:lnTo>
                <a:close/>
                <a:moveTo>
                  <a:pt x="207727" y="84720"/>
                </a:moveTo>
                <a:lnTo>
                  <a:pt x="207727" y="92924"/>
                </a:lnTo>
                <a:lnTo>
                  <a:pt x="199244" y="92924"/>
                </a:lnTo>
                <a:lnTo>
                  <a:pt x="199244" y="84720"/>
                </a:lnTo>
                <a:close/>
                <a:moveTo>
                  <a:pt x="216377" y="84720"/>
                </a:moveTo>
                <a:lnTo>
                  <a:pt x="216377" y="92924"/>
                </a:lnTo>
                <a:lnTo>
                  <a:pt x="207950" y="92924"/>
                </a:lnTo>
                <a:lnTo>
                  <a:pt x="207950" y="84720"/>
                </a:lnTo>
                <a:close/>
                <a:moveTo>
                  <a:pt x="225028" y="84720"/>
                </a:moveTo>
                <a:lnTo>
                  <a:pt x="225028" y="92924"/>
                </a:lnTo>
                <a:lnTo>
                  <a:pt x="216601" y="92924"/>
                </a:lnTo>
                <a:lnTo>
                  <a:pt x="216601" y="84720"/>
                </a:lnTo>
                <a:close/>
                <a:moveTo>
                  <a:pt x="233679" y="84720"/>
                </a:moveTo>
                <a:lnTo>
                  <a:pt x="233679" y="92924"/>
                </a:lnTo>
                <a:lnTo>
                  <a:pt x="225251" y="92924"/>
                </a:lnTo>
                <a:lnTo>
                  <a:pt x="225251" y="84720"/>
                </a:lnTo>
                <a:close/>
                <a:moveTo>
                  <a:pt x="242329" y="84720"/>
                </a:moveTo>
                <a:lnTo>
                  <a:pt x="242329" y="92924"/>
                </a:lnTo>
                <a:lnTo>
                  <a:pt x="233902" y="92924"/>
                </a:lnTo>
                <a:lnTo>
                  <a:pt x="233902" y="84720"/>
                </a:lnTo>
                <a:close/>
                <a:moveTo>
                  <a:pt x="250980" y="84720"/>
                </a:moveTo>
                <a:lnTo>
                  <a:pt x="250980" y="92924"/>
                </a:lnTo>
                <a:lnTo>
                  <a:pt x="242553" y="92924"/>
                </a:lnTo>
                <a:lnTo>
                  <a:pt x="242553" y="84720"/>
                </a:lnTo>
                <a:close/>
                <a:moveTo>
                  <a:pt x="259686" y="84720"/>
                </a:moveTo>
                <a:lnTo>
                  <a:pt x="259686" y="92924"/>
                </a:lnTo>
                <a:lnTo>
                  <a:pt x="251203" y="92924"/>
                </a:lnTo>
                <a:lnTo>
                  <a:pt x="251203" y="84720"/>
                </a:lnTo>
                <a:close/>
                <a:moveTo>
                  <a:pt x="268337" y="84720"/>
                </a:moveTo>
                <a:lnTo>
                  <a:pt x="268337" y="92924"/>
                </a:lnTo>
                <a:lnTo>
                  <a:pt x="259910" y="92924"/>
                </a:lnTo>
                <a:lnTo>
                  <a:pt x="259910" y="84720"/>
                </a:lnTo>
                <a:close/>
                <a:moveTo>
                  <a:pt x="276988" y="84720"/>
                </a:moveTo>
                <a:lnTo>
                  <a:pt x="276988" y="92924"/>
                </a:lnTo>
                <a:lnTo>
                  <a:pt x="268560" y="92924"/>
                </a:lnTo>
                <a:lnTo>
                  <a:pt x="268560" y="84720"/>
                </a:lnTo>
                <a:close/>
                <a:moveTo>
                  <a:pt x="17190" y="93148"/>
                </a:moveTo>
                <a:lnTo>
                  <a:pt x="17190" y="101408"/>
                </a:lnTo>
                <a:lnTo>
                  <a:pt x="8762" y="101408"/>
                </a:lnTo>
                <a:lnTo>
                  <a:pt x="8762" y="93148"/>
                </a:lnTo>
                <a:close/>
                <a:moveTo>
                  <a:pt x="25840" y="93148"/>
                </a:moveTo>
                <a:lnTo>
                  <a:pt x="25840" y="101408"/>
                </a:lnTo>
                <a:lnTo>
                  <a:pt x="17413" y="101408"/>
                </a:lnTo>
                <a:lnTo>
                  <a:pt x="17413" y="93148"/>
                </a:lnTo>
                <a:close/>
                <a:moveTo>
                  <a:pt x="34547" y="93148"/>
                </a:moveTo>
                <a:lnTo>
                  <a:pt x="34547" y="101408"/>
                </a:lnTo>
                <a:lnTo>
                  <a:pt x="26064" y="101408"/>
                </a:lnTo>
                <a:lnTo>
                  <a:pt x="26064" y="93148"/>
                </a:lnTo>
                <a:close/>
                <a:moveTo>
                  <a:pt x="43197" y="93148"/>
                </a:moveTo>
                <a:lnTo>
                  <a:pt x="43197" y="101408"/>
                </a:lnTo>
                <a:lnTo>
                  <a:pt x="34770" y="101408"/>
                </a:lnTo>
                <a:lnTo>
                  <a:pt x="34770" y="93148"/>
                </a:lnTo>
                <a:close/>
                <a:moveTo>
                  <a:pt x="51848" y="93148"/>
                </a:moveTo>
                <a:lnTo>
                  <a:pt x="51848" y="101408"/>
                </a:lnTo>
                <a:lnTo>
                  <a:pt x="43421" y="101408"/>
                </a:lnTo>
                <a:lnTo>
                  <a:pt x="43421" y="93148"/>
                </a:lnTo>
                <a:close/>
                <a:moveTo>
                  <a:pt x="60499" y="93148"/>
                </a:moveTo>
                <a:lnTo>
                  <a:pt x="60499" y="101408"/>
                </a:lnTo>
                <a:lnTo>
                  <a:pt x="52071" y="101408"/>
                </a:lnTo>
                <a:lnTo>
                  <a:pt x="52071" y="93148"/>
                </a:lnTo>
                <a:close/>
                <a:moveTo>
                  <a:pt x="69149" y="93148"/>
                </a:moveTo>
                <a:lnTo>
                  <a:pt x="69149" y="101408"/>
                </a:lnTo>
                <a:lnTo>
                  <a:pt x="60722" y="101408"/>
                </a:lnTo>
                <a:lnTo>
                  <a:pt x="60722" y="93148"/>
                </a:lnTo>
                <a:close/>
                <a:moveTo>
                  <a:pt x="77800" y="93148"/>
                </a:moveTo>
                <a:lnTo>
                  <a:pt x="77800" y="101408"/>
                </a:lnTo>
                <a:lnTo>
                  <a:pt x="69373" y="101408"/>
                </a:lnTo>
                <a:lnTo>
                  <a:pt x="69373" y="93148"/>
                </a:lnTo>
                <a:close/>
                <a:moveTo>
                  <a:pt x="86506" y="93148"/>
                </a:moveTo>
                <a:lnTo>
                  <a:pt x="86506" y="101408"/>
                </a:lnTo>
                <a:lnTo>
                  <a:pt x="78023" y="101408"/>
                </a:lnTo>
                <a:lnTo>
                  <a:pt x="78023" y="93148"/>
                </a:lnTo>
                <a:close/>
                <a:moveTo>
                  <a:pt x="95157" y="93148"/>
                </a:moveTo>
                <a:lnTo>
                  <a:pt x="95157" y="101408"/>
                </a:lnTo>
                <a:lnTo>
                  <a:pt x="86730" y="101408"/>
                </a:lnTo>
                <a:lnTo>
                  <a:pt x="86730" y="93148"/>
                </a:lnTo>
                <a:close/>
                <a:moveTo>
                  <a:pt x="103808" y="93148"/>
                </a:moveTo>
                <a:lnTo>
                  <a:pt x="103808" y="101408"/>
                </a:lnTo>
                <a:lnTo>
                  <a:pt x="95380" y="101408"/>
                </a:lnTo>
                <a:lnTo>
                  <a:pt x="95380" y="93148"/>
                </a:lnTo>
                <a:close/>
                <a:moveTo>
                  <a:pt x="112458" y="93148"/>
                </a:moveTo>
                <a:lnTo>
                  <a:pt x="112458" y="101408"/>
                </a:lnTo>
                <a:lnTo>
                  <a:pt x="104031" y="101408"/>
                </a:lnTo>
                <a:lnTo>
                  <a:pt x="104031" y="93148"/>
                </a:lnTo>
                <a:close/>
                <a:moveTo>
                  <a:pt x="121109" y="93148"/>
                </a:moveTo>
                <a:lnTo>
                  <a:pt x="121109" y="101408"/>
                </a:lnTo>
                <a:lnTo>
                  <a:pt x="112681" y="101408"/>
                </a:lnTo>
                <a:lnTo>
                  <a:pt x="112681" y="93148"/>
                </a:lnTo>
                <a:close/>
                <a:moveTo>
                  <a:pt x="129760" y="93148"/>
                </a:moveTo>
                <a:lnTo>
                  <a:pt x="129760" y="101408"/>
                </a:lnTo>
                <a:lnTo>
                  <a:pt x="121332" y="101408"/>
                </a:lnTo>
                <a:lnTo>
                  <a:pt x="121332" y="93148"/>
                </a:lnTo>
                <a:close/>
                <a:moveTo>
                  <a:pt x="138410" y="93148"/>
                </a:moveTo>
                <a:lnTo>
                  <a:pt x="138410" y="101408"/>
                </a:lnTo>
                <a:lnTo>
                  <a:pt x="129983" y="101408"/>
                </a:lnTo>
                <a:lnTo>
                  <a:pt x="129983" y="93148"/>
                </a:lnTo>
                <a:close/>
                <a:moveTo>
                  <a:pt x="147117" y="93148"/>
                </a:moveTo>
                <a:lnTo>
                  <a:pt x="147117" y="101408"/>
                </a:lnTo>
                <a:lnTo>
                  <a:pt x="138633" y="101408"/>
                </a:lnTo>
                <a:lnTo>
                  <a:pt x="138633" y="93148"/>
                </a:lnTo>
                <a:close/>
                <a:moveTo>
                  <a:pt x="155767" y="93148"/>
                </a:moveTo>
                <a:lnTo>
                  <a:pt x="155767" y="101408"/>
                </a:lnTo>
                <a:lnTo>
                  <a:pt x="147340" y="101408"/>
                </a:lnTo>
                <a:lnTo>
                  <a:pt x="147340" y="93148"/>
                </a:lnTo>
                <a:close/>
                <a:moveTo>
                  <a:pt x="164418" y="93148"/>
                </a:moveTo>
                <a:lnTo>
                  <a:pt x="164418" y="101408"/>
                </a:lnTo>
                <a:lnTo>
                  <a:pt x="155990" y="101408"/>
                </a:lnTo>
                <a:lnTo>
                  <a:pt x="155990" y="93148"/>
                </a:lnTo>
                <a:close/>
                <a:moveTo>
                  <a:pt x="173069" y="93148"/>
                </a:moveTo>
                <a:lnTo>
                  <a:pt x="173069" y="101408"/>
                </a:lnTo>
                <a:lnTo>
                  <a:pt x="164641" y="101408"/>
                </a:lnTo>
                <a:lnTo>
                  <a:pt x="164641" y="93148"/>
                </a:lnTo>
                <a:close/>
                <a:moveTo>
                  <a:pt x="181719" y="93148"/>
                </a:moveTo>
                <a:lnTo>
                  <a:pt x="181719" y="101408"/>
                </a:lnTo>
                <a:lnTo>
                  <a:pt x="173292" y="101408"/>
                </a:lnTo>
                <a:lnTo>
                  <a:pt x="173292" y="93148"/>
                </a:lnTo>
                <a:close/>
                <a:moveTo>
                  <a:pt x="190370" y="93148"/>
                </a:moveTo>
                <a:lnTo>
                  <a:pt x="190370" y="101408"/>
                </a:lnTo>
                <a:lnTo>
                  <a:pt x="181942" y="101408"/>
                </a:lnTo>
                <a:lnTo>
                  <a:pt x="181942" y="93148"/>
                </a:lnTo>
                <a:close/>
                <a:moveTo>
                  <a:pt x="199020" y="93148"/>
                </a:moveTo>
                <a:lnTo>
                  <a:pt x="199020" y="101408"/>
                </a:lnTo>
                <a:lnTo>
                  <a:pt x="190593" y="101408"/>
                </a:lnTo>
                <a:lnTo>
                  <a:pt x="190593" y="93148"/>
                </a:lnTo>
                <a:close/>
                <a:moveTo>
                  <a:pt x="207727" y="93148"/>
                </a:moveTo>
                <a:lnTo>
                  <a:pt x="207727" y="101408"/>
                </a:lnTo>
                <a:lnTo>
                  <a:pt x="199244" y="101408"/>
                </a:lnTo>
                <a:lnTo>
                  <a:pt x="199244" y="93148"/>
                </a:lnTo>
                <a:close/>
                <a:moveTo>
                  <a:pt x="216377" y="93148"/>
                </a:moveTo>
                <a:lnTo>
                  <a:pt x="216377" y="101408"/>
                </a:lnTo>
                <a:lnTo>
                  <a:pt x="207950" y="101408"/>
                </a:lnTo>
                <a:lnTo>
                  <a:pt x="207950" y="93148"/>
                </a:lnTo>
                <a:close/>
                <a:moveTo>
                  <a:pt x="225028" y="93148"/>
                </a:moveTo>
                <a:lnTo>
                  <a:pt x="225028" y="101408"/>
                </a:lnTo>
                <a:lnTo>
                  <a:pt x="216601" y="101408"/>
                </a:lnTo>
                <a:lnTo>
                  <a:pt x="216601" y="93148"/>
                </a:lnTo>
                <a:close/>
                <a:moveTo>
                  <a:pt x="233679" y="93148"/>
                </a:moveTo>
                <a:lnTo>
                  <a:pt x="233679" y="101408"/>
                </a:lnTo>
                <a:lnTo>
                  <a:pt x="225251" y="101408"/>
                </a:lnTo>
                <a:lnTo>
                  <a:pt x="225251" y="93148"/>
                </a:lnTo>
                <a:close/>
                <a:moveTo>
                  <a:pt x="242329" y="93148"/>
                </a:moveTo>
                <a:lnTo>
                  <a:pt x="242329" y="101408"/>
                </a:lnTo>
                <a:lnTo>
                  <a:pt x="233902" y="101408"/>
                </a:lnTo>
                <a:lnTo>
                  <a:pt x="233902" y="93148"/>
                </a:lnTo>
                <a:close/>
                <a:moveTo>
                  <a:pt x="250980" y="93148"/>
                </a:moveTo>
                <a:lnTo>
                  <a:pt x="250980" y="101408"/>
                </a:lnTo>
                <a:lnTo>
                  <a:pt x="242553" y="101408"/>
                </a:lnTo>
                <a:lnTo>
                  <a:pt x="242553" y="93148"/>
                </a:lnTo>
                <a:close/>
                <a:moveTo>
                  <a:pt x="259686" y="93148"/>
                </a:moveTo>
                <a:lnTo>
                  <a:pt x="259686" y="101408"/>
                </a:lnTo>
                <a:lnTo>
                  <a:pt x="251203" y="101408"/>
                </a:lnTo>
                <a:lnTo>
                  <a:pt x="251203" y="93148"/>
                </a:lnTo>
                <a:close/>
                <a:moveTo>
                  <a:pt x="268337" y="93148"/>
                </a:moveTo>
                <a:lnTo>
                  <a:pt x="268337" y="101408"/>
                </a:lnTo>
                <a:lnTo>
                  <a:pt x="259910" y="101408"/>
                </a:lnTo>
                <a:lnTo>
                  <a:pt x="259910" y="93148"/>
                </a:lnTo>
                <a:close/>
                <a:moveTo>
                  <a:pt x="276988" y="93148"/>
                </a:moveTo>
                <a:lnTo>
                  <a:pt x="276988" y="101408"/>
                </a:lnTo>
                <a:lnTo>
                  <a:pt x="268560" y="101408"/>
                </a:lnTo>
                <a:lnTo>
                  <a:pt x="268560" y="93148"/>
                </a:lnTo>
                <a:close/>
                <a:moveTo>
                  <a:pt x="17190" y="101631"/>
                </a:moveTo>
                <a:lnTo>
                  <a:pt x="17190" y="109891"/>
                </a:lnTo>
                <a:lnTo>
                  <a:pt x="8762" y="109891"/>
                </a:lnTo>
                <a:lnTo>
                  <a:pt x="8762" y="101631"/>
                </a:lnTo>
                <a:close/>
                <a:moveTo>
                  <a:pt x="25840" y="101631"/>
                </a:moveTo>
                <a:lnTo>
                  <a:pt x="25840" y="109891"/>
                </a:lnTo>
                <a:lnTo>
                  <a:pt x="17413" y="109891"/>
                </a:lnTo>
                <a:lnTo>
                  <a:pt x="17413" y="101631"/>
                </a:lnTo>
                <a:close/>
                <a:moveTo>
                  <a:pt x="34547" y="101631"/>
                </a:moveTo>
                <a:lnTo>
                  <a:pt x="34547" y="109891"/>
                </a:lnTo>
                <a:lnTo>
                  <a:pt x="26064" y="109891"/>
                </a:lnTo>
                <a:lnTo>
                  <a:pt x="26064" y="101631"/>
                </a:lnTo>
                <a:close/>
                <a:moveTo>
                  <a:pt x="43197" y="101631"/>
                </a:moveTo>
                <a:lnTo>
                  <a:pt x="43197" y="109891"/>
                </a:lnTo>
                <a:lnTo>
                  <a:pt x="34770" y="109891"/>
                </a:lnTo>
                <a:lnTo>
                  <a:pt x="34770" y="101631"/>
                </a:lnTo>
                <a:close/>
                <a:moveTo>
                  <a:pt x="51848" y="101631"/>
                </a:moveTo>
                <a:lnTo>
                  <a:pt x="51848" y="109891"/>
                </a:lnTo>
                <a:lnTo>
                  <a:pt x="43421" y="109891"/>
                </a:lnTo>
                <a:lnTo>
                  <a:pt x="43421" y="101631"/>
                </a:lnTo>
                <a:close/>
                <a:moveTo>
                  <a:pt x="60499" y="101631"/>
                </a:moveTo>
                <a:lnTo>
                  <a:pt x="60499" y="109891"/>
                </a:lnTo>
                <a:lnTo>
                  <a:pt x="52071" y="109891"/>
                </a:lnTo>
                <a:lnTo>
                  <a:pt x="52071" y="101631"/>
                </a:lnTo>
                <a:close/>
                <a:moveTo>
                  <a:pt x="69149" y="101631"/>
                </a:moveTo>
                <a:lnTo>
                  <a:pt x="69149" y="109891"/>
                </a:lnTo>
                <a:lnTo>
                  <a:pt x="60722" y="109891"/>
                </a:lnTo>
                <a:lnTo>
                  <a:pt x="60722" y="101631"/>
                </a:lnTo>
                <a:close/>
                <a:moveTo>
                  <a:pt x="77800" y="101631"/>
                </a:moveTo>
                <a:lnTo>
                  <a:pt x="77800" y="109891"/>
                </a:lnTo>
                <a:lnTo>
                  <a:pt x="69373" y="109891"/>
                </a:lnTo>
                <a:lnTo>
                  <a:pt x="69373" y="101631"/>
                </a:lnTo>
                <a:close/>
                <a:moveTo>
                  <a:pt x="86506" y="101631"/>
                </a:moveTo>
                <a:lnTo>
                  <a:pt x="86506" y="109891"/>
                </a:lnTo>
                <a:lnTo>
                  <a:pt x="78023" y="109891"/>
                </a:lnTo>
                <a:lnTo>
                  <a:pt x="78023" y="101631"/>
                </a:lnTo>
                <a:close/>
                <a:moveTo>
                  <a:pt x="95157" y="101631"/>
                </a:moveTo>
                <a:lnTo>
                  <a:pt x="95157" y="109891"/>
                </a:lnTo>
                <a:lnTo>
                  <a:pt x="86730" y="109891"/>
                </a:lnTo>
                <a:lnTo>
                  <a:pt x="86730" y="101631"/>
                </a:lnTo>
                <a:close/>
                <a:moveTo>
                  <a:pt x="103808" y="101631"/>
                </a:moveTo>
                <a:lnTo>
                  <a:pt x="103808" y="109891"/>
                </a:lnTo>
                <a:lnTo>
                  <a:pt x="95380" y="109891"/>
                </a:lnTo>
                <a:lnTo>
                  <a:pt x="95380" y="101631"/>
                </a:lnTo>
                <a:close/>
                <a:moveTo>
                  <a:pt x="112458" y="101631"/>
                </a:moveTo>
                <a:lnTo>
                  <a:pt x="112458" y="109891"/>
                </a:lnTo>
                <a:lnTo>
                  <a:pt x="104031" y="109891"/>
                </a:lnTo>
                <a:lnTo>
                  <a:pt x="104031" y="101631"/>
                </a:lnTo>
                <a:close/>
                <a:moveTo>
                  <a:pt x="121109" y="101631"/>
                </a:moveTo>
                <a:lnTo>
                  <a:pt x="121109" y="109891"/>
                </a:lnTo>
                <a:lnTo>
                  <a:pt x="112681" y="109891"/>
                </a:lnTo>
                <a:lnTo>
                  <a:pt x="112681" y="101631"/>
                </a:lnTo>
                <a:close/>
                <a:moveTo>
                  <a:pt x="129760" y="101631"/>
                </a:moveTo>
                <a:lnTo>
                  <a:pt x="129760" y="109891"/>
                </a:lnTo>
                <a:lnTo>
                  <a:pt x="121332" y="109891"/>
                </a:lnTo>
                <a:lnTo>
                  <a:pt x="121332" y="101631"/>
                </a:lnTo>
                <a:close/>
                <a:moveTo>
                  <a:pt x="138410" y="101631"/>
                </a:moveTo>
                <a:lnTo>
                  <a:pt x="138410" y="109891"/>
                </a:lnTo>
                <a:lnTo>
                  <a:pt x="129983" y="109891"/>
                </a:lnTo>
                <a:lnTo>
                  <a:pt x="129983" y="101631"/>
                </a:lnTo>
                <a:close/>
                <a:moveTo>
                  <a:pt x="147117" y="101631"/>
                </a:moveTo>
                <a:lnTo>
                  <a:pt x="147117" y="109891"/>
                </a:lnTo>
                <a:lnTo>
                  <a:pt x="138633" y="109891"/>
                </a:lnTo>
                <a:lnTo>
                  <a:pt x="138633" y="101631"/>
                </a:lnTo>
                <a:close/>
                <a:moveTo>
                  <a:pt x="155767" y="101631"/>
                </a:moveTo>
                <a:lnTo>
                  <a:pt x="155767" y="109891"/>
                </a:lnTo>
                <a:lnTo>
                  <a:pt x="147340" y="109891"/>
                </a:lnTo>
                <a:lnTo>
                  <a:pt x="147340" y="101631"/>
                </a:lnTo>
                <a:close/>
                <a:moveTo>
                  <a:pt x="164418" y="101631"/>
                </a:moveTo>
                <a:lnTo>
                  <a:pt x="164418" y="109891"/>
                </a:lnTo>
                <a:lnTo>
                  <a:pt x="155990" y="109891"/>
                </a:lnTo>
                <a:lnTo>
                  <a:pt x="155990" y="101631"/>
                </a:lnTo>
                <a:close/>
                <a:moveTo>
                  <a:pt x="173069" y="101631"/>
                </a:moveTo>
                <a:lnTo>
                  <a:pt x="173069" y="109891"/>
                </a:lnTo>
                <a:lnTo>
                  <a:pt x="164641" y="109891"/>
                </a:lnTo>
                <a:lnTo>
                  <a:pt x="164641" y="101631"/>
                </a:lnTo>
                <a:close/>
                <a:moveTo>
                  <a:pt x="181719" y="101631"/>
                </a:moveTo>
                <a:lnTo>
                  <a:pt x="181719" y="109891"/>
                </a:lnTo>
                <a:lnTo>
                  <a:pt x="173292" y="109891"/>
                </a:lnTo>
                <a:lnTo>
                  <a:pt x="173292" y="101631"/>
                </a:lnTo>
                <a:close/>
                <a:moveTo>
                  <a:pt x="190370" y="101631"/>
                </a:moveTo>
                <a:lnTo>
                  <a:pt x="190370" y="109891"/>
                </a:lnTo>
                <a:lnTo>
                  <a:pt x="181942" y="109891"/>
                </a:lnTo>
                <a:lnTo>
                  <a:pt x="181942" y="101631"/>
                </a:lnTo>
                <a:close/>
                <a:moveTo>
                  <a:pt x="199020" y="101631"/>
                </a:moveTo>
                <a:lnTo>
                  <a:pt x="199020" y="109891"/>
                </a:lnTo>
                <a:lnTo>
                  <a:pt x="190593" y="109891"/>
                </a:lnTo>
                <a:lnTo>
                  <a:pt x="190593" y="101631"/>
                </a:lnTo>
                <a:close/>
                <a:moveTo>
                  <a:pt x="207727" y="101631"/>
                </a:moveTo>
                <a:lnTo>
                  <a:pt x="207727" y="109891"/>
                </a:lnTo>
                <a:lnTo>
                  <a:pt x="199244" y="109891"/>
                </a:lnTo>
                <a:lnTo>
                  <a:pt x="199244" y="101631"/>
                </a:lnTo>
                <a:close/>
                <a:moveTo>
                  <a:pt x="216377" y="101631"/>
                </a:moveTo>
                <a:lnTo>
                  <a:pt x="216377" y="109891"/>
                </a:lnTo>
                <a:lnTo>
                  <a:pt x="207950" y="109891"/>
                </a:lnTo>
                <a:lnTo>
                  <a:pt x="207950" y="101631"/>
                </a:lnTo>
                <a:close/>
                <a:moveTo>
                  <a:pt x="225028" y="101631"/>
                </a:moveTo>
                <a:lnTo>
                  <a:pt x="225028" y="109891"/>
                </a:lnTo>
                <a:lnTo>
                  <a:pt x="216601" y="109891"/>
                </a:lnTo>
                <a:lnTo>
                  <a:pt x="216601" y="101631"/>
                </a:lnTo>
                <a:close/>
                <a:moveTo>
                  <a:pt x="233679" y="101631"/>
                </a:moveTo>
                <a:lnTo>
                  <a:pt x="233679" y="109891"/>
                </a:lnTo>
                <a:lnTo>
                  <a:pt x="225251" y="109891"/>
                </a:lnTo>
                <a:lnTo>
                  <a:pt x="225251" y="101631"/>
                </a:lnTo>
                <a:close/>
                <a:moveTo>
                  <a:pt x="242329" y="101631"/>
                </a:moveTo>
                <a:lnTo>
                  <a:pt x="242329" y="109891"/>
                </a:lnTo>
                <a:lnTo>
                  <a:pt x="233902" y="109891"/>
                </a:lnTo>
                <a:lnTo>
                  <a:pt x="233902" y="101631"/>
                </a:lnTo>
                <a:close/>
                <a:moveTo>
                  <a:pt x="250980" y="101631"/>
                </a:moveTo>
                <a:lnTo>
                  <a:pt x="250980" y="109891"/>
                </a:lnTo>
                <a:lnTo>
                  <a:pt x="242553" y="109891"/>
                </a:lnTo>
                <a:lnTo>
                  <a:pt x="242553" y="101631"/>
                </a:lnTo>
                <a:close/>
                <a:moveTo>
                  <a:pt x="259686" y="101631"/>
                </a:moveTo>
                <a:lnTo>
                  <a:pt x="259686" y="109891"/>
                </a:lnTo>
                <a:lnTo>
                  <a:pt x="251203" y="109891"/>
                </a:lnTo>
                <a:lnTo>
                  <a:pt x="251203" y="101631"/>
                </a:lnTo>
                <a:close/>
                <a:moveTo>
                  <a:pt x="268337" y="101631"/>
                </a:moveTo>
                <a:lnTo>
                  <a:pt x="268337" y="109891"/>
                </a:lnTo>
                <a:lnTo>
                  <a:pt x="259910" y="109891"/>
                </a:lnTo>
                <a:lnTo>
                  <a:pt x="259910" y="101631"/>
                </a:lnTo>
                <a:close/>
                <a:moveTo>
                  <a:pt x="276988" y="101631"/>
                </a:moveTo>
                <a:lnTo>
                  <a:pt x="276988" y="109891"/>
                </a:lnTo>
                <a:lnTo>
                  <a:pt x="268560" y="109891"/>
                </a:lnTo>
                <a:lnTo>
                  <a:pt x="268560" y="101631"/>
                </a:lnTo>
                <a:close/>
                <a:moveTo>
                  <a:pt x="17190" y="110114"/>
                </a:moveTo>
                <a:lnTo>
                  <a:pt x="17190" y="118318"/>
                </a:lnTo>
                <a:lnTo>
                  <a:pt x="8762" y="118318"/>
                </a:lnTo>
                <a:lnTo>
                  <a:pt x="8762" y="110114"/>
                </a:lnTo>
                <a:close/>
                <a:moveTo>
                  <a:pt x="25840" y="110114"/>
                </a:moveTo>
                <a:lnTo>
                  <a:pt x="25840" y="118318"/>
                </a:lnTo>
                <a:lnTo>
                  <a:pt x="17413" y="118318"/>
                </a:lnTo>
                <a:lnTo>
                  <a:pt x="17413" y="110114"/>
                </a:lnTo>
                <a:close/>
                <a:moveTo>
                  <a:pt x="34547" y="110114"/>
                </a:moveTo>
                <a:lnTo>
                  <a:pt x="34547" y="118318"/>
                </a:lnTo>
                <a:lnTo>
                  <a:pt x="26064" y="118318"/>
                </a:lnTo>
                <a:lnTo>
                  <a:pt x="26064" y="110114"/>
                </a:lnTo>
                <a:close/>
                <a:moveTo>
                  <a:pt x="43197" y="110114"/>
                </a:moveTo>
                <a:lnTo>
                  <a:pt x="43197" y="118318"/>
                </a:lnTo>
                <a:lnTo>
                  <a:pt x="34770" y="118318"/>
                </a:lnTo>
                <a:lnTo>
                  <a:pt x="34770" y="110114"/>
                </a:lnTo>
                <a:close/>
                <a:moveTo>
                  <a:pt x="51848" y="110114"/>
                </a:moveTo>
                <a:lnTo>
                  <a:pt x="51848" y="118318"/>
                </a:lnTo>
                <a:lnTo>
                  <a:pt x="43421" y="118318"/>
                </a:lnTo>
                <a:lnTo>
                  <a:pt x="43421" y="110114"/>
                </a:lnTo>
                <a:close/>
                <a:moveTo>
                  <a:pt x="60499" y="110114"/>
                </a:moveTo>
                <a:lnTo>
                  <a:pt x="60499" y="118318"/>
                </a:lnTo>
                <a:lnTo>
                  <a:pt x="52071" y="118318"/>
                </a:lnTo>
                <a:lnTo>
                  <a:pt x="52071" y="110114"/>
                </a:lnTo>
                <a:close/>
                <a:moveTo>
                  <a:pt x="69149" y="110114"/>
                </a:moveTo>
                <a:lnTo>
                  <a:pt x="69149" y="118318"/>
                </a:lnTo>
                <a:lnTo>
                  <a:pt x="60722" y="118318"/>
                </a:lnTo>
                <a:lnTo>
                  <a:pt x="60722" y="110114"/>
                </a:lnTo>
                <a:close/>
                <a:moveTo>
                  <a:pt x="77800" y="110114"/>
                </a:moveTo>
                <a:lnTo>
                  <a:pt x="77800" y="118318"/>
                </a:lnTo>
                <a:lnTo>
                  <a:pt x="69373" y="118318"/>
                </a:lnTo>
                <a:lnTo>
                  <a:pt x="69373" y="110114"/>
                </a:lnTo>
                <a:close/>
                <a:moveTo>
                  <a:pt x="86506" y="110114"/>
                </a:moveTo>
                <a:lnTo>
                  <a:pt x="86506" y="118318"/>
                </a:lnTo>
                <a:lnTo>
                  <a:pt x="78023" y="118318"/>
                </a:lnTo>
                <a:lnTo>
                  <a:pt x="78023" y="110114"/>
                </a:lnTo>
                <a:close/>
                <a:moveTo>
                  <a:pt x="95157" y="110114"/>
                </a:moveTo>
                <a:lnTo>
                  <a:pt x="95157" y="118318"/>
                </a:lnTo>
                <a:lnTo>
                  <a:pt x="86730" y="118318"/>
                </a:lnTo>
                <a:lnTo>
                  <a:pt x="86730" y="110114"/>
                </a:lnTo>
                <a:close/>
                <a:moveTo>
                  <a:pt x="103808" y="110114"/>
                </a:moveTo>
                <a:lnTo>
                  <a:pt x="103808" y="118318"/>
                </a:lnTo>
                <a:lnTo>
                  <a:pt x="95380" y="118318"/>
                </a:lnTo>
                <a:lnTo>
                  <a:pt x="95380" y="110114"/>
                </a:lnTo>
                <a:close/>
                <a:moveTo>
                  <a:pt x="112458" y="110114"/>
                </a:moveTo>
                <a:lnTo>
                  <a:pt x="112458" y="118318"/>
                </a:lnTo>
                <a:lnTo>
                  <a:pt x="104031" y="118318"/>
                </a:lnTo>
                <a:lnTo>
                  <a:pt x="104031" y="110114"/>
                </a:lnTo>
                <a:close/>
                <a:moveTo>
                  <a:pt x="121109" y="110114"/>
                </a:moveTo>
                <a:lnTo>
                  <a:pt x="121109" y="118318"/>
                </a:lnTo>
                <a:lnTo>
                  <a:pt x="112681" y="118318"/>
                </a:lnTo>
                <a:lnTo>
                  <a:pt x="112681" y="110114"/>
                </a:lnTo>
                <a:close/>
                <a:moveTo>
                  <a:pt x="129760" y="110114"/>
                </a:moveTo>
                <a:lnTo>
                  <a:pt x="129760" y="118318"/>
                </a:lnTo>
                <a:lnTo>
                  <a:pt x="121332" y="118318"/>
                </a:lnTo>
                <a:lnTo>
                  <a:pt x="121332" y="110114"/>
                </a:lnTo>
                <a:close/>
                <a:moveTo>
                  <a:pt x="138410" y="110114"/>
                </a:moveTo>
                <a:lnTo>
                  <a:pt x="138410" y="118318"/>
                </a:lnTo>
                <a:lnTo>
                  <a:pt x="129983" y="118318"/>
                </a:lnTo>
                <a:lnTo>
                  <a:pt x="129983" y="110114"/>
                </a:lnTo>
                <a:close/>
                <a:moveTo>
                  <a:pt x="147117" y="110114"/>
                </a:moveTo>
                <a:lnTo>
                  <a:pt x="147117" y="118318"/>
                </a:lnTo>
                <a:lnTo>
                  <a:pt x="138633" y="118318"/>
                </a:lnTo>
                <a:lnTo>
                  <a:pt x="138633" y="110114"/>
                </a:lnTo>
                <a:close/>
                <a:moveTo>
                  <a:pt x="155767" y="110114"/>
                </a:moveTo>
                <a:lnTo>
                  <a:pt x="155767" y="118318"/>
                </a:lnTo>
                <a:lnTo>
                  <a:pt x="147340" y="118318"/>
                </a:lnTo>
                <a:lnTo>
                  <a:pt x="147340" y="110114"/>
                </a:lnTo>
                <a:close/>
                <a:moveTo>
                  <a:pt x="164418" y="110114"/>
                </a:moveTo>
                <a:lnTo>
                  <a:pt x="164418" y="118318"/>
                </a:lnTo>
                <a:lnTo>
                  <a:pt x="155990" y="118318"/>
                </a:lnTo>
                <a:lnTo>
                  <a:pt x="155990" y="110114"/>
                </a:lnTo>
                <a:close/>
                <a:moveTo>
                  <a:pt x="173069" y="110114"/>
                </a:moveTo>
                <a:lnTo>
                  <a:pt x="173069" y="118318"/>
                </a:lnTo>
                <a:lnTo>
                  <a:pt x="164641" y="118318"/>
                </a:lnTo>
                <a:lnTo>
                  <a:pt x="164641" y="110114"/>
                </a:lnTo>
                <a:close/>
                <a:moveTo>
                  <a:pt x="181719" y="110114"/>
                </a:moveTo>
                <a:lnTo>
                  <a:pt x="181719" y="118318"/>
                </a:lnTo>
                <a:lnTo>
                  <a:pt x="173292" y="118318"/>
                </a:lnTo>
                <a:lnTo>
                  <a:pt x="173292" y="110114"/>
                </a:lnTo>
                <a:close/>
                <a:moveTo>
                  <a:pt x="190370" y="110114"/>
                </a:moveTo>
                <a:lnTo>
                  <a:pt x="190370" y="118318"/>
                </a:lnTo>
                <a:lnTo>
                  <a:pt x="181942" y="118318"/>
                </a:lnTo>
                <a:lnTo>
                  <a:pt x="181942" y="110114"/>
                </a:lnTo>
                <a:close/>
                <a:moveTo>
                  <a:pt x="199020" y="110114"/>
                </a:moveTo>
                <a:lnTo>
                  <a:pt x="199020" y="118318"/>
                </a:lnTo>
                <a:lnTo>
                  <a:pt x="190593" y="118318"/>
                </a:lnTo>
                <a:lnTo>
                  <a:pt x="190593" y="110114"/>
                </a:lnTo>
                <a:close/>
                <a:moveTo>
                  <a:pt x="207727" y="110114"/>
                </a:moveTo>
                <a:lnTo>
                  <a:pt x="207727" y="118318"/>
                </a:lnTo>
                <a:lnTo>
                  <a:pt x="199244" y="118318"/>
                </a:lnTo>
                <a:lnTo>
                  <a:pt x="199244" y="110114"/>
                </a:lnTo>
                <a:close/>
                <a:moveTo>
                  <a:pt x="216377" y="110114"/>
                </a:moveTo>
                <a:lnTo>
                  <a:pt x="216377" y="118318"/>
                </a:lnTo>
                <a:lnTo>
                  <a:pt x="207950" y="118318"/>
                </a:lnTo>
                <a:lnTo>
                  <a:pt x="207950" y="110114"/>
                </a:lnTo>
                <a:close/>
                <a:moveTo>
                  <a:pt x="225028" y="110114"/>
                </a:moveTo>
                <a:lnTo>
                  <a:pt x="225028" y="118318"/>
                </a:lnTo>
                <a:lnTo>
                  <a:pt x="216601" y="118318"/>
                </a:lnTo>
                <a:lnTo>
                  <a:pt x="216601" y="110114"/>
                </a:lnTo>
                <a:close/>
                <a:moveTo>
                  <a:pt x="233679" y="110114"/>
                </a:moveTo>
                <a:lnTo>
                  <a:pt x="233679" y="118318"/>
                </a:lnTo>
                <a:lnTo>
                  <a:pt x="225251" y="118318"/>
                </a:lnTo>
                <a:lnTo>
                  <a:pt x="225251" y="110114"/>
                </a:lnTo>
                <a:close/>
                <a:moveTo>
                  <a:pt x="242329" y="110114"/>
                </a:moveTo>
                <a:lnTo>
                  <a:pt x="242329" y="118318"/>
                </a:lnTo>
                <a:lnTo>
                  <a:pt x="233902" y="118318"/>
                </a:lnTo>
                <a:lnTo>
                  <a:pt x="233902" y="110114"/>
                </a:lnTo>
                <a:close/>
                <a:moveTo>
                  <a:pt x="250980" y="110114"/>
                </a:moveTo>
                <a:lnTo>
                  <a:pt x="250980" y="118318"/>
                </a:lnTo>
                <a:lnTo>
                  <a:pt x="242553" y="118318"/>
                </a:lnTo>
                <a:lnTo>
                  <a:pt x="242553" y="110114"/>
                </a:lnTo>
                <a:close/>
                <a:moveTo>
                  <a:pt x="259686" y="110114"/>
                </a:moveTo>
                <a:lnTo>
                  <a:pt x="259686" y="118318"/>
                </a:lnTo>
                <a:lnTo>
                  <a:pt x="251203" y="118318"/>
                </a:lnTo>
                <a:lnTo>
                  <a:pt x="251203" y="110114"/>
                </a:lnTo>
                <a:close/>
                <a:moveTo>
                  <a:pt x="268337" y="110114"/>
                </a:moveTo>
                <a:lnTo>
                  <a:pt x="268337" y="118318"/>
                </a:lnTo>
                <a:lnTo>
                  <a:pt x="259910" y="118318"/>
                </a:lnTo>
                <a:lnTo>
                  <a:pt x="259910" y="110114"/>
                </a:lnTo>
                <a:close/>
                <a:moveTo>
                  <a:pt x="276988" y="110114"/>
                </a:moveTo>
                <a:lnTo>
                  <a:pt x="276988" y="118318"/>
                </a:lnTo>
                <a:lnTo>
                  <a:pt x="268560" y="118318"/>
                </a:lnTo>
                <a:lnTo>
                  <a:pt x="268560" y="110114"/>
                </a:lnTo>
                <a:close/>
                <a:moveTo>
                  <a:pt x="17190" y="118541"/>
                </a:moveTo>
                <a:lnTo>
                  <a:pt x="17190" y="126801"/>
                </a:lnTo>
                <a:lnTo>
                  <a:pt x="8762" y="126801"/>
                </a:lnTo>
                <a:lnTo>
                  <a:pt x="8762" y="118541"/>
                </a:lnTo>
                <a:close/>
                <a:moveTo>
                  <a:pt x="25840" y="118541"/>
                </a:moveTo>
                <a:lnTo>
                  <a:pt x="25840" y="126801"/>
                </a:lnTo>
                <a:lnTo>
                  <a:pt x="17413" y="126801"/>
                </a:lnTo>
                <a:lnTo>
                  <a:pt x="17413" y="118541"/>
                </a:lnTo>
                <a:close/>
                <a:moveTo>
                  <a:pt x="34547" y="118541"/>
                </a:moveTo>
                <a:lnTo>
                  <a:pt x="34547" y="126801"/>
                </a:lnTo>
                <a:lnTo>
                  <a:pt x="26064" y="126801"/>
                </a:lnTo>
                <a:lnTo>
                  <a:pt x="26064" y="118541"/>
                </a:lnTo>
                <a:close/>
                <a:moveTo>
                  <a:pt x="43197" y="118541"/>
                </a:moveTo>
                <a:lnTo>
                  <a:pt x="43197" y="126801"/>
                </a:lnTo>
                <a:lnTo>
                  <a:pt x="34770" y="126801"/>
                </a:lnTo>
                <a:lnTo>
                  <a:pt x="34770" y="118541"/>
                </a:lnTo>
                <a:close/>
                <a:moveTo>
                  <a:pt x="51848" y="118541"/>
                </a:moveTo>
                <a:lnTo>
                  <a:pt x="51848" y="126801"/>
                </a:lnTo>
                <a:lnTo>
                  <a:pt x="43421" y="126801"/>
                </a:lnTo>
                <a:lnTo>
                  <a:pt x="43421" y="118541"/>
                </a:lnTo>
                <a:close/>
                <a:moveTo>
                  <a:pt x="60499" y="118541"/>
                </a:moveTo>
                <a:lnTo>
                  <a:pt x="60499" y="126801"/>
                </a:lnTo>
                <a:lnTo>
                  <a:pt x="52071" y="126801"/>
                </a:lnTo>
                <a:lnTo>
                  <a:pt x="52071" y="118541"/>
                </a:lnTo>
                <a:close/>
                <a:moveTo>
                  <a:pt x="69149" y="118541"/>
                </a:moveTo>
                <a:lnTo>
                  <a:pt x="69149" y="126801"/>
                </a:lnTo>
                <a:lnTo>
                  <a:pt x="60722" y="126801"/>
                </a:lnTo>
                <a:lnTo>
                  <a:pt x="60722" y="118541"/>
                </a:lnTo>
                <a:close/>
                <a:moveTo>
                  <a:pt x="77800" y="118541"/>
                </a:moveTo>
                <a:lnTo>
                  <a:pt x="77800" y="126801"/>
                </a:lnTo>
                <a:lnTo>
                  <a:pt x="69373" y="126801"/>
                </a:lnTo>
                <a:lnTo>
                  <a:pt x="69373" y="118541"/>
                </a:lnTo>
                <a:close/>
                <a:moveTo>
                  <a:pt x="86506" y="118541"/>
                </a:moveTo>
                <a:lnTo>
                  <a:pt x="86506" y="126801"/>
                </a:lnTo>
                <a:lnTo>
                  <a:pt x="78023" y="126801"/>
                </a:lnTo>
                <a:lnTo>
                  <a:pt x="78023" y="118541"/>
                </a:lnTo>
                <a:close/>
                <a:moveTo>
                  <a:pt x="95157" y="118541"/>
                </a:moveTo>
                <a:lnTo>
                  <a:pt x="95157" y="126801"/>
                </a:lnTo>
                <a:lnTo>
                  <a:pt x="86730" y="126801"/>
                </a:lnTo>
                <a:lnTo>
                  <a:pt x="86730" y="118541"/>
                </a:lnTo>
                <a:close/>
                <a:moveTo>
                  <a:pt x="103808" y="118541"/>
                </a:moveTo>
                <a:lnTo>
                  <a:pt x="103808" y="126801"/>
                </a:lnTo>
                <a:lnTo>
                  <a:pt x="95380" y="126801"/>
                </a:lnTo>
                <a:lnTo>
                  <a:pt x="95380" y="118541"/>
                </a:lnTo>
                <a:close/>
                <a:moveTo>
                  <a:pt x="112458" y="118541"/>
                </a:moveTo>
                <a:lnTo>
                  <a:pt x="112458" y="126801"/>
                </a:lnTo>
                <a:lnTo>
                  <a:pt x="104031" y="126801"/>
                </a:lnTo>
                <a:lnTo>
                  <a:pt x="104031" y="118541"/>
                </a:lnTo>
                <a:close/>
                <a:moveTo>
                  <a:pt x="121109" y="118541"/>
                </a:moveTo>
                <a:lnTo>
                  <a:pt x="121109" y="126801"/>
                </a:lnTo>
                <a:lnTo>
                  <a:pt x="112681" y="126801"/>
                </a:lnTo>
                <a:lnTo>
                  <a:pt x="112681" y="118541"/>
                </a:lnTo>
                <a:close/>
                <a:moveTo>
                  <a:pt x="129760" y="118541"/>
                </a:moveTo>
                <a:lnTo>
                  <a:pt x="129760" y="126801"/>
                </a:lnTo>
                <a:lnTo>
                  <a:pt x="121332" y="126801"/>
                </a:lnTo>
                <a:lnTo>
                  <a:pt x="121332" y="118541"/>
                </a:lnTo>
                <a:close/>
                <a:moveTo>
                  <a:pt x="138410" y="118541"/>
                </a:moveTo>
                <a:lnTo>
                  <a:pt x="138410" y="126801"/>
                </a:lnTo>
                <a:lnTo>
                  <a:pt x="129983" y="126801"/>
                </a:lnTo>
                <a:lnTo>
                  <a:pt x="129983" y="118541"/>
                </a:lnTo>
                <a:close/>
                <a:moveTo>
                  <a:pt x="147117" y="118541"/>
                </a:moveTo>
                <a:lnTo>
                  <a:pt x="147117" y="126801"/>
                </a:lnTo>
                <a:lnTo>
                  <a:pt x="138633" y="126801"/>
                </a:lnTo>
                <a:lnTo>
                  <a:pt x="138633" y="118541"/>
                </a:lnTo>
                <a:close/>
                <a:moveTo>
                  <a:pt x="155767" y="118541"/>
                </a:moveTo>
                <a:lnTo>
                  <a:pt x="155767" y="126801"/>
                </a:lnTo>
                <a:lnTo>
                  <a:pt x="147340" y="126801"/>
                </a:lnTo>
                <a:lnTo>
                  <a:pt x="147340" y="118541"/>
                </a:lnTo>
                <a:close/>
                <a:moveTo>
                  <a:pt x="164418" y="118541"/>
                </a:moveTo>
                <a:lnTo>
                  <a:pt x="164418" y="126801"/>
                </a:lnTo>
                <a:lnTo>
                  <a:pt x="155990" y="126801"/>
                </a:lnTo>
                <a:lnTo>
                  <a:pt x="155990" y="118541"/>
                </a:lnTo>
                <a:close/>
                <a:moveTo>
                  <a:pt x="173069" y="118541"/>
                </a:moveTo>
                <a:lnTo>
                  <a:pt x="173069" y="126801"/>
                </a:lnTo>
                <a:lnTo>
                  <a:pt x="164641" y="126801"/>
                </a:lnTo>
                <a:lnTo>
                  <a:pt x="164641" y="118541"/>
                </a:lnTo>
                <a:close/>
                <a:moveTo>
                  <a:pt x="181719" y="118541"/>
                </a:moveTo>
                <a:lnTo>
                  <a:pt x="181719" y="126801"/>
                </a:lnTo>
                <a:lnTo>
                  <a:pt x="173292" y="126801"/>
                </a:lnTo>
                <a:lnTo>
                  <a:pt x="173292" y="118541"/>
                </a:lnTo>
                <a:close/>
                <a:moveTo>
                  <a:pt x="190370" y="118541"/>
                </a:moveTo>
                <a:lnTo>
                  <a:pt x="190370" y="126801"/>
                </a:lnTo>
                <a:lnTo>
                  <a:pt x="181942" y="126801"/>
                </a:lnTo>
                <a:lnTo>
                  <a:pt x="181942" y="118541"/>
                </a:lnTo>
                <a:close/>
                <a:moveTo>
                  <a:pt x="199020" y="118541"/>
                </a:moveTo>
                <a:lnTo>
                  <a:pt x="199020" y="126801"/>
                </a:lnTo>
                <a:lnTo>
                  <a:pt x="190593" y="126801"/>
                </a:lnTo>
                <a:lnTo>
                  <a:pt x="190593" y="118541"/>
                </a:lnTo>
                <a:close/>
                <a:moveTo>
                  <a:pt x="207727" y="118541"/>
                </a:moveTo>
                <a:lnTo>
                  <a:pt x="207727" y="126801"/>
                </a:lnTo>
                <a:lnTo>
                  <a:pt x="199244" y="126801"/>
                </a:lnTo>
                <a:lnTo>
                  <a:pt x="199244" y="118541"/>
                </a:lnTo>
                <a:close/>
                <a:moveTo>
                  <a:pt x="216377" y="118541"/>
                </a:moveTo>
                <a:lnTo>
                  <a:pt x="216377" y="126801"/>
                </a:lnTo>
                <a:lnTo>
                  <a:pt x="207950" y="126801"/>
                </a:lnTo>
                <a:lnTo>
                  <a:pt x="207950" y="118541"/>
                </a:lnTo>
                <a:close/>
                <a:moveTo>
                  <a:pt x="225028" y="118541"/>
                </a:moveTo>
                <a:lnTo>
                  <a:pt x="225028" y="126801"/>
                </a:lnTo>
                <a:lnTo>
                  <a:pt x="216601" y="126801"/>
                </a:lnTo>
                <a:lnTo>
                  <a:pt x="216601" y="118541"/>
                </a:lnTo>
                <a:close/>
                <a:moveTo>
                  <a:pt x="233679" y="118541"/>
                </a:moveTo>
                <a:lnTo>
                  <a:pt x="233679" y="126801"/>
                </a:lnTo>
                <a:lnTo>
                  <a:pt x="225251" y="126801"/>
                </a:lnTo>
                <a:lnTo>
                  <a:pt x="225251" y="118541"/>
                </a:lnTo>
                <a:close/>
                <a:moveTo>
                  <a:pt x="242329" y="118541"/>
                </a:moveTo>
                <a:lnTo>
                  <a:pt x="242329" y="126801"/>
                </a:lnTo>
                <a:lnTo>
                  <a:pt x="233902" y="126801"/>
                </a:lnTo>
                <a:lnTo>
                  <a:pt x="233902" y="118541"/>
                </a:lnTo>
                <a:close/>
                <a:moveTo>
                  <a:pt x="250980" y="118541"/>
                </a:moveTo>
                <a:lnTo>
                  <a:pt x="250980" y="126801"/>
                </a:lnTo>
                <a:lnTo>
                  <a:pt x="242553" y="126801"/>
                </a:lnTo>
                <a:lnTo>
                  <a:pt x="242553" y="118541"/>
                </a:lnTo>
                <a:close/>
                <a:moveTo>
                  <a:pt x="259686" y="118541"/>
                </a:moveTo>
                <a:lnTo>
                  <a:pt x="259686" y="126801"/>
                </a:lnTo>
                <a:lnTo>
                  <a:pt x="251203" y="126801"/>
                </a:lnTo>
                <a:lnTo>
                  <a:pt x="251203" y="118541"/>
                </a:lnTo>
                <a:close/>
                <a:moveTo>
                  <a:pt x="268337" y="118541"/>
                </a:moveTo>
                <a:lnTo>
                  <a:pt x="268337" y="126801"/>
                </a:lnTo>
                <a:lnTo>
                  <a:pt x="259910" y="126801"/>
                </a:lnTo>
                <a:lnTo>
                  <a:pt x="259910" y="118541"/>
                </a:lnTo>
                <a:close/>
                <a:moveTo>
                  <a:pt x="276988" y="118541"/>
                </a:moveTo>
                <a:lnTo>
                  <a:pt x="276988" y="126801"/>
                </a:lnTo>
                <a:lnTo>
                  <a:pt x="268560" y="126801"/>
                </a:lnTo>
                <a:lnTo>
                  <a:pt x="268560" y="118541"/>
                </a:lnTo>
                <a:close/>
                <a:moveTo>
                  <a:pt x="17190" y="127025"/>
                </a:moveTo>
                <a:lnTo>
                  <a:pt x="17190" y="135229"/>
                </a:lnTo>
                <a:lnTo>
                  <a:pt x="8762" y="135229"/>
                </a:lnTo>
                <a:lnTo>
                  <a:pt x="8762" y="127025"/>
                </a:lnTo>
                <a:close/>
                <a:moveTo>
                  <a:pt x="25840" y="127025"/>
                </a:moveTo>
                <a:lnTo>
                  <a:pt x="25840" y="135229"/>
                </a:lnTo>
                <a:lnTo>
                  <a:pt x="17413" y="135229"/>
                </a:lnTo>
                <a:lnTo>
                  <a:pt x="17413" y="127025"/>
                </a:lnTo>
                <a:close/>
                <a:moveTo>
                  <a:pt x="34547" y="127025"/>
                </a:moveTo>
                <a:lnTo>
                  <a:pt x="34547" y="135229"/>
                </a:lnTo>
                <a:lnTo>
                  <a:pt x="26064" y="135229"/>
                </a:lnTo>
                <a:lnTo>
                  <a:pt x="26064" y="127025"/>
                </a:lnTo>
                <a:close/>
                <a:moveTo>
                  <a:pt x="43197" y="127025"/>
                </a:moveTo>
                <a:lnTo>
                  <a:pt x="43197" y="135229"/>
                </a:lnTo>
                <a:lnTo>
                  <a:pt x="34770" y="135229"/>
                </a:lnTo>
                <a:lnTo>
                  <a:pt x="34770" y="127025"/>
                </a:lnTo>
                <a:close/>
                <a:moveTo>
                  <a:pt x="51848" y="127025"/>
                </a:moveTo>
                <a:lnTo>
                  <a:pt x="51848" y="135229"/>
                </a:lnTo>
                <a:lnTo>
                  <a:pt x="43421" y="135229"/>
                </a:lnTo>
                <a:lnTo>
                  <a:pt x="43421" y="127025"/>
                </a:lnTo>
                <a:close/>
                <a:moveTo>
                  <a:pt x="60499" y="127025"/>
                </a:moveTo>
                <a:lnTo>
                  <a:pt x="60499" y="135229"/>
                </a:lnTo>
                <a:lnTo>
                  <a:pt x="52071" y="135229"/>
                </a:lnTo>
                <a:lnTo>
                  <a:pt x="52071" y="127025"/>
                </a:lnTo>
                <a:close/>
                <a:moveTo>
                  <a:pt x="69149" y="127025"/>
                </a:moveTo>
                <a:lnTo>
                  <a:pt x="69149" y="135229"/>
                </a:lnTo>
                <a:lnTo>
                  <a:pt x="60722" y="135229"/>
                </a:lnTo>
                <a:lnTo>
                  <a:pt x="60722" y="127025"/>
                </a:lnTo>
                <a:close/>
                <a:moveTo>
                  <a:pt x="77800" y="127025"/>
                </a:moveTo>
                <a:lnTo>
                  <a:pt x="77800" y="135229"/>
                </a:lnTo>
                <a:lnTo>
                  <a:pt x="69373" y="135229"/>
                </a:lnTo>
                <a:lnTo>
                  <a:pt x="69373" y="127025"/>
                </a:lnTo>
                <a:close/>
                <a:moveTo>
                  <a:pt x="86506" y="127025"/>
                </a:moveTo>
                <a:lnTo>
                  <a:pt x="86506" y="135229"/>
                </a:lnTo>
                <a:lnTo>
                  <a:pt x="78023" y="135229"/>
                </a:lnTo>
                <a:lnTo>
                  <a:pt x="78023" y="127025"/>
                </a:lnTo>
                <a:close/>
                <a:moveTo>
                  <a:pt x="95157" y="127025"/>
                </a:moveTo>
                <a:lnTo>
                  <a:pt x="95157" y="135229"/>
                </a:lnTo>
                <a:lnTo>
                  <a:pt x="86730" y="135229"/>
                </a:lnTo>
                <a:lnTo>
                  <a:pt x="86730" y="127025"/>
                </a:lnTo>
                <a:close/>
                <a:moveTo>
                  <a:pt x="103808" y="127025"/>
                </a:moveTo>
                <a:lnTo>
                  <a:pt x="103808" y="135229"/>
                </a:lnTo>
                <a:lnTo>
                  <a:pt x="95380" y="135229"/>
                </a:lnTo>
                <a:lnTo>
                  <a:pt x="95380" y="127025"/>
                </a:lnTo>
                <a:close/>
                <a:moveTo>
                  <a:pt x="112458" y="127025"/>
                </a:moveTo>
                <a:lnTo>
                  <a:pt x="112458" y="135229"/>
                </a:lnTo>
                <a:lnTo>
                  <a:pt x="104031" y="135229"/>
                </a:lnTo>
                <a:lnTo>
                  <a:pt x="104031" y="127025"/>
                </a:lnTo>
                <a:close/>
                <a:moveTo>
                  <a:pt x="121109" y="127025"/>
                </a:moveTo>
                <a:lnTo>
                  <a:pt x="121109" y="135229"/>
                </a:lnTo>
                <a:lnTo>
                  <a:pt x="112681" y="135229"/>
                </a:lnTo>
                <a:lnTo>
                  <a:pt x="112681" y="127025"/>
                </a:lnTo>
                <a:close/>
                <a:moveTo>
                  <a:pt x="129760" y="127025"/>
                </a:moveTo>
                <a:lnTo>
                  <a:pt x="129760" y="135229"/>
                </a:lnTo>
                <a:lnTo>
                  <a:pt x="121332" y="135229"/>
                </a:lnTo>
                <a:lnTo>
                  <a:pt x="121332" y="127025"/>
                </a:lnTo>
                <a:close/>
                <a:moveTo>
                  <a:pt x="138410" y="127025"/>
                </a:moveTo>
                <a:lnTo>
                  <a:pt x="138410" y="135229"/>
                </a:lnTo>
                <a:lnTo>
                  <a:pt x="129983" y="135229"/>
                </a:lnTo>
                <a:lnTo>
                  <a:pt x="129983" y="127025"/>
                </a:lnTo>
                <a:close/>
                <a:moveTo>
                  <a:pt x="147117" y="127025"/>
                </a:moveTo>
                <a:lnTo>
                  <a:pt x="147117" y="135229"/>
                </a:lnTo>
                <a:lnTo>
                  <a:pt x="138633" y="135229"/>
                </a:lnTo>
                <a:lnTo>
                  <a:pt x="138633" y="127025"/>
                </a:lnTo>
                <a:close/>
                <a:moveTo>
                  <a:pt x="155767" y="127025"/>
                </a:moveTo>
                <a:lnTo>
                  <a:pt x="155767" y="135229"/>
                </a:lnTo>
                <a:lnTo>
                  <a:pt x="147340" y="135229"/>
                </a:lnTo>
                <a:lnTo>
                  <a:pt x="147340" y="127025"/>
                </a:lnTo>
                <a:close/>
                <a:moveTo>
                  <a:pt x="164418" y="127025"/>
                </a:moveTo>
                <a:lnTo>
                  <a:pt x="164418" y="135229"/>
                </a:lnTo>
                <a:lnTo>
                  <a:pt x="155990" y="135229"/>
                </a:lnTo>
                <a:lnTo>
                  <a:pt x="155990" y="127025"/>
                </a:lnTo>
                <a:close/>
                <a:moveTo>
                  <a:pt x="173069" y="127025"/>
                </a:moveTo>
                <a:lnTo>
                  <a:pt x="173069" y="135229"/>
                </a:lnTo>
                <a:lnTo>
                  <a:pt x="164641" y="135229"/>
                </a:lnTo>
                <a:lnTo>
                  <a:pt x="164641" y="127025"/>
                </a:lnTo>
                <a:close/>
                <a:moveTo>
                  <a:pt x="181719" y="127025"/>
                </a:moveTo>
                <a:lnTo>
                  <a:pt x="181719" y="135229"/>
                </a:lnTo>
                <a:lnTo>
                  <a:pt x="173292" y="135229"/>
                </a:lnTo>
                <a:lnTo>
                  <a:pt x="173292" y="127025"/>
                </a:lnTo>
                <a:close/>
                <a:moveTo>
                  <a:pt x="190370" y="127025"/>
                </a:moveTo>
                <a:lnTo>
                  <a:pt x="190370" y="135229"/>
                </a:lnTo>
                <a:lnTo>
                  <a:pt x="181942" y="135229"/>
                </a:lnTo>
                <a:lnTo>
                  <a:pt x="181942" y="127025"/>
                </a:lnTo>
                <a:close/>
                <a:moveTo>
                  <a:pt x="199020" y="127025"/>
                </a:moveTo>
                <a:lnTo>
                  <a:pt x="199020" y="135229"/>
                </a:lnTo>
                <a:lnTo>
                  <a:pt x="190593" y="135229"/>
                </a:lnTo>
                <a:lnTo>
                  <a:pt x="190593" y="127025"/>
                </a:lnTo>
                <a:close/>
                <a:moveTo>
                  <a:pt x="207727" y="127025"/>
                </a:moveTo>
                <a:lnTo>
                  <a:pt x="207727" y="135229"/>
                </a:lnTo>
                <a:lnTo>
                  <a:pt x="199244" y="135229"/>
                </a:lnTo>
                <a:lnTo>
                  <a:pt x="199244" y="127025"/>
                </a:lnTo>
                <a:close/>
                <a:moveTo>
                  <a:pt x="216377" y="127025"/>
                </a:moveTo>
                <a:lnTo>
                  <a:pt x="216377" y="135229"/>
                </a:lnTo>
                <a:lnTo>
                  <a:pt x="207950" y="135229"/>
                </a:lnTo>
                <a:lnTo>
                  <a:pt x="207950" y="127025"/>
                </a:lnTo>
                <a:close/>
                <a:moveTo>
                  <a:pt x="225028" y="127025"/>
                </a:moveTo>
                <a:lnTo>
                  <a:pt x="225028" y="135229"/>
                </a:lnTo>
                <a:lnTo>
                  <a:pt x="216601" y="135229"/>
                </a:lnTo>
                <a:lnTo>
                  <a:pt x="216601" y="127025"/>
                </a:lnTo>
                <a:close/>
                <a:moveTo>
                  <a:pt x="233679" y="127025"/>
                </a:moveTo>
                <a:lnTo>
                  <a:pt x="233679" y="135229"/>
                </a:lnTo>
                <a:lnTo>
                  <a:pt x="225251" y="135229"/>
                </a:lnTo>
                <a:lnTo>
                  <a:pt x="225251" y="127025"/>
                </a:lnTo>
                <a:close/>
                <a:moveTo>
                  <a:pt x="242329" y="127025"/>
                </a:moveTo>
                <a:lnTo>
                  <a:pt x="242329" y="135229"/>
                </a:lnTo>
                <a:lnTo>
                  <a:pt x="233902" y="135229"/>
                </a:lnTo>
                <a:lnTo>
                  <a:pt x="233902" y="127025"/>
                </a:lnTo>
                <a:close/>
                <a:moveTo>
                  <a:pt x="250980" y="127025"/>
                </a:moveTo>
                <a:lnTo>
                  <a:pt x="250980" y="135229"/>
                </a:lnTo>
                <a:lnTo>
                  <a:pt x="242553" y="135229"/>
                </a:lnTo>
                <a:lnTo>
                  <a:pt x="242553" y="127025"/>
                </a:lnTo>
                <a:close/>
                <a:moveTo>
                  <a:pt x="259686" y="127025"/>
                </a:moveTo>
                <a:lnTo>
                  <a:pt x="259686" y="135229"/>
                </a:lnTo>
                <a:lnTo>
                  <a:pt x="251203" y="135229"/>
                </a:lnTo>
                <a:lnTo>
                  <a:pt x="251203" y="127025"/>
                </a:lnTo>
                <a:close/>
                <a:moveTo>
                  <a:pt x="268337" y="127025"/>
                </a:moveTo>
                <a:lnTo>
                  <a:pt x="268337" y="135229"/>
                </a:lnTo>
                <a:lnTo>
                  <a:pt x="259910" y="135229"/>
                </a:lnTo>
                <a:lnTo>
                  <a:pt x="259910" y="127025"/>
                </a:lnTo>
                <a:close/>
                <a:moveTo>
                  <a:pt x="276988" y="127025"/>
                </a:moveTo>
                <a:lnTo>
                  <a:pt x="276988" y="135229"/>
                </a:lnTo>
                <a:lnTo>
                  <a:pt x="268560" y="135229"/>
                </a:lnTo>
                <a:lnTo>
                  <a:pt x="268560" y="127025"/>
                </a:lnTo>
                <a:close/>
                <a:moveTo>
                  <a:pt x="17190" y="135452"/>
                </a:moveTo>
                <a:lnTo>
                  <a:pt x="17190" y="143712"/>
                </a:lnTo>
                <a:lnTo>
                  <a:pt x="8762" y="143712"/>
                </a:lnTo>
                <a:lnTo>
                  <a:pt x="8762" y="135452"/>
                </a:lnTo>
                <a:close/>
                <a:moveTo>
                  <a:pt x="25840" y="135452"/>
                </a:moveTo>
                <a:lnTo>
                  <a:pt x="25840" y="143712"/>
                </a:lnTo>
                <a:lnTo>
                  <a:pt x="17413" y="143712"/>
                </a:lnTo>
                <a:lnTo>
                  <a:pt x="17413" y="135452"/>
                </a:lnTo>
                <a:close/>
                <a:moveTo>
                  <a:pt x="34547" y="135452"/>
                </a:moveTo>
                <a:lnTo>
                  <a:pt x="34547" y="143712"/>
                </a:lnTo>
                <a:lnTo>
                  <a:pt x="26064" y="143712"/>
                </a:lnTo>
                <a:lnTo>
                  <a:pt x="26064" y="135452"/>
                </a:lnTo>
                <a:close/>
                <a:moveTo>
                  <a:pt x="43197" y="135452"/>
                </a:moveTo>
                <a:lnTo>
                  <a:pt x="43197" y="143712"/>
                </a:lnTo>
                <a:lnTo>
                  <a:pt x="34770" y="143712"/>
                </a:lnTo>
                <a:lnTo>
                  <a:pt x="34770" y="135452"/>
                </a:lnTo>
                <a:close/>
                <a:moveTo>
                  <a:pt x="51848" y="135452"/>
                </a:moveTo>
                <a:lnTo>
                  <a:pt x="51848" y="143712"/>
                </a:lnTo>
                <a:lnTo>
                  <a:pt x="43421" y="143712"/>
                </a:lnTo>
                <a:lnTo>
                  <a:pt x="43421" y="135452"/>
                </a:lnTo>
                <a:close/>
                <a:moveTo>
                  <a:pt x="60499" y="135452"/>
                </a:moveTo>
                <a:lnTo>
                  <a:pt x="60499" y="143712"/>
                </a:lnTo>
                <a:lnTo>
                  <a:pt x="52071" y="143712"/>
                </a:lnTo>
                <a:lnTo>
                  <a:pt x="52071" y="135452"/>
                </a:lnTo>
                <a:close/>
                <a:moveTo>
                  <a:pt x="69149" y="135452"/>
                </a:moveTo>
                <a:lnTo>
                  <a:pt x="69149" y="143712"/>
                </a:lnTo>
                <a:lnTo>
                  <a:pt x="60722" y="143712"/>
                </a:lnTo>
                <a:lnTo>
                  <a:pt x="60722" y="135452"/>
                </a:lnTo>
                <a:close/>
                <a:moveTo>
                  <a:pt x="77800" y="135452"/>
                </a:moveTo>
                <a:lnTo>
                  <a:pt x="77800" y="143712"/>
                </a:lnTo>
                <a:lnTo>
                  <a:pt x="69373" y="143712"/>
                </a:lnTo>
                <a:lnTo>
                  <a:pt x="69373" y="135452"/>
                </a:lnTo>
                <a:close/>
                <a:moveTo>
                  <a:pt x="86506" y="135452"/>
                </a:moveTo>
                <a:lnTo>
                  <a:pt x="86506" y="143712"/>
                </a:lnTo>
                <a:lnTo>
                  <a:pt x="78023" y="143712"/>
                </a:lnTo>
                <a:lnTo>
                  <a:pt x="78023" y="135452"/>
                </a:lnTo>
                <a:close/>
                <a:moveTo>
                  <a:pt x="95157" y="135452"/>
                </a:moveTo>
                <a:lnTo>
                  <a:pt x="95157" y="143712"/>
                </a:lnTo>
                <a:lnTo>
                  <a:pt x="86730" y="143712"/>
                </a:lnTo>
                <a:lnTo>
                  <a:pt x="86730" y="135452"/>
                </a:lnTo>
                <a:close/>
                <a:moveTo>
                  <a:pt x="103808" y="135452"/>
                </a:moveTo>
                <a:lnTo>
                  <a:pt x="103808" y="143712"/>
                </a:lnTo>
                <a:lnTo>
                  <a:pt x="95380" y="143712"/>
                </a:lnTo>
                <a:lnTo>
                  <a:pt x="95380" y="135452"/>
                </a:lnTo>
                <a:close/>
                <a:moveTo>
                  <a:pt x="112458" y="135452"/>
                </a:moveTo>
                <a:lnTo>
                  <a:pt x="112458" y="143712"/>
                </a:lnTo>
                <a:lnTo>
                  <a:pt x="104031" y="143712"/>
                </a:lnTo>
                <a:lnTo>
                  <a:pt x="104031" y="135452"/>
                </a:lnTo>
                <a:close/>
                <a:moveTo>
                  <a:pt x="121109" y="135452"/>
                </a:moveTo>
                <a:lnTo>
                  <a:pt x="121109" y="143712"/>
                </a:lnTo>
                <a:lnTo>
                  <a:pt x="112681" y="143712"/>
                </a:lnTo>
                <a:lnTo>
                  <a:pt x="112681" y="135452"/>
                </a:lnTo>
                <a:close/>
                <a:moveTo>
                  <a:pt x="129760" y="135452"/>
                </a:moveTo>
                <a:lnTo>
                  <a:pt x="129760" y="143712"/>
                </a:lnTo>
                <a:lnTo>
                  <a:pt x="121332" y="143712"/>
                </a:lnTo>
                <a:lnTo>
                  <a:pt x="121332" y="135452"/>
                </a:lnTo>
                <a:close/>
                <a:moveTo>
                  <a:pt x="138410" y="135452"/>
                </a:moveTo>
                <a:lnTo>
                  <a:pt x="138410" y="143712"/>
                </a:lnTo>
                <a:lnTo>
                  <a:pt x="129983" y="143712"/>
                </a:lnTo>
                <a:lnTo>
                  <a:pt x="129983" y="135452"/>
                </a:lnTo>
                <a:close/>
                <a:moveTo>
                  <a:pt x="147117" y="135452"/>
                </a:moveTo>
                <a:lnTo>
                  <a:pt x="147117" y="143712"/>
                </a:lnTo>
                <a:lnTo>
                  <a:pt x="138633" y="143712"/>
                </a:lnTo>
                <a:lnTo>
                  <a:pt x="138633" y="135452"/>
                </a:lnTo>
                <a:close/>
                <a:moveTo>
                  <a:pt x="155767" y="135452"/>
                </a:moveTo>
                <a:lnTo>
                  <a:pt x="155767" y="143712"/>
                </a:lnTo>
                <a:lnTo>
                  <a:pt x="147340" y="143712"/>
                </a:lnTo>
                <a:lnTo>
                  <a:pt x="147340" y="135452"/>
                </a:lnTo>
                <a:close/>
                <a:moveTo>
                  <a:pt x="164418" y="135452"/>
                </a:moveTo>
                <a:lnTo>
                  <a:pt x="164418" y="143712"/>
                </a:lnTo>
                <a:lnTo>
                  <a:pt x="155990" y="143712"/>
                </a:lnTo>
                <a:lnTo>
                  <a:pt x="155990" y="135452"/>
                </a:lnTo>
                <a:close/>
                <a:moveTo>
                  <a:pt x="173069" y="135452"/>
                </a:moveTo>
                <a:lnTo>
                  <a:pt x="173069" y="143712"/>
                </a:lnTo>
                <a:lnTo>
                  <a:pt x="164641" y="143712"/>
                </a:lnTo>
                <a:lnTo>
                  <a:pt x="164641" y="135452"/>
                </a:lnTo>
                <a:close/>
                <a:moveTo>
                  <a:pt x="181719" y="135452"/>
                </a:moveTo>
                <a:lnTo>
                  <a:pt x="181719" y="143712"/>
                </a:lnTo>
                <a:lnTo>
                  <a:pt x="173292" y="143712"/>
                </a:lnTo>
                <a:lnTo>
                  <a:pt x="173292" y="135452"/>
                </a:lnTo>
                <a:close/>
                <a:moveTo>
                  <a:pt x="190370" y="135452"/>
                </a:moveTo>
                <a:lnTo>
                  <a:pt x="190370" y="143712"/>
                </a:lnTo>
                <a:lnTo>
                  <a:pt x="181942" y="143712"/>
                </a:lnTo>
                <a:lnTo>
                  <a:pt x="181942" y="135452"/>
                </a:lnTo>
                <a:close/>
                <a:moveTo>
                  <a:pt x="199020" y="135452"/>
                </a:moveTo>
                <a:lnTo>
                  <a:pt x="199020" y="143712"/>
                </a:lnTo>
                <a:lnTo>
                  <a:pt x="190593" y="143712"/>
                </a:lnTo>
                <a:lnTo>
                  <a:pt x="190593" y="135452"/>
                </a:lnTo>
                <a:close/>
                <a:moveTo>
                  <a:pt x="207727" y="135452"/>
                </a:moveTo>
                <a:lnTo>
                  <a:pt x="207727" y="143712"/>
                </a:lnTo>
                <a:lnTo>
                  <a:pt x="199244" y="143712"/>
                </a:lnTo>
                <a:lnTo>
                  <a:pt x="199244" y="135452"/>
                </a:lnTo>
                <a:close/>
                <a:moveTo>
                  <a:pt x="216377" y="135452"/>
                </a:moveTo>
                <a:lnTo>
                  <a:pt x="216377" y="143712"/>
                </a:lnTo>
                <a:lnTo>
                  <a:pt x="207950" y="143712"/>
                </a:lnTo>
                <a:lnTo>
                  <a:pt x="207950" y="135452"/>
                </a:lnTo>
                <a:close/>
                <a:moveTo>
                  <a:pt x="225028" y="135452"/>
                </a:moveTo>
                <a:lnTo>
                  <a:pt x="225028" y="143712"/>
                </a:lnTo>
                <a:lnTo>
                  <a:pt x="216601" y="143712"/>
                </a:lnTo>
                <a:lnTo>
                  <a:pt x="216601" y="135452"/>
                </a:lnTo>
                <a:close/>
                <a:moveTo>
                  <a:pt x="233679" y="135452"/>
                </a:moveTo>
                <a:lnTo>
                  <a:pt x="233679" y="143712"/>
                </a:lnTo>
                <a:lnTo>
                  <a:pt x="225251" y="143712"/>
                </a:lnTo>
                <a:lnTo>
                  <a:pt x="225251" y="135452"/>
                </a:lnTo>
                <a:close/>
                <a:moveTo>
                  <a:pt x="242329" y="135452"/>
                </a:moveTo>
                <a:lnTo>
                  <a:pt x="242329" y="143712"/>
                </a:lnTo>
                <a:lnTo>
                  <a:pt x="233902" y="143712"/>
                </a:lnTo>
                <a:lnTo>
                  <a:pt x="233902" y="135452"/>
                </a:lnTo>
                <a:close/>
                <a:moveTo>
                  <a:pt x="250980" y="135452"/>
                </a:moveTo>
                <a:lnTo>
                  <a:pt x="250980" y="143712"/>
                </a:lnTo>
                <a:lnTo>
                  <a:pt x="242553" y="143712"/>
                </a:lnTo>
                <a:lnTo>
                  <a:pt x="242553" y="135452"/>
                </a:lnTo>
                <a:close/>
                <a:moveTo>
                  <a:pt x="259686" y="135452"/>
                </a:moveTo>
                <a:lnTo>
                  <a:pt x="259686" y="143712"/>
                </a:lnTo>
                <a:lnTo>
                  <a:pt x="251203" y="143712"/>
                </a:lnTo>
                <a:lnTo>
                  <a:pt x="251203" y="135452"/>
                </a:lnTo>
                <a:close/>
                <a:moveTo>
                  <a:pt x="268337" y="135452"/>
                </a:moveTo>
                <a:lnTo>
                  <a:pt x="268337" y="143712"/>
                </a:lnTo>
                <a:lnTo>
                  <a:pt x="259910" y="143712"/>
                </a:lnTo>
                <a:lnTo>
                  <a:pt x="259910" y="135452"/>
                </a:lnTo>
                <a:close/>
                <a:moveTo>
                  <a:pt x="276988" y="135452"/>
                </a:moveTo>
                <a:lnTo>
                  <a:pt x="276988" y="143712"/>
                </a:lnTo>
                <a:lnTo>
                  <a:pt x="268560" y="143712"/>
                </a:lnTo>
                <a:lnTo>
                  <a:pt x="268560" y="135452"/>
                </a:lnTo>
                <a:close/>
                <a:moveTo>
                  <a:pt x="17190" y="143935"/>
                </a:moveTo>
                <a:lnTo>
                  <a:pt x="17190" y="152139"/>
                </a:lnTo>
                <a:lnTo>
                  <a:pt x="8762" y="152139"/>
                </a:lnTo>
                <a:lnTo>
                  <a:pt x="8762" y="143935"/>
                </a:lnTo>
                <a:close/>
                <a:moveTo>
                  <a:pt x="25840" y="143935"/>
                </a:moveTo>
                <a:lnTo>
                  <a:pt x="25840" y="152139"/>
                </a:lnTo>
                <a:lnTo>
                  <a:pt x="17413" y="152139"/>
                </a:lnTo>
                <a:lnTo>
                  <a:pt x="17413" y="143935"/>
                </a:lnTo>
                <a:close/>
                <a:moveTo>
                  <a:pt x="34547" y="143935"/>
                </a:moveTo>
                <a:lnTo>
                  <a:pt x="34547" y="152139"/>
                </a:lnTo>
                <a:lnTo>
                  <a:pt x="26064" y="152139"/>
                </a:lnTo>
                <a:lnTo>
                  <a:pt x="26064" y="143935"/>
                </a:lnTo>
                <a:close/>
                <a:moveTo>
                  <a:pt x="43197" y="143935"/>
                </a:moveTo>
                <a:lnTo>
                  <a:pt x="43197" y="152139"/>
                </a:lnTo>
                <a:lnTo>
                  <a:pt x="34770" y="152139"/>
                </a:lnTo>
                <a:lnTo>
                  <a:pt x="34770" y="143935"/>
                </a:lnTo>
                <a:close/>
                <a:moveTo>
                  <a:pt x="51848" y="143935"/>
                </a:moveTo>
                <a:lnTo>
                  <a:pt x="51848" y="152139"/>
                </a:lnTo>
                <a:lnTo>
                  <a:pt x="43421" y="152139"/>
                </a:lnTo>
                <a:lnTo>
                  <a:pt x="43421" y="143935"/>
                </a:lnTo>
                <a:close/>
                <a:moveTo>
                  <a:pt x="60499" y="143935"/>
                </a:moveTo>
                <a:lnTo>
                  <a:pt x="60499" y="152139"/>
                </a:lnTo>
                <a:lnTo>
                  <a:pt x="52071" y="152139"/>
                </a:lnTo>
                <a:lnTo>
                  <a:pt x="52071" y="143935"/>
                </a:lnTo>
                <a:close/>
                <a:moveTo>
                  <a:pt x="69149" y="143935"/>
                </a:moveTo>
                <a:lnTo>
                  <a:pt x="69149" y="152139"/>
                </a:lnTo>
                <a:lnTo>
                  <a:pt x="60722" y="152139"/>
                </a:lnTo>
                <a:lnTo>
                  <a:pt x="60722" y="143935"/>
                </a:lnTo>
                <a:close/>
                <a:moveTo>
                  <a:pt x="77800" y="143935"/>
                </a:moveTo>
                <a:lnTo>
                  <a:pt x="77800" y="152139"/>
                </a:lnTo>
                <a:lnTo>
                  <a:pt x="69373" y="152139"/>
                </a:lnTo>
                <a:lnTo>
                  <a:pt x="69373" y="143935"/>
                </a:lnTo>
                <a:close/>
                <a:moveTo>
                  <a:pt x="86506" y="143935"/>
                </a:moveTo>
                <a:lnTo>
                  <a:pt x="86506" y="152139"/>
                </a:lnTo>
                <a:lnTo>
                  <a:pt x="78023" y="152139"/>
                </a:lnTo>
                <a:lnTo>
                  <a:pt x="78023" y="143935"/>
                </a:lnTo>
                <a:close/>
                <a:moveTo>
                  <a:pt x="95157" y="143935"/>
                </a:moveTo>
                <a:lnTo>
                  <a:pt x="95157" y="152139"/>
                </a:lnTo>
                <a:lnTo>
                  <a:pt x="86730" y="152139"/>
                </a:lnTo>
                <a:lnTo>
                  <a:pt x="86730" y="143935"/>
                </a:lnTo>
                <a:close/>
                <a:moveTo>
                  <a:pt x="103808" y="143935"/>
                </a:moveTo>
                <a:lnTo>
                  <a:pt x="103808" y="152139"/>
                </a:lnTo>
                <a:lnTo>
                  <a:pt x="95380" y="152139"/>
                </a:lnTo>
                <a:lnTo>
                  <a:pt x="95380" y="143935"/>
                </a:lnTo>
                <a:close/>
                <a:moveTo>
                  <a:pt x="112458" y="143935"/>
                </a:moveTo>
                <a:lnTo>
                  <a:pt x="112458" y="152139"/>
                </a:lnTo>
                <a:lnTo>
                  <a:pt x="104031" y="152139"/>
                </a:lnTo>
                <a:lnTo>
                  <a:pt x="104031" y="143935"/>
                </a:lnTo>
                <a:close/>
                <a:moveTo>
                  <a:pt x="121109" y="143935"/>
                </a:moveTo>
                <a:lnTo>
                  <a:pt x="121109" y="152139"/>
                </a:lnTo>
                <a:lnTo>
                  <a:pt x="112681" y="152139"/>
                </a:lnTo>
                <a:lnTo>
                  <a:pt x="112681" y="143935"/>
                </a:lnTo>
                <a:close/>
                <a:moveTo>
                  <a:pt x="129760" y="143935"/>
                </a:moveTo>
                <a:lnTo>
                  <a:pt x="129760" y="152139"/>
                </a:lnTo>
                <a:lnTo>
                  <a:pt x="121332" y="152139"/>
                </a:lnTo>
                <a:lnTo>
                  <a:pt x="121332" y="143935"/>
                </a:lnTo>
                <a:close/>
                <a:moveTo>
                  <a:pt x="138410" y="143935"/>
                </a:moveTo>
                <a:lnTo>
                  <a:pt x="138410" y="152139"/>
                </a:lnTo>
                <a:lnTo>
                  <a:pt x="129983" y="152139"/>
                </a:lnTo>
                <a:lnTo>
                  <a:pt x="129983" y="143935"/>
                </a:lnTo>
                <a:close/>
                <a:moveTo>
                  <a:pt x="147117" y="143935"/>
                </a:moveTo>
                <a:lnTo>
                  <a:pt x="147117" y="152139"/>
                </a:lnTo>
                <a:lnTo>
                  <a:pt x="138633" y="152139"/>
                </a:lnTo>
                <a:lnTo>
                  <a:pt x="138633" y="143935"/>
                </a:lnTo>
                <a:close/>
                <a:moveTo>
                  <a:pt x="155767" y="143935"/>
                </a:moveTo>
                <a:lnTo>
                  <a:pt x="155767" y="152139"/>
                </a:lnTo>
                <a:lnTo>
                  <a:pt x="147340" y="152139"/>
                </a:lnTo>
                <a:lnTo>
                  <a:pt x="147340" y="143935"/>
                </a:lnTo>
                <a:close/>
                <a:moveTo>
                  <a:pt x="164418" y="143935"/>
                </a:moveTo>
                <a:lnTo>
                  <a:pt x="164418" y="152139"/>
                </a:lnTo>
                <a:lnTo>
                  <a:pt x="155990" y="152139"/>
                </a:lnTo>
                <a:lnTo>
                  <a:pt x="155990" y="143935"/>
                </a:lnTo>
                <a:close/>
                <a:moveTo>
                  <a:pt x="173069" y="143935"/>
                </a:moveTo>
                <a:lnTo>
                  <a:pt x="173069" y="152139"/>
                </a:lnTo>
                <a:lnTo>
                  <a:pt x="164641" y="152139"/>
                </a:lnTo>
                <a:lnTo>
                  <a:pt x="164641" y="143935"/>
                </a:lnTo>
                <a:close/>
                <a:moveTo>
                  <a:pt x="181719" y="143935"/>
                </a:moveTo>
                <a:lnTo>
                  <a:pt x="181719" y="152139"/>
                </a:lnTo>
                <a:lnTo>
                  <a:pt x="173292" y="152139"/>
                </a:lnTo>
                <a:lnTo>
                  <a:pt x="173292" y="143935"/>
                </a:lnTo>
                <a:close/>
                <a:moveTo>
                  <a:pt x="190370" y="143935"/>
                </a:moveTo>
                <a:lnTo>
                  <a:pt x="190370" y="152139"/>
                </a:lnTo>
                <a:lnTo>
                  <a:pt x="181942" y="152139"/>
                </a:lnTo>
                <a:lnTo>
                  <a:pt x="181942" y="143935"/>
                </a:lnTo>
                <a:close/>
                <a:moveTo>
                  <a:pt x="199020" y="143935"/>
                </a:moveTo>
                <a:lnTo>
                  <a:pt x="199020" y="152139"/>
                </a:lnTo>
                <a:lnTo>
                  <a:pt x="190593" y="152139"/>
                </a:lnTo>
                <a:lnTo>
                  <a:pt x="190593" y="143935"/>
                </a:lnTo>
                <a:close/>
                <a:moveTo>
                  <a:pt x="207727" y="143935"/>
                </a:moveTo>
                <a:lnTo>
                  <a:pt x="207727" y="152139"/>
                </a:lnTo>
                <a:lnTo>
                  <a:pt x="199244" y="152139"/>
                </a:lnTo>
                <a:lnTo>
                  <a:pt x="199244" y="143935"/>
                </a:lnTo>
                <a:close/>
                <a:moveTo>
                  <a:pt x="216377" y="143935"/>
                </a:moveTo>
                <a:lnTo>
                  <a:pt x="216377" y="152139"/>
                </a:lnTo>
                <a:lnTo>
                  <a:pt x="207950" y="152139"/>
                </a:lnTo>
                <a:lnTo>
                  <a:pt x="207950" y="143935"/>
                </a:lnTo>
                <a:close/>
                <a:moveTo>
                  <a:pt x="225028" y="143935"/>
                </a:moveTo>
                <a:lnTo>
                  <a:pt x="225028" y="152139"/>
                </a:lnTo>
                <a:lnTo>
                  <a:pt x="216601" y="152139"/>
                </a:lnTo>
                <a:lnTo>
                  <a:pt x="216601" y="143935"/>
                </a:lnTo>
                <a:close/>
                <a:moveTo>
                  <a:pt x="233679" y="143935"/>
                </a:moveTo>
                <a:lnTo>
                  <a:pt x="233679" y="152139"/>
                </a:lnTo>
                <a:lnTo>
                  <a:pt x="225251" y="152139"/>
                </a:lnTo>
                <a:lnTo>
                  <a:pt x="225251" y="143935"/>
                </a:lnTo>
                <a:close/>
                <a:moveTo>
                  <a:pt x="242329" y="143935"/>
                </a:moveTo>
                <a:lnTo>
                  <a:pt x="242329" y="152139"/>
                </a:lnTo>
                <a:lnTo>
                  <a:pt x="233902" y="152139"/>
                </a:lnTo>
                <a:lnTo>
                  <a:pt x="233902" y="143935"/>
                </a:lnTo>
                <a:close/>
                <a:moveTo>
                  <a:pt x="250980" y="143935"/>
                </a:moveTo>
                <a:lnTo>
                  <a:pt x="250980" y="152139"/>
                </a:lnTo>
                <a:lnTo>
                  <a:pt x="242553" y="152139"/>
                </a:lnTo>
                <a:lnTo>
                  <a:pt x="242553" y="143935"/>
                </a:lnTo>
                <a:close/>
                <a:moveTo>
                  <a:pt x="259686" y="143935"/>
                </a:moveTo>
                <a:lnTo>
                  <a:pt x="259686" y="152139"/>
                </a:lnTo>
                <a:lnTo>
                  <a:pt x="251203" y="152139"/>
                </a:lnTo>
                <a:lnTo>
                  <a:pt x="251203" y="143935"/>
                </a:lnTo>
                <a:close/>
                <a:moveTo>
                  <a:pt x="268337" y="143935"/>
                </a:moveTo>
                <a:lnTo>
                  <a:pt x="268337" y="152139"/>
                </a:lnTo>
                <a:lnTo>
                  <a:pt x="259910" y="152139"/>
                </a:lnTo>
                <a:lnTo>
                  <a:pt x="259910" y="143935"/>
                </a:lnTo>
                <a:close/>
                <a:moveTo>
                  <a:pt x="276988" y="143935"/>
                </a:moveTo>
                <a:lnTo>
                  <a:pt x="276988" y="152139"/>
                </a:lnTo>
                <a:lnTo>
                  <a:pt x="268560" y="152139"/>
                </a:lnTo>
                <a:lnTo>
                  <a:pt x="268560" y="143935"/>
                </a:lnTo>
                <a:close/>
                <a:moveTo>
                  <a:pt x="8539" y="0"/>
                </a:moveTo>
                <a:lnTo>
                  <a:pt x="8539" y="8372"/>
                </a:lnTo>
                <a:lnTo>
                  <a:pt x="0" y="8372"/>
                </a:lnTo>
                <a:lnTo>
                  <a:pt x="0" y="8595"/>
                </a:lnTo>
                <a:lnTo>
                  <a:pt x="8539" y="8595"/>
                </a:lnTo>
                <a:lnTo>
                  <a:pt x="8539" y="16799"/>
                </a:lnTo>
                <a:lnTo>
                  <a:pt x="0" y="16799"/>
                </a:lnTo>
                <a:lnTo>
                  <a:pt x="0" y="17022"/>
                </a:lnTo>
                <a:lnTo>
                  <a:pt x="8539" y="17022"/>
                </a:lnTo>
                <a:lnTo>
                  <a:pt x="8539" y="25282"/>
                </a:lnTo>
                <a:lnTo>
                  <a:pt x="0" y="25282"/>
                </a:lnTo>
                <a:lnTo>
                  <a:pt x="0" y="25505"/>
                </a:lnTo>
                <a:lnTo>
                  <a:pt x="8539" y="25505"/>
                </a:lnTo>
                <a:lnTo>
                  <a:pt x="8539" y="33709"/>
                </a:lnTo>
                <a:lnTo>
                  <a:pt x="0" y="33709"/>
                </a:lnTo>
                <a:lnTo>
                  <a:pt x="0" y="33933"/>
                </a:lnTo>
                <a:lnTo>
                  <a:pt x="8539" y="33933"/>
                </a:lnTo>
                <a:lnTo>
                  <a:pt x="8539" y="42193"/>
                </a:lnTo>
                <a:lnTo>
                  <a:pt x="0" y="42193"/>
                </a:lnTo>
                <a:lnTo>
                  <a:pt x="0" y="42416"/>
                </a:lnTo>
                <a:lnTo>
                  <a:pt x="8539" y="42416"/>
                </a:lnTo>
                <a:lnTo>
                  <a:pt x="8539" y="50620"/>
                </a:lnTo>
                <a:lnTo>
                  <a:pt x="0" y="50620"/>
                </a:lnTo>
                <a:lnTo>
                  <a:pt x="0" y="50843"/>
                </a:lnTo>
                <a:lnTo>
                  <a:pt x="8539" y="50843"/>
                </a:lnTo>
                <a:lnTo>
                  <a:pt x="8539" y="59103"/>
                </a:lnTo>
                <a:lnTo>
                  <a:pt x="0" y="59103"/>
                </a:lnTo>
                <a:lnTo>
                  <a:pt x="0" y="59326"/>
                </a:lnTo>
                <a:lnTo>
                  <a:pt x="8539" y="59326"/>
                </a:lnTo>
                <a:lnTo>
                  <a:pt x="8539" y="67586"/>
                </a:lnTo>
                <a:lnTo>
                  <a:pt x="0" y="67586"/>
                </a:lnTo>
                <a:lnTo>
                  <a:pt x="0" y="67810"/>
                </a:lnTo>
                <a:lnTo>
                  <a:pt x="8539" y="67810"/>
                </a:lnTo>
                <a:lnTo>
                  <a:pt x="8539" y="76014"/>
                </a:lnTo>
                <a:lnTo>
                  <a:pt x="0" y="76014"/>
                </a:lnTo>
                <a:lnTo>
                  <a:pt x="0" y="76237"/>
                </a:lnTo>
                <a:lnTo>
                  <a:pt x="8539" y="76237"/>
                </a:lnTo>
                <a:lnTo>
                  <a:pt x="8539" y="84497"/>
                </a:lnTo>
                <a:lnTo>
                  <a:pt x="0" y="84497"/>
                </a:lnTo>
                <a:lnTo>
                  <a:pt x="0" y="84720"/>
                </a:lnTo>
                <a:lnTo>
                  <a:pt x="8539" y="84720"/>
                </a:lnTo>
                <a:lnTo>
                  <a:pt x="8539" y="92924"/>
                </a:lnTo>
                <a:lnTo>
                  <a:pt x="0" y="92924"/>
                </a:lnTo>
                <a:lnTo>
                  <a:pt x="0" y="93148"/>
                </a:lnTo>
                <a:lnTo>
                  <a:pt x="8539" y="93148"/>
                </a:lnTo>
                <a:lnTo>
                  <a:pt x="8539" y="101408"/>
                </a:lnTo>
                <a:lnTo>
                  <a:pt x="0" y="101408"/>
                </a:lnTo>
                <a:lnTo>
                  <a:pt x="0" y="101631"/>
                </a:lnTo>
                <a:lnTo>
                  <a:pt x="8539" y="101631"/>
                </a:lnTo>
                <a:lnTo>
                  <a:pt x="8539" y="109891"/>
                </a:lnTo>
                <a:lnTo>
                  <a:pt x="0" y="109891"/>
                </a:lnTo>
                <a:lnTo>
                  <a:pt x="0" y="110114"/>
                </a:lnTo>
                <a:lnTo>
                  <a:pt x="8539" y="110114"/>
                </a:lnTo>
                <a:lnTo>
                  <a:pt x="8539" y="118318"/>
                </a:lnTo>
                <a:lnTo>
                  <a:pt x="0" y="118318"/>
                </a:lnTo>
                <a:lnTo>
                  <a:pt x="0" y="118541"/>
                </a:lnTo>
                <a:lnTo>
                  <a:pt x="8539" y="118541"/>
                </a:lnTo>
                <a:lnTo>
                  <a:pt x="8539" y="126801"/>
                </a:lnTo>
                <a:lnTo>
                  <a:pt x="0" y="126801"/>
                </a:lnTo>
                <a:lnTo>
                  <a:pt x="0" y="127025"/>
                </a:lnTo>
                <a:lnTo>
                  <a:pt x="8539" y="127025"/>
                </a:lnTo>
                <a:lnTo>
                  <a:pt x="8539" y="135229"/>
                </a:lnTo>
                <a:lnTo>
                  <a:pt x="0" y="135229"/>
                </a:lnTo>
                <a:lnTo>
                  <a:pt x="0" y="135452"/>
                </a:lnTo>
                <a:lnTo>
                  <a:pt x="8539" y="135452"/>
                </a:lnTo>
                <a:lnTo>
                  <a:pt x="8539" y="143712"/>
                </a:lnTo>
                <a:lnTo>
                  <a:pt x="0" y="143712"/>
                </a:lnTo>
                <a:lnTo>
                  <a:pt x="0" y="143935"/>
                </a:lnTo>
                <a:lnTo>
                  <a:pt x="8539" y="143935"/>
                </a:lnTo>
                <a:lnTo>
                  <a:pt x="8539" y="152139"/>
                </a:lnTo>
                <a:lnTo>
                  <a:pt x="0" y="152139"/>
                </a:lnTo>
                <a:lnTo>
                  <a:pt x="0" y="152362"/>
                </a:lnTo>
                <a:lnTo>
                  <a:pt x="8539" y="152362"/>
                </a:lnTo>
                <a:lnTo>
                  <a:pt x="8539" y="160734"/>
                </a:lnTo>
                <a:lnTo>
                  <a:pt x="8762" y="160734"/>
                </a:lnTo>
                <a:lnTo>
                  <a:pt x="8762" y="152362"/>
                </a:lnTo>
                <a:lnTo>
                  <a:pt x="17190" y="152362"/>
                </a:lnTo>
                <a:lnTo>
                  <a:pt x="17190" y="160734"/>
                </a:lnTo>
                <a:lnTo>
                  <a:pt x="17413" y="160734"/>
                </a:lnTo>
                <a:lnTo>
                  <a:pt x="17413" y="152362"/>
                </a:lnTo>
                <a:lnTo>
                  <a:pt x="25840" y="152362"/>
                </a:lnTo>
                <a:lnTo>
                  <a:pt x="25840" y="160734"/>
                </a:lnTo>
                <a:lnTo>
                  <a:pt x="26064" y="160734"/>
                </a:lnTo>
                <a:lnTo>
                  <a:pt x="26064" y="152362"/>
                </a:lnTo>
                <a:lnTo>
                  <a:pt x="34547" y="152362"/>
                </a:lnTo>
                <a:lnTo>
                  <a:pt x="34547" y="160734"/>
                </a:lnTo>
                <a:lnTo>
                  <a:pt x="34770" y="160734"/>
                </a:lnTo>
                <a:lnTo>
                  <a:pt x="34770" y="152362"/>
                </a:lnTo>
                <a:lnTo>
                  <a:pt x="43197" y="152362"/>
                </a:lnTo>
                <a:lnTo>
                  <a:pt x="43197" y="160734"/>
                </a:lnTo>
                <a:lnTo>
                  <a:pt x="43421" y="160734"/>
                </a:lnTo>
                <a:lnTo>
                  <a:pt x="43421" y="152362"/>
                </a:lnTo>
                <a:lnTo>
                  <a:pt x="51848" y="152362"/>
                </a:lnTo>
                <a:lnTo>
                  <a:pt x="51848" y="160734"/>
                </a:lnTo>
                <a:lnTo>
                  <a:pt x="52071" y="160734"/>
                </a:lnTo>
                <a:lnTo>
                  <a:pt x="52071" y="152362"/>
                </a:lnTo>
                <a:lnTo>
                  <a:pt x="60499" y="152362"/>
                </a:lnTo>
                <a:lnTo>
                  <a:pt x="60499" y="160734"/>
                </a:lnTo>
                <a:lnTo>
                  <a:pt x="60722" y="160734"/>
                </a:lnTo>
                <a:lnTo>
                  <a:pt x="60722" y="152362"/>
                </a:lnTo>
                <a:lnTo>
                  <a:pt x="69149" y="152362"/>
                </a:lnTo>
                <a:lnTo>
                  <a:pt x="69149" y="160734"/>
                </a:lnTo>
                <a:lnTo>
                  <a:pt x="69373" y="160734"/>
                </a:lnTo>
                <a:lnTo>
                  <a:pt x="69373" y="152362"/>
                </a:lnTo>
                <a:lnTo>
                  <a:pt x="77800" y="152362"/>
                </a:lnTo>
                <a:lnTo>
                  <a:pt x="77800" y="160734"/>
                </a:lnTo>
                <a:lnTo>
                  <a:pt x="78023" y="160734"/>
                </a:lnTo>
                <a:lnTo>
                  <a:pt x="78023" y="152362"/>
                </a:lnTo>
                <a:lnTo>
                  <a:pt x="86506" y="152362"/>
                </a:lnTo>
                <a:lnTo>
                  <a:pt x="86506" y="160734"/>
                </a:lnTo>
                <a:lnTo>
                  <a:pt x="86730" y="160734"/>
                </a:lnTo>
                <a:lnTo>
                  <a:pt x="86730" y="152362"/>
                </a:lnTo>
                <a:lnTo>
                  <a:pt x="95157" y="152362"/>
                </a:lnTo>
                <a:lnTo>
                  <a:pt x="95157" y="160734"/>
                </a:lnTo>
                <a:lnTo>
                  <a:pt x="95380" y="160734"/>
                </a:lnTo>
                <a:lnTo>
                  <a:pt x="95380" y="152362"/>
                </a:lnTo>
                <a:lnTo>
                  <a:pt x="103808" y="152362"/>
                </a:lnTo>
                <a:lnTo>
                  <a:pt x="103808" y="160734"/>
                </a:lnTo>
                <a:lnTo>
                  <a:pt x="104031" y="160734"/>
                </a:lnTo>
                <a:lnTo>
                  <a:pt x="104031" y="152362"/>
                </a:lnTo>
                <a:lnTo>
                  <a:pt x="112458" y="152362"/>
                </a:lnTo>
                <a:lnTo>
                  <a:pt x="112458" y="160734"/>
                </a:lnTo>
                <a:lnTo>
                  <a:pt x="112681" y="160734"/>
                </a:lnTo>
                <a:lnTo>
                  <a:pt x="112681" y="152362"/>
                </a:lnTo>
                <a:lnTo>
                  <a:pt x="121109" y="152362"/>
                </a:lnTo>
                <a:lnTo>
                  <a:pt x="121109" y="160734"/>
                </a:lnTo>
                <a:lnTo>
                  <a:pt x="121332" y="160734"/>
                </a:lnTo>
                <a:lnTo>
                  <a:pt x="121332" y="152362"/>
                </a:lnTo>
                <a:lnTo>
                  <a:pt x="129760" y="152362"/>
                </a:lnTo>
                <a:lnTo>
                  <a:pt x="129760" y="160734"/>
                </a:lnTo>
                <a:lnTo>
                  <a:pt x="129983" y="160734"/>
                </a:lnTo>
                <a:lnTo>
                  <a:pt x="129983" y="152362"/>
                </a:lnTo>
                <a:lnTo>
                  <a:pt x="138410" y="152362"/>
                </a:lnTo>
                <a:lnTo>
                  <a:pt x="138410" y="160734"/>
                </a:lnTo>
                <a:lnTo>
                  <a:pt x="138633" y="160734"/>
                </a:lnTo>
                <a:lnTo>
                  <a:pt x="138633" y="152362"/>
                </a:lnTo>
                <a:lnTo>
                  <a:pt x="147117" y="152362"/>
                </a:lnTo>
                <a:lnTo>
                  <a:pt x="147117" y="160734"/>
                </a:lnTo>
                <a:lnTo>
                  <a:pt x="147340" y="160734"/>
                </a:lnTo>
                <a:lnTo>
                  <a:pt x="147340" y="152362"/>
                </a:lnTo>
                <a:lnTo>
                  <a:pt x="155767" y="152362"/>
                </a:lnTo>
                <a:lnTo>
                  <a:pt x="155767" y="160734"/>
                </a:lnTo>
                <a:lnTo>
                  <a:pt x="155990" y="160734"/>
                </a:lnTo>
                <a:lnTo>
                  <a:pt x="155990" y="152362"/>
                </a:lnTo>
                <a:lnTo>
                  <a:pt x="164418" y="152362"/>
                </a:lnTo>
                <a:lnTo>
                  <a:pt x="164418" y="160734"/>
                </a:lnTo>
                <a:lnTo>
                  <a:pt x="164641" y="160734"/>
                </a:lnTo>
                <a:lnTo>
                  <a:pt x="164641" y="152362"/>
                </a:lnTo>
                <a:lnTo>
                  <a:pt x="173069" y="152362"/>
                </a:lnTo>
                <a:lnTo>
                  <a:pt x="173069" y="160734"/>
                </a:lnTo>
                <a:lnTo>
                  <a:pt x="173292" y="160734"/>
                </a:lnTo>
                <a:lnTo>
                  <a:pt x="173292" y="152362"/>
                </a:lnTo>
                <a:lnTo>
                  <a:pt x="181719" y="152362"/>
                </a:lnTo>
                <a:lnTo>
                  <a:pt x="181719" y="160734"/>
                </a:lnTo>
                <a:lnTo>
                  <a:pt x="181942" y="160734"/>
                </a:lnTo>
                <a:lnTo>
                  <a:pt x="181942" y="152362"/>
                </a:lnTo>
                <a:lnTo>
                  <a:pt x="190370" y="152362"/>
                </a:lnTo>
                <a:lnTo>
                  <a:pt x="190370" y="160734"/>
                </a:lnTo>
                <a:lnTo>
                  <a:pt x="190593" y="160734"/>
                </a:lnTo>
                <a:lnTo>
                  <a:pt x="190593" y="152362"/>
                </a:lnTo>
                <a:lnTo>
                  <a:pt x="199020" y="152362"/>
                </a:lnTo>
                <a:lnTo>
                  <a:pt x="199020" y="160734"/>
                </a:lnTo>
                <a:lnTo>
                  <a:pt x="199244" y="160734"/>
                </a:lnTo>
                <a:lnTo>
                  <a:pt x="199244" y="152362"/>
                </a:lnTo>
                <a:lnTo>
                  <a:pt x="207727" y="152362"/>
                </a:lnTo>
                <a:lnTo>
                  <a:pt x="207727" y="160734"/>
                </a:lnTo>
                <a:lnTo>
                  <a:pt x="207950" y="160734"/>
                </a:lnTo>
                <a:lnTo>
                  <a:pt x="207950" y="152362"/>
                </a:lnTo>
                <a:lnTo>
                  <a:pt x="216377" y="152362"/>
                </a:lnTo>
                <a:lnTo>
                  <a:pt x="216377" y="160734"/>
                </a:lnTo>
                <a:lnTo>
                  <a:pt x="216601" y="160734"/>
                </a:lnTo>
                <a:lnTo>
                  <a:pt x="216601" y="152362"/>
                </a:lnTo>
                <a:lnTo>
                  <a:pt x="225028" y="152362"/>
                </a:lnTo>
                <a:lnTo>
                  <a:pt x="225028" y="160734"/>
                </a:lnTo>
                <a:lnTo>
                  <a:pt x="225251" y="160734"/>
                </a:lnTo>
                <a:lnTo>
                  <a:pt x="225251" y="152362"/>
                </a:lnTo>
                <a:lnTo>
                  <a:pt x="233679" y="152362"/>
                </a:lnTo>
                <a:lnTo>
                  <a:pt x="233679" y="160734"/>
                </a:lnTo>
                <a:lnTo>
                  <a:pt x="233902" y="160734"/>
                </a:lnTo>
                <a:lnTo>
                  <a:pt x="233902" y="152362"/>
                </a:lnTo>
                <a:lnTo>
                  <a:pt x="242329" y="152362"/>
                </a:lnTo>
                <a:lnTo>
                  <a:pt x="242329" y="160734"/>
                </a:lnTo>
                <a:lnTo>
                  <a:pt x="242553" y="160734"/>
                </a:lnTo>
                <a:lnTo>
                  <a:pt x="242553" y="152362"/>
                </a:lnTo>
                <a:lnTo>
                  <a:pt x="250980" y="152362"/>
                </a:lnTo>
                <a:lnTo>
                  <a:pt x="250980" y="160734"/>
                </a:lnTo>
                <a:lnTo>
                  <a:pt x="251203" y="160734"/>
                </a:lnTo>
                <a:lnTo>
                  <a:pt x="251203" y="152362"/>
                </a:lnTo>
                <a:lnTo>
                  <a:pt x="259686" y="152362"/>
                </a:lnTo>
                <a:lnTo>
                  <a:pt x="259686" y="160734"/>
                </a:lnTo>
                <a:lnTo>
                  <a:pt x="259910" y="160734"/>
                </a:lnTo>
                <a:lnTo>
                  <a:pt x="259910" y="152362"/>
                </a:lnTo>
                <a:lnTo>
                  <a:pt x="268337" y="152362"/>
                </a:lnTo>
                <a:lnTo>
                  <a:pt x="268337" y="160734"/>
                </a:lnTo>
                <a:lnTo>
                  <a:pt x="268560" y="160734"/>
                </a:lnTo>
                <a:lnTo>
                  <a:pt x="268560" y="152362"/>
                </a:lnTo>
                <a:lnTo>
                  <a:pt x="276988" y="152362"/>
                </a:lnTo>
                <a:lnTo>
                  <a:pt x="276988" y="160734"/>
                </a:lnTo>
                <a:lnTo>
                  <a:pt x="277211" y="160734"/>
                </a:lnTo>
                <a:lnTo>
                  <a:pt x="277211" y="152362"/>
                </a:lnTo>
                <a:lnTo>
                  <a:pt x="285750" y="152362"/>
                </a:lnTo>
                <a:lnTo>
                  <a:pt x="285750" y="152139"/>
                </a:lnTo>
                <a:lnTo>
                  <a:pt x="277211" y="152139"/>
                </a:lnTo>
                <a:lnTo>
                  <a:pt x="277211" y="143935"/>
                </a:lnTo>
                <a:lnTo>
                  <a:pt x="285750" y="143935"/>
                </a:lnTo>
                <a:lnTo>
                  <a:pt x="285750" y="143712"/>
                </a:lnTo>
                <a:lnTo>
                  <a:pt x="277211" y="143712"/>
                </a:lnTo>
                <a:lnTo>
                  <a:pt x="277211" y="135452"/>
                </a:lnTo>
                <a:lnTo>
                  <a:pt x="285750" y="135452"/>
                </a:lnTo>
                <a:lnTo>
                  <a:pt x="285750" y="135229"/>
                </a:lnTo>
                <a:lnTo>
                  <a:pt x="277211" y="135229"/>
                </a:lnTo>
                <a:lnTo>
                  <a:pt x="277211" y="127025"/>
                </a:lnTo>
                <a:lnTo>
                  <a:pt x="285750" y="127025"/>
                </a:lnTo>
                <a:lnTo>
                  <a:pt x="285750" y="126801"/>
                </a:lnTo>
                <a:lnTo>
                  <a:pt x="277211" y="126801"/>
                </a:lnTo>
                <a:lnTo>
                  <a:pt x="277211" y="118541"/>
                </a:lnTo>
                <a:lnTo>
                  <a:pt x="285750" y="118541"/>
                </a:lnTo>
                <a:lnTo>
                  <a:pt x="285750" y="118318"/>
                </a:lnTo>
                <a:lnTo>
                  <a:pt x="277211" y="118318"/>
                </a:lnTo>
                <a:lnTo>
                  <a:pt x="277211" y="110114"/>
                </a:lnTo>
                <a:lnTo>
                  <a:pt x="285750" y="110114"/>
                </a:lnTo>
                <a:lnTo>
                  <a:pt x="285750" y="109891"/>
                </a:lnTo>
                <a:lnTo>
                  <a:pt x="277211" y="109891"/>
                </a:lnTo>
                <a:lnTo>
                  <a:pt x="277211" y="101631"/>
                </a:lnTo>
                <a:lnTo>
                  <a:pt x="285750" y="101631"/>
                </a:lnTo>
                <a:lnTo>
                  <a:pt x="285750" y="101408"/>
                </a:lnTo>
                <a:lnTo>
                  <a:pt x="277211" y="101408"/>
                </a:lnTo>
                <a:lnTo>
                  <a:pt x="277211" y="93148"/>
                </a:lnTo>
                <a:lnTo>
                  <a:pt x="285750" y="93148"/>
                </a:lnTo>
                <a:lnTo>
                  <a:pt x="285750" y="92924"/>
                </a:lnTo>
                <a:lnTo>
                  <a:pt x="277211" y="92924"/>
                </a:lnTo>
                <a:lnTo>
                  <a:pt x="277211" y="84720"/>
                </a:lnTo>
                <a:lnTo>
                  <a:pt x="285750" y="84720"/>
                </a:lnTo>
                <a:lnTo>
                  <a:pt x="285750" y="84497"/>
                </a:lnTo>
                <a:lnTo>
                  <a:pt x="277211" y="84497"/>
                </a:lnTo>
                <a:lnTo>
                  <a:pt x="277211" y="76237"/>
                </a:lnTo>
                <a:lnTo>
                  <a:pt x="285750" y="76237"/>
                </a:lnTo>
                <a:lnTo>
                  <a:pt x="285750" y="76014"/>
                </a:lnTo>
                <a:lnTo>
                  <a:pt x="277211" y="76014"/>
                </a:lnTo>
                <a:lnTo>
                  <a:pt x="277211" y="67810"/>
                </a:lnTo>
                <a:lnTo>
                  <a:pt x="285750" y="67810"/>
                </a:lnTo>
                <a:lnTo>
                  <a:pt x="285750" y="67586"/>
                </a:lnTo>
                <a:lnTo>
                  <a:pt x="277211" y="67586"/>
                </a:lnTo>
                <a:lnTo>
                  <a:pt x="277211" y="59326"/>
                </a:lnTo>
                <a:lnTo>
                  <a:pt x="285750" y="59326"/>
                </a:lnTo>
                <a:lnTo>
                  <a:pt x="285750" y="59103"/>
                </a:lnTo>
                <a:lnTo>
                  <a:pt x="277211" y="59103"/>
                </a:lnTo>
                <a:lnTo>
                  <a:pt x="277211" y="50843"/>
                </a:lnTo>
                <a:lnTo>
                  <a:pt x="285750" y="50843"/>
                </a:lnTo>
                <a:lnTo>
                  <a:pt x="285750" y="50620"/>
                </a:lnTo>
                <a:lnTo>
                  <a:pt x="277211" y="50620"/>
                </a:lnTo>
                <a:lnTo>
                  <a:pt x="277211" y="42416"/>
                </a:lnTo>
                <a:lnTo>
                  <a:pt x="285750" y="42416"/>
                </a:lnTo>
                <a:lnTo>
                  <a:pt x="285750" y="42193"/>
                </a:lnTo>
                <a:lnTo>
                  <a:pt x="277211" y="42193"/>
                </a:lnTo>
                <a:lnTo>
                  <a:pt x="277211" y="33933"/>
                </a:lnTo>
                <a:lnTo>
                  <a:pt x="285750" y="33933"/>
                </a:lnTo>
                <a:lnTo>
                  <a:pt x="285750" y="33709"/>
                </a:lnTo>
                <a:lnTo>
                  <a:pt x="277211" y="33709"/>
                </a:lnTo>
                <a:lnTo>
                  <a:pt x="277211" y="25505"/>
                </a:lnTo>
                <a:lnTo>
                  <a:pt x="285750" y="25505"/>
                </a:lnTo>
                <a:lnTo>
                  <a:pt x="285750" y="25282"/>
                </a:lnTo>
                <a:lnTo>
                  <a:pt x="277211" y="25282"/>
                </a:lnTo>
                <a:lnTo>
                  <a:pt x="277211" y="17022"/>
                </a:lnTo>
                <a:lnTo>
                  <a:pt x="285750" y="17022"/>
                </a:lnTo>
                <a:lnTo>
                  <a:pt x="285750" y="16799"/>
                </a:lnTo>
                <a:lnTo>
                  <a:pt x="277211" y="16799"/>
                </a:lnTo>
                <a:lnTo>
                  <a:pt x="277211" y="8595"/>
                </a:lnTo>
                <a:lnTo>
                  <a:pt x="285750" y="8595"/>
                </a:lnTo>
                <a:lnTo>
                  <a:pt x="285750" y="8372"/>
                </a:lnTo>
                <a:lnTo>
                  <a:pt x="277211" y="8372"/>
                </a:lnTo>
                <a:lnTo>
                  <a:pt x="277211" y="0"/>
                </a:lnTo>
                <a:lnTo>
                  <a:pt x="276988" y="0"/>
                </a:lnTo>
                <a:lnTo>
                  <a:pt x="276988" y="8372"/>
                </a:lnTo>
                <a:lnTo>
                  <a:pt x="268560" y="8372"/>
                </a:lnTo>
                <a:lnTo>
                  <a:pt x="268560" y="0"/>
                </a:lnTo>
                <a:lnTo>
                  <a:pt x="268337" y="0"/>
                </a:lnTo>
                <a:lnTo>
                  <a:pt x="268337" y="8372"/>
                </a:lnTo>
                <a:lnTo>
                  <a:pt x="259910" y="8372"/>
                </a:lnTo>
                <a:lnTo>
                  <a:pt x="259910" y="0"/>
                </a:lnTo>
                <a:lnTo>
                  <a:pt x="259686" y="0"/>
                </a:lnTo>
                <a:lnTo>
                  <a:pt x="259686" y="8372"/>
                </a:lnTo>
                <a:lnTo>
                  <a:pt x="251203" y="8372"/>
                </a:lnTo>
                <a:lnTo>
                  <a:pt x="251203" y="0"/>
                </a:lnTo>
                <a:lnTo>
                  <a:pt x="250980" y="0"/>
                </a:lnTo>
                <a:lnTo>
                  <a:pt x="250980" y="8372"/>
                </a:lnTo>
                <a:lnTo>
                  <a:pt x="242553" y="8372"/>
                </a:lnTo>
                <a:lnTo>
                  <a:pt x="242553" y="0"/>
                </a:lnTo>
                <a:lnTo>
                  <a:pt x="242329" y="0"/>
                </a:lnTo>
                <a:lnTo>
                  <a:pt x="242329" y="8372"/>
                </a:lnTo>
                <a:lnTo>
                  <a:pt x="233902" y="8372"/>
                </a:lnTo>
                <a:lnTo>
                  <a:pt x="233902" y="0"/>
                </a:lnTo>
                <a:lnTo>
                  <a:pt x="233679" y="0"/>
                </a:lnTo>
                <a:lnTo>
                  <a:pt x="233679" y="8372"/>
                </a:lnTo>
                <a:lnTo>
                  <a:pt x="225251" y="8372"/>
                </a:lnTo>
                <a:lnTo>
                  <a:pt x="225251" y="0"/>
                </a:lnTo>
                <a:lnTo>
                  <a:pt x="225028" y="0"/>
                </a:lnTo>
                <a:lnTo>
                  <a:pt x="225028" y="8372"/>
                </a:lnTo>
                <a:lnTo>
                  <a:pt x="216601" y="8372"/>
                </a:lnTo>
                <a:lnTo>
                  <a:pt x="216601" y="0"/>
                </a:lnTo>
                <a:lnTo>
                  <a:pt x="216377" y="0"/>
                </a:lnTo>
                <a:lnTo>
                  <a:pt x="216377" y="8372"/>
                </a:lnTo>
                <a:lnTo>
                  <a:pt x="207950" y="8372"/>
                </a:lnTo>
                <a:lnTo>
                  <a:pt x="207950" y="0"/>
                </a:lnTo>
                <a:lnTo>
                  <a:pt x="207727" y="0"/>
                </a:lnTo>
                <a:lnTo>
                  <a:pt x="207727" y="8372"/>
                </a:lnTo>
                <a:lnTo>
                  <a:pt x="199244" y="8372"/>
                </a:lnTo>
                <a:lnTo>
                  <a:pt x="199244" y="0"/>
                </a:lnTo>
                <a:lnTo>
                  <a:pt x="199020" y="0"/>
                </a:lnTo>
                <a:lnTo>
                  <a:pt x="199020" y="8372"/>
                </a:lnTo>
                <a:lnTo>
                  <a:pt x="190593" y="8372"/>
                </a:lnTo>
                <a:lnTo>
                  <a:pt x="190593" y="0"/>
                </a:lnTo>
                <a:lnTo>
                  <a:pt x="190370" y="0"/>
                </a:lnTo>
                <a:lnTo>
                  <a:pt x="190370" y="8372"/>
                </a:lnTo>
                <a:lnTo>
                  <a:pt x="181942" y="8372"/>
                </a:lnTo>
                <a:lnTo>
                  <a:pt x="181942" y="0"/>
                </a:lnTo>
                <a:lnTo>
                  <a:pt x="181719" y="0"/>
                </a:lnTo>
                <a:lnTo>
                  <a:pt x="181719" y="8372"/>
                </a:lnTo>
                <a:lnTo>
                  <a:pt x="173292" y="8372"/>
                </a:lnTo>
                <a:lnTo>
                  <a:pt x="173292" y="0"/>
                </a:lnTo>
                <a:lnTo>
                  <a:pt x="173069" y="0"/>
                </a:lnTo>
                <a:lnTo>
                  <a:pt x="173069" y="8372"/>
                </a:lnTo>
                <a:lnTo>
                  <a:pt x="164641" y="8372"/>
                </a:lnTo>
                <a:lnTo>
                  <a:pt x="164641" y="0"/>
                </a:lnTo>
                <a:lnTo>
                  <a:pt x="164418" y="0"/>
                </a:lnTo>
                <a:lnTo>
                  <a:pt x="164418" y="8372"/>
                </a:lnTo>
                <a:lnTo>
                  <a:pt x="155990" y="8372"/>
                </a:lnTo>
                <a:lnTo>
                  <a:pt x="155990" y="0"/>
                </a:lnTo>
                <a:lnTo>
                  <a:pt x="155767" y="0"/>
                </a:lnTo>
                <a:lnTo>
                  <a:pt x="155767" y="8372"/>
                </a:lnTo>
                <a:lnTo>
                  <a:pt x="147340" y="8372"/>
                </a:lnTo>
                <a:lnTo>
                  <a:pt x="147340" y="0"/>
                </a:lnTo>
                <a:lnTo>
                  <a:pt x="147117" y="0"/>
                </a:lnTo>
                <a:lnTo>
                  <a:pt x="147117" y="8372"/>
                </a:lnTo>
                <a:lnTo>
                  <a:pt x="138633" y="8372"/>
                </a:lnTo>
                <a:lnTo>
                  <a:pt x="138633" y="0"/>
                </a:lnTo>
                <a:lnTo>
                  <a:pt x="138410" y="0"/>
                </a:lnTo>
                <a:lnTo>
                  <a:pt x="138410" y="8372"/>
                </a:lnTo>
                <a:lnTo>
                  <a:pt x="129983" y="8372"/>
                </a:lnTo>
                <a:lnTo>
                  <a:pt x="129983" y="0"/>
                </a:lnTo>
                <a:lnTo>
                  <a:pt x="129760" y="0"/>
                </a:lnTo>
                <a:lnTo>
                  <a:pt x="129760" y="8372"/>
                </a:lnTo>
                <a:lnTo>
                  <a:pt x="121332" y="8372"/>
                </a:lnTo>
                <a:lnTo>
                  <a:pt x="121332" y="0"/>
                </a:lnTo>
                <a:lnTo>
                  <a:pt x="121109" y="0"/>
                </a:lnTo>
                <a:lnTo>
                  <a:pt x="121109" y="8372"/>
                </a:lnTo>
                <a:lnTo>
                  <a:pt x="112681" y="8372"/>
                </a:lnTo>
                <a:lnTo>
                  <a:pt x="112681" y="0"/>
                </a:lnTo>
                <a:lnTo>
                  <a:pt x="112458" y="0"/>
                </a:lnTo>
                <a:lnTo>
                  <a:pt x="112458" y="8372"/>
                </a:lnTo>
                <a:lnTo>
                  <a:pt x="104031" y="8372"/>
                </a:lnTo>
                <a:lnTo>
                  <a:pt x="104031" y="0"/>
                </a:lnTo>
                <a:lnTo>
                  <a:pt x="103808" y="0"/>
                </a:lnTo>
                <a:lnTo>
                  <a:pt x="103808" y="8372"/>
                </a:lnTo>
                <a:lnTo>
                  <a:pt x="95380" y="8372"/>
                </a:lnTo>
                <a:lnTo>
                  <a:pt x="95380" y="0"/>
                </a:lnTo>
                <a:lnTo>
                  <a:pt x="95157" y="0"/>
                </a:lnTo>
                <a:lnTo>
                  <a:pt x="95157" y="8372"/>
                </a:lnTo>
                <a:lnTo>
                  <a:pt x="86730" y="8372"/>
                </a:lnTo>
                <a:lnTo>
                  <a:pt x="86730" y="0"/>
                </a:lnTo>
                <a:lnTo>
                  <a:pt x="86506" y="0"/>
                </a:lnTo>
                <a:lnTo>
                  <a:pt x="86506" y="8372"/>
                </a:lnTo>
                <a:lnTo>
                  <a:pt x="78023" y="8372"/>
                </a:lnTo>
                <a:lnTo>
                  <a:pt x="78023" y="0"/>
                </a:lnTo>
                <a:lnTo>
                  <a:pt x="77800" y="0"/>
                </a:lnTo>
                <a:lnTo>
                  <a:pt x="77800" y="8372"/>
                </a:lnTo>
                <a:lnTo>
                  <a:pt x="69373" y="8372"/>
                </a:lnTo>
                <a:lnTo>
                  <a:pt x="69373" y="0"/>
                </a:lnTo>
                <a:lnTo>
                  <a:pt x="69149" y="0"/>
                </a:lnTo>
                <a:lnTo>
                  <a:pt x="69149" y="8372"/>
                </a:lnTo>
                <a:lnTo>
                  <a:pt x="60722" y="8372"/>
                </a:lnTo>
                <a:lnTo>
                  <a:pt x="60722" y="0"/>
                </a:lnTo>
                <a:lnTo>
                  <a:pt x="60499" y="0"/>
                </a:lnTo>
                <a:lnTo>
                  <a:pt x="60499" y="8372"/>
                </a:lnTo>
                <a:lnTo>
                  <a:pt x="52071" y="8372"/>
                </a:lnTo>
                <a:lnTo>
                  <a:pt x="52071" y="0"/>
                </a:lnTo>
                <a:lnTo>
                  <a:pt x="51848" y="0"/>
                </a:lnTo>
                <a:lnTo>
                  <a:pt x="51848" y="8372"/>
                </a:lnTo>
                <a:lnTo>
                  <a:pt x="43421" y="8372"/>
                </a:lnTo>
                <a:lnTo>
                  <a:pt x="43421" y="0"/>
                </a:lnTo>
                <a:lnTo>
                  <a:pt x="43197" y="0"/>
                </a:lnTo>
                <a:lnTo>
                  <a:pt x="43197" y="8372"/>
                </a:lnTo>
                <a:lnTo>
                  <a:pt x="34770" y="8372"/>
                </a:lnTo>
                <a:lnTo>
                  <a:pt x="34770" y="0"/>
                </a:lnTo>
                <a:lnTo>
                  <a:pt x="34547" y="0"/>
                </a:lnTo>
                <a:lnTo>
                  <a:pt x="34547" y="8372"/>
                </a:lnTo>
                <a:lnTo>
                  <a:pt x="26064" y="8372"/>
                </a:lnTo>
                <a:lnTo>
                  <a:pt x="26064" y="0"/>
                </a:lnTo>
                <a:lnTo>
                  <a:pt x="25840" y="0"/>
                </a:lnTo>
                <a:lnTo>
                  <a:pt x="25840" y="8372"/>
                </a:lnTo>
                <a:lnTo>
                  <a:pt x="17413" y="8372"/>
                </a:lnTo>
                <a:lnTo>
                  <a:pt x="17413" y="0"/>
                </a:lnTo>
                <a:lnTo>
                  <a:pt x="17190" y="0"/>
                </a:lnTo>
                <a:lnTo>
                  <a:pt x="17190" y="8372"/>
                </a:lnTo>
                <a:lnTo>
                  <a:pt x="8762" y="8372"/>
                </a:lnTo>
                <a:lnTo>
                  <a:pt x="8762" y="0"/>
                </a:lnTo>
                <a:close/>
              </a:path>
            </a:pathLst>
          </a:cu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▫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●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○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■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.ethz.ch/R-manual/R-devel/library/base/html/00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sych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web/packages/summarytools/vignettes/Introductio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24350733/why-would-r-use-the-l-suffix-to-denote-an-intege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15"/>
          <p:cNvSpPr txBox="1">
            <a:spLocks noGrp="1"/>
          </p:cNvSpPr>
          <p:nvPr>
            <p:ph type="ctrTitle"/>
          </p:nvPr>
        </p:nvSpPr>
        <p:spPr>
          <a:xfrm>
            <a:off x="460538" y="490050"/>
            <a:ext cx="8483228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04. Čištění dat</a:t>
            </a: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Příprava dat pro analýzu – </a:t>
            </a:r>
            <a:r>
              <a:rPr lang="cs-CZ" sz="2400" b="1" dirty="0" smtClean="0"/>
              <a:t>chybějící data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1112443" y="1276137"/>
            <a:ext cx="7052282" cy="10684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name = c("Jerry", "Beth", "Rick", "Morty")</a:t>
            </a:r>
          </a:p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n_friends</a:t>
            </a:r>
            <a:r>
              <a:rPr lang="en-US" sz="1200" dirty="0">
                <a:solidFill>
                  <a:schemeClr val="bg1"/>
                </a:solidFill>
              </a:rPr>
              <a:t> = c(</a:t>
            </a:r>
            <a:r>
              <a:rPr lang="cs-CZ" sz="1200" dirty="0" err="1">
                <a:solidFill>
                  <a:schemeClr val="bg1"/>
                </a:solidFill>
              </a:rPr>
              <a:t>NaN</a:t>
            </a:r>
            <a:r>
              <a:rPr lang="en-US" sz="1200" dirty="0">
                <a:solidFill>
                  <a:schemeClr val="bg1"/>
                </a:solidFill>
              </a:rPr>
              <a:t>, NA, </a:t>
            </a:r>
            <a:r>
              <a:rPr lang="cs-CZ" sz="1200" dirty="0" err="1">
                <a:solidFill>
                  <a:schemeClr val="bg1"/>
                </a:solidFill>
              </a:rPr>
              <a:t>Inf</a:t>
            </a:r>
            <a:r>
              <a:rPr lang="en-US" sz="1200" dirty="0">
                <a:solidFill>
                  <a:schemeClr val="bg1"/>
                </a:solidFill>
              </a:rPr>
              <a:t>, 2)</a:t>
            </a: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status = c("Listening to human music", "Happy Family", "Garage", "")</a:t>
            </a:r>
          </a:p>
          <a:p>
            <a:pPr marL="0" lvl="0" indent="0"/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 = </a:t>
            </a:r>
            <a:r>
              <a:rPr lang="en-US" sz="1200" dirty="0" err="1">
                <a:solidFill>
                  <a:schemeClr val="bg1"/>
                </a:solidFill>
              </a:rPr>
              <a:t>data.frame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cbind</a:t>
            </a:r>
            <a:r>
              <a:rPr lang="en-US" sz="1200" dirty="0">
                <a:solidFill>
                  <a:schemeClr val="bg1"/>
                </a:solidFill>
              </a:rPr>
              <a:t>(name, </a:t>
            </a:r>
            <a:r>
              <a:rPr lang="en-US" sz="1200" dirty="0" err="1">
                <a:solidFill>
                  <a:schemeClr val="bg1"/>
                </a:solidFill>
              </a:rPr>
              <a:t>n_friends</a:t>
            </a:r>
            <a:r>
              <a:rPr lang="en-US" sz="1200" dirty="0">
                <a:solidFill>
                  <a:schemeClr val="bg1"/>
                </a:solidFill>
              </a:rPr>
              <a:t>, status))</a:t>
            </a:r>
          </a:p>
        </p:txBody>
      </p:sp>
      <p:sp>
        <p:nvSpPr>
          <p:cNvPr id="4" name="Google Shape;808;p19">
            <a:extLst>
              <a:ext uri="{FF2B5EF4-FFF2-40B4-BE49-F238E27FC236}">
                <a16:creationId xmlns="" xmlns:a16="http://schemas.microsoft.com/office/drawing/2014/main" id="{BC92EA5F-AF95-4787-A9D6-517631015A52}"/>
              </a:ext>
            </a:extLst>
          </p:cNvPr>
          <p:cNvSpPr txBox="1">
            <a:spLocks/>
          </p:cNvSpPr>
          <p:nvPr/>
        </p:nvSpPr>
        <p:spPr>
          <a:xfrm>
            <a:off x="4176584" y="2329058"/>
            <a:ext cx="4500348" cy="254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Replace all empty strings in status with NA</a:t>
            </a:r>
          </a:p>
          <a:p>
            <a:pPr marL="0" indent="0"/>
            <a:r>
              <a:rPr lang="en-US" sz="1200" dirty="0" err="1">
                <a:solidFill>
                  <a:schemeClr val="bg1"/>
                </a:solidFill>
              </a:rPr>
              <a:t>social_df$status</a:t>
            </a:r>
            <a:r>
              <a:rPr lang="en-US" sz="1200" dirty="0">
                <a:solidFill>
                  <a:schemeClr val="bg1"/>
                </a:solidFill>
              </a:rPr>
              <a:t>[</a:t>
            </a:r>
            <a:r>
              <a:rPr lang="en-US" sz="1200" dirty="0" err="1">
                <a:solidFill>
                  <a:schemeClr val="bg1"/>
                </a:solidFill>
              </a:rPr>
              <a:t>social_df$status</a:t>
            </a:r>
            <a:r>
              <a:rPr lang="en-US" sz="1200" dirty="0">
                <a:solidFill>
                  <a:schemeClr val="bg1"/>
                </a:solidFill>
              </a:rPr>
              <a:t> == ""] &lt;- NA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Print </a:t>
            </a:r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 to the console</a:t>
            </a:r>
          </a:p>
          <a:p>
            <a:pPr marL="0" indent="0"/>
            <a:r>
              <a:rPr lang="en-US" sz="1200" dirty="0" err="1">
                <a:solidFill>
                  <a:schemeClr val="bg1"/>
                </a:solidFill>
              </a:rPr>
              <a:t>social_df</a:t>
            </a:r>
            <a:endParaRPr lang="cs-CZ" sz="1200" dirty="0">
              <a:solidFill>
                <a:schemeClr val="bg1"/>
              </a:solidFill>
            </a:endParaRP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Use </a:t>
            </a:r>
            <a:r>
              <a:rPr lang="en-US" sz="1200" dirty="0" err="1">
                <a:solidFill>
                  <a:schemeClr val="bg1"/>
                </a:solidFill>
              </a:rPr>
              <a:t>complete.cases</a:t>
            </a:r>
            <a:r>
              <a:rPr lang="en-US" sz="1200" dirty="0">
                <a:solidFill>
                  <a:schemeClr val="bg1"/>
                </a:solidFill>
              </a:rPr>
              <a:t>() to see which rows </a:t>
            </a:r>
            <a:r>
              <a:rPr lang="en-US" sz="1200" dirty="0" smtClean="0">
                <a:solidFill>
                  <a:schemeClr val="bg1"/>
                </a:solidFill>
              </a:rPr>
              <a:t>have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no </a:t>
            </a:r>
            <a:r>
              <a:rPr lang="en-US" sz="1200" dirty="0">
                <a:solidFill>
                  <a:schemeClr val="bg1"/>
                </a:solidFill>
              </a:rPr>
              <a:t>missing values</a:t>
            </a:r>
          </a:p>
          <a:p>
            <a:pPr marL="0" indent="0"/>
            <a:r>
              <a:rPr lang="en-US" sz="1200" dirty="0" err="1">
                <a:solidFill>
                  <a:schemeClr val="bg1"/>
                </a:solidFill>
              </a:rPr>
              <a:t>complete.cases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  <a:endParaRPr lang="cs-CZ" sz="1200" dirty="0">
              <a:solidFill>
                <a:schemeClr val="bg1"/>
              </a:solidFill>
            </a:endParaRP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Use </a:t>
            </a:r>
            <a:r>
              <a:rPr lang="en-US" sz="1200" dirty="0" err="1">
                <a:solidFill>
                  <a:schemeClr val="bg1"/>
                </a:solidFill>
              </a:rPr>
              <a:t>na.omit</a:t>
            </a:r>
            <a:r>
              <a:rPr lang="en-US" sz="1200" dirty="0">
                <a:solidFill>
                  <a:schemeClr val="bg1"/>
                </a:solidFill>
              </a:rPr>
              <a:t>() to remove all rows with </a:t>
            </a:r>
            <a:r>
              <a:rPr lang="en-US" sz="1200" dirty="0" smtClean="0">
                <a:solidFill>
                  <a:schemeClr val="bg1"/>
                </a:solidFill>
              </a:rPr>
              <a:t>any</a:t>
            </a:r>
            <a:r>
              <a:rPr lang="cs-CZ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missing </a:t>
            </a:r>
            <a:r>
              <a:rPr lang="en-US" sz="1200" dirty="0">
                <a:solidFill>
                  <a:schemeClr val="bg1"/>
                </a:solidFill>
              </a:rPr>
              <a:t>values</a:t>
            </a:r>
          </a:p>
          <a:p>
            <a:pPr marL="0" indent="0"/>
            <a:r>
              <a:rPr lang="en-US" sz="1200" dirty="0" err="1">
                <a:solidFill>
                  <a:schemeClr val="bg1"/>
                </a:solidFill>
              </a:rPr>
              <a:t>na.omit</a:t>
            </a:r>
            <a:r>
              <a:rPr lang="en-US" sz="1200" dirty="0">
                <a:solidFill>
                  <a:schemeClr val="bg1"/>
                </a:solidFill>
              </a:rPr>
              <a:t>(</a:t>
            </a:r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Google Shape;808;p19">
            <a:extLst>
              <a:ext uri="{FF2B5EF4-FFF2-40B4-BE49-F238E27FC236}">
                <a16:creationId xmlns="" xmlns:a16="http://schemas.microsoft.com/office/drawing/2014/main" id="{2AB0206B-A4EE-413A-BD82-56769431E98A}"/>
              </a:ext>
            </a:extLst>
          </p:cNvPr>
          <p:cNvSpPr txBox="1">
            <a:spLocks/>
          </p:cNvSpPr>
          <p:nvPr/>
        </p:nvSpPr>
        <p:spPr>
          <a:xfrm>
            <a:off x="247135" y="2344600"/>
            <a:ext cx="3929449" cy="2672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Call is.na() on the full </a:t>
            </a:r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 to spot all NAs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is.na(</a:t>
            </a:r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Use the any() function to ask whether there</a:t>
            </a:r>
            <a:r>
              <a:rPr lang="cs-CZ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are any NAs # in the data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any(is.na(</a:t>
            </a:r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))</a:t>
            </a:r>
            <a:endParaRPr lang="cs-CZ" sz="1200" dirty="0">
              <a:solidFill>
                <a:schemeClr val="bg1"/>
              </a:solidFill>
            </a:endParaRP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View a summary() of the dataset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summary(</a:t>
            </a:r>
            <a:r>
              <a:rPr lang="en-US" sz="1200" dirty="0" err="1">
                <a:solidFill>
                  <a:schemeClr val="bg1"/>
                </a:solidFill>
              </a:rPr>
              <a:t>social_df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  <a:endParaRPr lang="cs-CZ" sz="1200" dirty="0">
              <a:solidFill>
                <a:schemeClr val="bg1"/>
              </a:solidFill>
            </a:endParaRP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# Call table() on the status column</a:t>
            </a: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table(</a:t>
            </a:r>
            <a:r>
              <a:rPr lang="en-US" sz="1200" dirty="0" err="1">
                <a:solidFill>
                  <a:schemeClr val="bg1"/>
                </a:solidFill>
              </a:rPr>
              <a:t>social_df$status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2148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 smtClean="0"/>
              <a:t>Odlehlé hodnoty – explorace grafy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4" y="1288493"/>
            <a:ext cx="7651719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Matice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 smtClean="0">
                <a:solidFill>
                  <a:schemeClr val="bg1"/>
                </a:solidFill>
              </a:rPr>
              <a:t>Infrastructure</a:t>
            </a:r>
            <a:r>
              <a:rPr lang="cs-CZ" sz="1600" dirty="0" smtClean="0">
                <a:solidFill>
                  <a:schemeClr val="bg1"/>
                </a:solidFill>
              </a:rPr>
              <a:t> = read.csv2(“Infrastructure</a:t>
            </a:r>
            <a:r>
              <a:rPr lang="cs-CZ" sz="1600" dirty="0" smtClean="0">
                <a:solidFill>
                  <a:schemeClr val="bg1"/>
                </a:solidFill>
              </a:rPr>
              <a:t>.csv“)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Histogram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hist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Infrastructure$Ports</a:t>
            </a:r>
            <a:r>
              <a:rPr lang="en-US" sz="1600" dirty="0" smtClean="0">
                <a:solidFill>
                  <a:schemeClr val="bg1"/>
                </a:solidFill>
              </a:rPr>
              <a:t>)</a:t>
            </a:r>
            <a:endParaRPr lang="cs-CZ" sz="1600" dirty="0" smtClean="0">
              <a:solidFill>
                <a:schemeClr val="bg1"/>
              </a:solidFill>
            </a:endParaRP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smtClean="0">
                <a:solidFill>
                  <a:schemeClr val="bg1"/>
                </a:solidFill>
              </a:rPr>
              <a:t># </a:t>
            </a:r>
            <a:r>
              <a:rPr lang="cs-CZ" sz="1600" dirty="0" err="1" smtClean="0">
                <a:solidFill>
                  <a:schemeClr val="bg1"/>
                </a:solidFill>
              </a:rPr>
              <a:t>Boxplot</a:t>
            </a:r>
            <a:endParaRPr lang="cs-CZ" sz="1600" dirty="0" smtClean="0">
              <a:solidFill>
                <a:schemeClr val="bg1"/>
              </a:solidFill>
            </a:endParaRPr>
          </a:p>
          <a:p>
            <a:pPr marL="0" lvl="0" indent="0"/>
            <a:r>
              <a:rPr lang="cs-CZ" sz="1600" dirty="0" err="1" smtClean="0">
                <a:solidFill>
                  <a:schemeClr val="bg1"/>
                </a:solidFill>
              </a:rPr>
              <a:t>boxplot</a:t>
            </a:r>
            <a:r>
              <a:rPr lang="cs-CZ" sz="1600" dirty="0" smtClean="0">
                <a:solidFill>
                  <a:schemeClr val="bg1"/>
                </a:solidFill>
              </a:rPr>
              <a:t>(</a:t>
            </a:r>
            <a:r>
              <a:rPr lang="en-US" sz="1600" dirty="0" smtClean="0">
                <a:solidFill>
                  <a:schemeClr val="bg1"/>
                </a:solidFill>
              </a:rPr>
              <a:t>Infrastructure$</a:t>
            </a:r>
            <a:r>
              <a:rPr lang="cs-CZ" sz="1600" dirty="0" err="1" smtClean="0">
                <a:solidFill>
                  <a:schemeClr val="bg1"/>
                </a:solidFill>
              </a:rPr>
              <a:t>Airp</a:t>
            </a:r>
            <a:r>
              <a:rPr lang="en-US" sz="1600" dirty="0" smtClean="0">
                <a:solidFill>
                  <a:schemeClr val="bg1"/>
                </a:solidFill>
              </a:rPr>
              <a:t>orts</a:t>
            </a:r>
            <a:r>
              <a:rPr lang="cs-CZ" sz="1600" dirty="0" smtClean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Scatterplot</a:t>
            </a:r>
          </a:p>
          <a:p>
            <a:pPr marL="0" lvl="0" indent="0"/>
            <a:r>
              <a:rPr lang="en-US" sz="1600" dirty="0" smtClean="0">
                <a:solidFill>
                  <a:schemeClr val="bg1"/>
                </a:solidFill>
              </a:rPr>
              <a:t>plot(Infrastructure$</a:t>
            </a:r>
            <a:r>
              <a:rPr lang="cs-CZ" sz="1600" dirty="0" err="1" smtClean="0">
                <a:solidFill>
                  <a:schemeClr val="bg1"/>
                </a:solidFill>
              </a:rPr>
              <a:t>Railway_Coverage</a:t>
            </a:r>
            <a:r>
              <a:rPr lang="en-US" sz="1600" dirty="0" smtClean="0">
                <a:solidFill>
                  <a:schemeClr val="bg1"/>
                </a:solidFill>
              </a:rPr>
              <a:t>, Infrastructure$</a:t>
            </a:r>
            <a:r>
              <a:rPr lang="cs-CZ" sz="1600" dirty="0" err="1" smtClean="0">
                <a:solidFill>
                  <a:schemeClr val="bg1"/>
                </a:solidFill>
              </a:rPr>
              <a:t>Roadway_Coverage</a:t>
            </a:r>
            <a:r>
              <a:rPr lang="en-US" sz="1600" dirty="0" smtClean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5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20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dirty="0"/>
              <a:t>Harmonogram</a:t>
            </a:r>
            <a:endParaRPr sz="4800" b="1" dirty="0"/>
          </a:p>
        </p:txBody>
      </p:sp>
      <p:sp>
        <p:nvSpPr>
          <p:cNvPr id="815" name="Google Shape;815;p20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64645" cy="35897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▫"/>
            </a:pPr>
            <a:r>
              <a:rPr lang="cs-CZ" dirty="0"/>
              <a:t>01. Rekapitulace</a:t>
            </a:r>
          </a:p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▫"/>
            </a:pPr>
            <a:r>
              <a:rPr lang="cs-CZ" dirty="0"/>
              <a:t>02. </a:t>
            </a:r>
            <a:r>
              <a:rPr lang="cs-CZ" dirty="0" smtClean="0"/>
              <a:t>Explorace </a:t>
            </a:r>
            <a:endParaRPr lang="cs-CZ" dirty="0"/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▫"/>
            </a:pPr>
            <a:r>
              <a:rPr lang="cs-CZ" dirty="0"/>
              <a:t>03. </a:t>
            </a:r>
            <a:r>
              <a:rPr lang="cs-CZ" dirty="0" smtClean="0"/>
              <a:t>Příprava pro analýzu</a:t>
            </a:r>
            <a:endParaRPr lang="cs-CZ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▫"/>
            </a:pPr>
            <a:endParaRPr lang="cs-CZ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▫"/>
            </a:pPr>
            <a:r>
              <a:rPr lang="cs-CZ" dirty="0"/>
              <a:t>04. </a:t>
            </a:r>
            <a:r>
              <a:rPr lang="cs-CZ" dirty="0" smtClean="0"/>
              <a:t>Chybějící a odlehlé hodnoty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Explorace hrubých dat - </a:t>
            </a:r>
            <a:r>
              <a:rPr lang="cs-CZ" sz="2400" b="1" dirty="0">
                <a:hlinkClick r:id="rId3"/>
              </a:rPr>
              <a:t>base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3901309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Matice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bmi_1 = </a:t>
            </a:r>
            <a:r>
              <a:rPr lang="en-US" sz="1600" dirty="0" err="1">
                <a:solidFill>
                  <a:schemeClr val="bg1"/>
                </a:solidFill>
              </a:rPr>
              <a:t>read_excel</a:t>
            </a:r>
            <a:r>
              <a:rPr lang="en-US" sz="1600" dirty="0">
                <a:solidFill>
                  <a:schemeClr val="bg1"/>
                </a:solidFill>
              </a:rPr>
              <a:t>("bmi.xlsx", sheet = 2)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Check the class of </a:t>
            </a:r>
            <a:r>
              <a:rPr lang="en-US" sz="1600" dirty="0" err="1">
                <a:solidFill>
                  <a:schemeClr val="bg1"/>
                </a:solidFill>
              </a:rPr>
              <a:t>bmi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class(bmi_1)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Check the dimensions of </a:t>
            </a:r>
            <a:r>
              <a:rPr lang="en-US" sz="1600" dirty="0" err="1">
                <a:solidFill>
                  <a:schemeClr val="bg1"/>
                </a:solidFill>
              </a:rPr>
              <a:t>bmi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dim(bmi_1)</a:t>
            </a:r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View the column names of </a:t>
            </a:r>
            <a:r>
              <a:rPr lang="en-US" sz="1600" dirty="0" err="1">
                <a:solidFill>
                  <a:schemeClr val="bg1"/>
                </a:solidFill>
              </a:rPr>
              <a:t>bmi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colnames</a:t>
            </a:r>
            <a:r>
              <a:rPr lang="en-US" sz="1600" dirty="0">
                <a:solidFill>
                  <a:schemeClr val="bg1"/>
                </a:solidFill>
              </a:rPr>
              <a:t>(bmi_1)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Struktura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dat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str</a:t>
            </a:r>
            <a:r>
              <a:rPr lang="en-US" sz="1600" dirty="0">
                <a:solidFill>
                  <a:schemeClr val="bg1"/>
                </a:solidFill>
              </a:rPr>
              <a:t>(bmi_1)</a:t>
            </a:r>
          </a:p>
        </p:txBody>
      </p:sp>
      <p:sp>
        <p:nvSpPr>
          <p:cNvPr id="4" name="Google Shape;808;p19">
            <a:extLst>
              <a:ext uri="{FF2B5EF4-FFF2-40B4-BE49-F238E27FC236}">
                <a16:creationId xmlns="" xmlns:a16="http://schemas.microsoft.com/office/drawing/2014/main" id="{BC92EA5F-AF95-4787-A9D6-517631015A52}"/>
              </a:ext>
            </a:extLst>
          </p:cNvPr>
          <p:cNvSpPr txBox="1">
            <a:spLocks/>
          </p:cNvSpPr>
          <p:nvPr/>
        </p:nvSpPr>
        <p:spPr>
          <a:xfrm>
            <a:off x="4380466" y="1300850"/>
            <a:ext cx="3901309" cy="3548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cs-CZ" sz="1600" dirty="0">
                <a:solidFill>
                  <a:schemeClr val="bg1"/>
                </a:solidFill>
              </a:rPr>
              <a:t># </a:t>
            </a:r>
            <a:r>
              <a:rPr lang="cs-CZ" sz="1600" dirty="0" err="1">
                <a:solidFill>
                  <a:schemeClr val="bg1"/>
                </a:solidFill>
              </a:rPr>
              <a:t>Glimpse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</a:p>
          <a:p>
            <a:pPr marL="0" indent="0"/>
            <a:r>
              <a:rPr lang="cs-CZ" sz="1600" dirty="0">
                <a:solidFill>
                  <a:schemeClr val="bg1"/>
                </a:solidFill>
              </a:rPr>
              <a:t># </a:t>
            </a:r>
            <a:r>
              <a:rPr lang="cs-CZ" sz="1600" dirty="0" err="1">
                <a:solidFill>
                  <a:schemeClr val="bg1"/>
                </a:solidFill>
              </a:rPr>
              <a:t>install.packages</a:t>
            </a:r>
            <a:r>
              <a:rPr lang="cs-CZ" sz="1600" dirty="0">
                <a:solidFill>
                  <a:schemeClr val="bg1"/>
                </a:solidFill>
              </a:rPr>
              <a:t>(“</a:t>
            </a:r>
            <a:r>
              <a:rPr lang="cs-CZ" sz="1600" dirty="0" err="1">
                <a:solidFill>
                  <a:schemeClr val="bg1"/>
                </a:solidFill>
              </a:rPr>
              <a:t>dplyr</a:t>
            </a:r>
            <a:r>
              <a:rPr lang="cs-CZ" sz="1600" dirty="0">
                <a:solidFill>
                  <a:schemeClr val="bg1"/>
                </a:solidFill>
              </a:rPr>
              <a:t>“)</a:t>
            </a: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library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dplyr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glimpse</a:t>
            </a:r>
            <a:r>
              <a:rPr lang="cs-CZ" sz="1600" dirty="0">
                <a:solidFill>
                  <a:schemeClr val="bg1"/>
                </a:solidFill>
              </a:rPr>
              <a:t>(bmi_1)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Sumarizace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summary(bmi_1)</a:t>
            </a: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Prvních</a:t>
            </a:r>
            <a:r>
              <a:rPr lang="en-US" sz="1600" dirty="0">
                <a:solidFill>
                  <a:schemeClr val="bg1"/>
                </a:solidFill>
              </a:rPr>
              <a:t> 10 a </a:t>
            </a:r>
            <a:r>
              <a:rPr lang="en-US" sz="1600" dirty="0" err="1">
                <a:solidFill>
                  <a:schemeClr val="bg1"/>
                </a:solidFill>
              </a:rPr>
              <a:t>posledních</a:t>
            </a:r>
            <a:r>
              <a:rPr lang="en-US" sz="1600" dirty="0">
                <a:solidFill>
                  <a:schemeClr val="bg1"/>
                </a:solidFill>
              </a:rPr>
              <a:t> 10 </a:t>
            </a:r>
            <a:r>
              <a:rPr lang="en-US" sz="1600" dirty="0" err="1">
                <a:solidFill>
                  <a:schemeClr val="bg1"/>
                </a:solidFill>
              </a:rPr>
              <a:t>řádků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head(bmi_1, n = 10)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tail(bmi_1, n = 10)</a:t>
            </a: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1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Explorace hrubých dat - </a:t>
            </a:r>
            <a:r>
              <a:rPr lang="cs-CZ" sz="2400" b="1" dirty="0">
                <a:hlinkClick r:id="rId3" action="ppaction://hlinkfile"/>
              </a:rPr>
              <a:t>psych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5447948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Load psych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install.packages</a:t>
            </a:r>
            <a:r>
              <a:rPr lang="en-US" sz="1600" dirty="0">
                <a:solidFill>
                  <a:schemeClr val="bg1"/>
                </a:solidFill>
              </a:rPr>
              <a:t>("psych")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library(psych)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Check the structure of </a:t>
            </a:r>
            <a:r>
              <a:rPr lang="en-US" sz="1600" dirty="0" err="1">
                <a:solidFill>
                  <a:schemeClr val="bg1"/>
                </a:solidFill>
              </a:rPr>
              <a:t>bmi</a:t>
            </a:r>
            <a:r>
              <a:rPr lang="en-US" sz="1600" dirty="0">
                <a:solidFill>
                  <a:schemeClr val="bg1"/>
                </a:solidFill>
              </a:rPr>
              <a:t>, the </a:t>
            </a:r>
            <a:r>
              <a:rPr lang="en-US" sz="1600" dirty="0" smtClean="0">
                <a:solidFill>
                  <a:schemeClr val="bg1"/>
                </a:solidFill>
              </a:rPr>
              <a:t>psych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way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describe(bmi_1)</a:t>
            </a:r>
          </a:p>
        </p:txBody>
      </p:sp>
    </p:spTree>
    <p:extLst>
      <p:ext uri="{BB962C8B-B14F-4D97-AF65-F5344CB8AC3E}">
        <p14:creationId xmlns:p14="http://schemas.microsoft.com/office/powerpoint/2010/main" val="86149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Explorace hrubých dat - </a:t>
            </a:r>
            <a:r>
              <a:rPr lang="cs-CZ" sz="2400" b="1" dirty="0">
                <a:hlinkClick r:id="rId3"/>
              </a:rPr>
              <a:t>summarytools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7571266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Load </a:t>
            </a:r>
            <a:r>
              <a:rPr lang="cs-CZ" sz="1600" dirty="0">
                <a:solidFill>
                  <a:schemeClr val="bg1"/>
                </a:solidFill>
              </a:rPr>
              <a:t>summarytools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install.packages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cs-CZ" sz="1600" dirty="0">
                <a:solidFill>
                  <a:schemeClr val="bg1"/>
                </a:solidFill>
              </a:rPr>
              <a:t>“summarytools</a:t>
            </a:r>
            <a:r>
              <a:rPr lang="en-US" sz="16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library(</a:t>
            </a:r>
            <a:r>
              <a:rPr lang="cs-CZ" sz="1600" dirty="0" err="1">
                <a:solidFill>
                  <a:schemeClr val="bg1"/>
                </a:solidFill>
              </a:rPr>
              <a:t>summarytools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</a:t>
            </a:r>
            <a:r>
              <a:rPr lang="cs-CZ" sz="1600" dirty="0">
                <a:solidFill>
                  <a:schemeClr val="bg1"/>
                </a:solidFill>
              </a:rPr>
              <a:t> Data</a:t>
            </a: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Manpower</a:t>
            </a:r>
            <a:r>
              <a:rPr lang="cs-CZ" sz="1600" dirty="0">
                <a:solidFill>
                  <a:schemeClr val="bg1"/>
                </a:solidFill>
              </a:rPr>
              <a:t> = read.csv(“Manpower.csv“)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Check the structure of </a:t>
            </a:r>
            <a:r>
              <a:rPr lang="en-US" sz="1600" dirty="0" err="1">
                <a:solidFill>
                  <a:schemeClr val="bg1"/>
                </a:solidFill>
              </a:rPr>
              <a:t>bmi</a:t>
            </a:r>
            <a:r>
              <a:rPr lang="en-US" sz="1600" dirty="0">
                <a:solidFill>
                  <a:schemeClr val="bg1"/>
                </a:solidFill>
              </a:rPr>
              <a:t>, the psych way</a:t>
            </a:r>
          </a:p>
          <a:p>
            <a:pPr marL="0" lvl="0" indent="0"/>
            <a:r>
              <a:rPr lang="cs-CZ" sz="1600" dirty="0" err="1">
                <a:solidFill>
                  <a:schemeClr val="bg1"/>
                </a:solidFill>
              </a:rPr>
              <a:t>view</a:t>
            </a:r>
            <a:r>
              <a:rPr lang="cs-CZ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dfSummary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Manpower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  <a:r>
              <a:rPr lang="cs-CZ" sz="1600" dirty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87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Příprava dat pro analýzu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6471514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err="1">
                <a:solidFill>
                  <a:schemeClr val="bg1"/>
                </a:solidFill>
              </a:rPr>
              <a:t>Matice</a:t>
            </a:r>
            <a:endParaRPr lang="cs-CZ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Infrastructure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=</a:t>
            </a:r>
            <a:r>
              <a:rPr lang="cs-CZ" sz="1600" dirty="0">
                <a:solidFill>
                  <a:schemeClr val="bg1"/>
                </a:solidFill>
              </a:rPr>
              <a:t> read.csv2(“Infrastructure.csv“)</a:t>
            </a:r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Preview Infrastructure with </a:t>
            </a:r>
            <a:r>
              <a:rPr lang="en-US" sz="1600" dirty="0" err="1">
                <a:solidFill>
                  <a:schemeClr val="bg1"/>
                </a:solidFill>
              </a:rPr>
              <a:t>str</a:t>
            </a:r>
            <a:r>
              <a:rPr lang="en-US" sz="1600" dirty="0">
                <a:solidFill>
                  <a:schemeClr val="bg1"/>
                </a:solidFill>
              </a:rPr>
              <a:t>()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str</a:t>
            </a:r>
            <a:r>
              <a:rPr lang="en-US" sz="1600" dirty="0">
                <a:solidFill>
                  <a:schemeClr val="bg1"/>
                </a:solidFill>
              </a:rPr>
              <a:t>(Infrastructure)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Coerce Country to character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Infrastructure$Country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as.character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Infrastructure$Country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Coerce Rank to factor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Infrastructure$Rank</a:t>
            </a:r>
            <a:r>
              <a:rPr lang="en-US" sz="1600" dirty="0">
                <a:solidFill>
                  <a:schemeClr val="bg1"/>
                </a:solidFill>
              </a:rPr>
              <a:t> &lt;- </a:t>
            </a:r>
            <a:r>
              <a:rPr lang="en-US" sz="1600" dirty="0" err="1">
                <a:solidFill>
                  <a:schemeClr val="bg1"/>
                </a:solidFill>
              </a:rPr>
              <a:t>as.character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Infrastructure$Rank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  <a:p>
            <a:pPr marL="0" lvl="0" indent="0"/>
            <a:endParaRPr lang="cs-CZ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Look at Infrastructure once more with </a:t>
            </a:r>
            <a:r>
              <a:rPr lang="en-US" sz="1600" dirty="0" err="1">
                <a:solidFill>
                  <a:schemeClr val="bg1"/>
                </a:solidFill>
              </a:rPr>
              <a:t>str</a:t>
            </a:r>
            <a:r>
              <a:rPr lang="en-US" sz="1600" dirty="0">
                <a:solidFill>
                  <a:schemeClr val="bg1"/>
                </a:solidFill>
              </a:rPr>
              <a:t>()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str</a:t>
            </a:r>
            <a:r>
              <a:rPr lang="en-US" sz="1600" dirty="0">
                <a:solidFill>
                  <a:schemeClr val="bg1"/>
                </a:solidFill>
              </a:rPr>
              <a:t>(Infrastructure)</a:t>
            </a:r>
          </a:p>
        </p:txBody>
      </p:sp>
    </p:spTree>
    <p:extLst>
      <p:ext uri="{BB962C8B-B14F-4D97-AF65-F5344CB8AC3E}">
        <p14:creationId xmlns:p14="http://schemas.microsoft.com/office/powerpoint/2010/main" val="39045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Příprava dat pro analýzu – dílčí manipulace se </a:t>
            </a:r>
            <a:r>
              <a:rPr lang="cs-CZ" sz="2400" b="1" dirty="0" err="1"/>
              <a:t>strings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3901309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Load the </a:t>
            </a:r>
            <a:r>
              <a:rPr lang="en-US" sz="1600" dirty="0" err="1">
                <a:solidFill>
                  <a:schemeClr val="bg1"/>
                </a:solidFill>
              </a:rPr>
              <a:t>stringr</a:t>
            </a:r>
            <a:r>
              <a:rPr lang="en-US" sz="1600" dirty="0">
                <a:solidFill>
                  <a:schemeClr val="bg1"/>
                </a:solidFill>
              </a:rPr>
              <a:t> package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install.packages</a:t>
            </a:r>
            <a:r>
              <a:rPr lang="en-US" sz="1600" dirty="0">
                <a:solidFill>
                  <a:schemeClr val="bg1"/>
                </a:solidFill>
              </a:rPr>
              <a:t>("</a:t>
            </a:r>
            <a:r>
              <a:rPr lang="en-US" sz="1600" dirty="0" err="1">
                <a:solidFill>
                  <a:schemeClr val="bg1"/>
                </a:solidFill>
              </a:rPr>
              <a:t>stringr</a:t>
            </a:r>
            <a:r>
              <a:rPr lang="en-US" sz="16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library("</a:t>
            </a:r>
            <a:r>
              <a:rPr lang="en-US" sz="1600" dirty="0" err="1">
                <a:solidFill>
                  <a:schemeClr val="bg1"/>
                </a:solidFill>
              </a:rPr>
              <a:t>stringr</a:t>
            </a:r>
            <a:r>
              <a:rPr lang="en-US" sz="1600" dirty="0">
                <a:solidFill>
                  <a:schemeClr val="bg1"/>
                </a:solidFill>
              </a:rPr>
              <a:t>")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Trim all leading and trailing whitespace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name = c(" Filip ", "Nick ", " Jonathan")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str_trim</a:t>
            </a:r>
            <a:r>
              <a:rPr lang="en-US" sz="1600" dirty="0">
                <a:solidFill>
                  <a:schemeClr val="bg1"/>
                </a:solidFill>
              </a:rPr>
              <a:t>(name)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Pad these strings with leading zeros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pad = c("23485W", "8823453Q", "994Z")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str_pad</a:t>
            </a:r>
            <a:r>
              <a:rPr lang="en-US" sz="1600" dirty="0">
                <a:solidFill>
                  <a:schemeClr val="bg1"/>
                </a:solidFill>
              </a:rPr>
              <a:t>(pad, width = 9, side = "left", pad =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"0")</a:t>
            </a:r>
          </a:p>
        </p:txBody>
      </p:sp>
      <p:sp>
        <p:nvSpPr>
          <p:cNvPr id="4" name="Google Shape;808;p19">
            <a:extLst>
              <a:ext uri="{FF2B5EF4-FFF2-40B4-BE49-F238E27FC236}">
                <a16:creationId xmlns="" xmlns:a16="http://schemas.microsoft.com/office/drawing/2014/main" id="{BC92EA5F-AF95-4787-A9D6-517631015A52}"/>
              </a:ext>
            </a:extLst>
          </p:cNvPr>
          <p:cNvSpPr txBox="1">
            <a:spLocks/>
          </p:cNvSpPr>
          <p:nvPr/>
        </p:nvSpPr>
        <p:spPr>
          <a:xfrm>
            <a:off x="4176584" y="1300850"/>
            <a:ext cx="4105191" cy="3548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Print state abbreviations</a:t>
            </a:r>
          </a:p>
          <a:p>
            <a:pPr marL="0" indent="0"/>
            <a:r>
              <a:rPr lang="cs-CZ" sz="1600" dirty="0" err="1">
                <a:solidFill>
                  <a:schemeClr val="bg1"/>
                </a:solidFill>
              </a:rPr>
              <a:t>Manpower</a:t>
            </a:r>
            <a:r>
              <a:rPr lang="en-US" sz="1600" dirty="0">
                <a:solidFill>
                  <a:schemeClr val="bg1"/>
                </a:solidFill>
              </a:rPr>
              <a:t>$</a:t>
            </a:r>
            <a:r>
              <a:rPr lang="cs-CZ" sz="1600" dirty="0">
                <a:solidFill>
                  <a:schemeClr val="bg1"/>
                </a:solidFill>
              </a:rPr>
              <a:t>C</a:t>
            </a:r>
            <a:r>
              <a:rPr lang="en-US" sz="1600" dirty="0" err="1">
                <a:solidFill>
                  <a:schemeClr val="bg1"/>
                </a:solidFill>
              </a:rPr>
              <a:t>ountry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Make states all uppercase and save result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</a:t>
            </a:r>
            <a:r>
              <a:rPr lang="en-US" sz="1600" dirty="0" smtClean="0">
                <a:solidFill>
                  <a:schemeClr val="bg1"/>
                </a:solidFill>
              </a:rPr>
              <a:t>to </a:t>
            </a:r>
            <a:r>
              <a:rPr lang="en-US" sz="1600" dirty="0" err="1">
                <a:solidFill>
                  <a:schemeClr val="bg1"/>
                </a:solidFill>
              </a:rPr>
              <a:t>states_upper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states_upper</a:t>
            </a:r>
            <a:r>
              <a:rPr lang="en-US" sz="1600" dirty="0">
                <a:solidFill>
                  <a:schemeClr val="bg1"/>
                </a:solidFill>
              </a:rPr>
              <a:t> =</a:t>
            </a: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toupper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Manpower</a:t>
            </a:r>
            <a:r>
              <a:rPr lang="en-US" sz="1600" dirty="0">
                <a:solidFill>
                  <a:schemeClr val="bg1"/>
                </a:solidFill>
              </a:rPr>
              <a:t>$Country)</a:t>
            </a: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states_upper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Make </a:t>
            </a:r>
            <a:r>
              <a:rPr lang="en-US" sz="1600" dirty="0" err="1">
                <a:solidFill>
                  <a:schemeClr val="bg1"/>
                </a:solidFill>
              </a:rPr>
              <a:t>states_upper</a:t>
            </a:r>
            <a:r>
              <a:rPr lang="en-US" sz="1600" dirty="0">
                <a:solidFill>
                  <a:schemeClr val="bg1"/>
                </a:solidFill>
              </a:rPr>
              <a:t> all lowercase again</a:t>
            </a: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states_lower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err="1">
                <a:solidFill>
                  <a:schemeClr val="bg1"/>
                </a:solidFill>
              </a:rPr>
              <a:t>tolower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cs-CZ" sz="1600" dirty="0" err="1">
                <a:solidFill>
                  <a:schemeClr val="bg1"/>
                </a:solidFill>
              </a:rPr>
              <a:t>Manpower</a:t>
            </a:r>
            <a:r>
              <a:rPr lang="en-US" sz="1600" dirty="0">
                <a:solidFill>
                  <a:schemeClr val="bg1"/>
                </a:solidFill>
              </a:rPr>
              <a:t>$Country)</a:t>
            </a: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states_lower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63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Příprava dat pro analýzu – dílčí manipulace se </a:t>
            </a:r>
            <a:r>
              <a:rPr lang="cs-CZ" sz="2400" b="1" dirty="0" err="1"/>
              <a:t>strings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75275" y="1288493"/>
            <a:ext cx="3901309" cy="35486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Look at the head of Infrastructure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head(Infrastructure)</a:t>
            </a:r>
          </a:p>
          <a:p>
            <a:pPr marL="0" lvl="0" indent="0"/>
            <a:endParaRPr lang="en-US" sz="16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# Detect all "Republic" in Country</a:t>
            </a:r>
          </a:p>
          <a:p>
            <a:pPr marL="0" lvl="0" indent="0"/>
            <a:r>
              <a:rPr lang="en-US" sz="1600" dirty="0" err="1">
                <a:solidFill>
                  <a:schemeClr val="bg1"/>
                </a:solidFill>
              </a:rPr>
              <a:t>str_detect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Infrastructure$Country</a:t>
            </a:r>
            <a:r>
              <a:rPr lang="en-US" sz="1600" dirty="0">
                <a:solidFill>
                  <a:schemeClr val="bg1"/>
                </a:solidFill>
              </a:rPr>
              <a:t>,</a:t>
            </a:r>
          </a:p>
          <a:p>
            <a:pPr marL="0" lvl="0" indent="0"/>
            <a:r>
              <a:rPr lang="en-US" sz="1600" dirty="0">
                <a:solidFill>
                  <a:schemeClr val="bg1"/>
                </a:solidFill>
              </a:rPr>
              <a:t>"Republic")</a:t>
            </a:r>
          </a:p>
        </p:txBody>
      </p:sp>
      <p:sp>
        <p:nvSpPr>
          <p:cNvPr id="4" name="Google Shape;808;p19">
            <a:extLst>
              <a:ext uri="{FF2B5EF4-FFF2-40B4-BE49-F238E27FC236}">
                <a16:creationId xmlns="" xmlns:a16="http://schemas.microsoft.com/office/drawing/2014/main" id="{BC92EA5F-AF95-4787-A9D6-517631015A52}"/>
              </a:ext>
            </a:extLst>
          </p:cNvPr>
          <p:cNvSpPr txBox="1">
            <a:spLocks/>
          </p:cNvSpPr>
          <p:nvPr/>
        </p:nvSpPr>
        <p:spPr>
          <a:xfrm>
            <a:off x="4176584" y="1300850"/>
            <a:ext cx="4105191" cy="3548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600" dirty="0">
                <a:solidFill>
                  <a:schemeClr val="bg1"/>
                </a:solidFill>
              </a:rPr>
              <a:t># In the Country column, replace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"Republic" with "R"...</a:t>
            </a:r>
          </a:p>
          <a:p>
            <a:pPr marL="0" indent="0"/>
            <a:endParaRPr lang="en-US" sz="1600" dirty="0">
              <a:solidFill>
                <a:schemeClr val="bg1"/>
              </a:solidFill>
            </a:endParaRP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Infrastructure$Country</a:t>
            </a:r>
            <a:r>
              <a:rPr lang="en-US" sz="1600" dirty="0">
                <a:solidFill>
                  <a:schemeClr val="bg1"/>
                </a:solidFill>
              </a:rPr>
              <a:t> &lt;-</a:t>
            </a:r>
          </a:p>
          <a:p>
            <a:pPr marL="0" indent="0"/>
            <a:r>
              <a:rPr lang="en-US" sz="1600" dirty="0" err="1">
                <a:solidFill>
                  <a:schemeClr val="bg1"/>
                </a:solidFill>
              </a:rPr>
              <a:t>str_replace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Infrastructure$Country</a:t>
            </a:r>
            <a:r>
              <a:rPr lang="en-US" sz="1600" dirty="0">
                <a:solidFill>
                  <a:schemeClr val="bg1"/>
                </a:solidFill>
              </a:rPr>
              <a:t>,</a:t>
            </a:r>
          </a:p>
          <a:p>
            <a:pPr marL="0" indent="0"/>
            <a:r>
              <a:rPr lang="en-US" sz="1600" dirty="0">
                <a:solidFill>
                  <a:schemeClr val="bg1"/>
                </a:solidFill>
              </a:rPr>
              <a:t>"Republic", "R")</a:t>
            </a:r>
          </a:p>
        </p:txBody>
      </p:sp>
    </p:spTree>
    <p:extLst>
      <p:ext uri="{BB962C8B-B14F-4D97-AF65-F5344CB8AC3E}">
        <p14:creationId xmlns:p14="http://schemas.microsoft.com/office/powerpoint/2010/main" val="5303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392325" y="0"/>
            <a:ext cx="7772400" cy="1510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b="1" dirty="0"/>
              <a:t>Čištění dat</a:t>
            </a:r>
            <a:br>
              <a:rPr lang="cs-CZ" b="1" dirty="0"/>
            </a:br>
            <a:r>
              <a:rPr lang="cs-CZ" sz="2400" b="1" dirty="0"/>
              <a:t>Příprava dat pro analýzu – </a:t>
            </a:r>
            <a:r>
              <a:rPr lang="cs-CZ" sz="2400" b="1" dirty="0" smtClean="0"/>
              <a:t>chybějící data</a:t>
            </a:r>
            <a:endParaRPr b="1" dirty="0"/>
          </a:p>
        </p:txBody>
      </p:sp>
      <p:sp>
        <p:nvSpPr>
          <p:cNvPr id="808" name="Google Shape;808;p19"/>
          <p:cNvSpPr txBox="1">
            <a:spLocks noGrp="1"/>
          </p:cNvSpPr>
          <p:nvPr>
            <p:ph type="subTitle" idx="1"/>
          </p:nvPr>
        </p:nvSpPr>
        <p:spPr>
          <a:xfrm>
            <a:off x="2312759" y="3177376"/>
            <a:ext cx="7052282" cy="10684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● character: "treatment", "123", "A"</a:t>
            </a: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● numeric: 23.44, 120, </a:t>
            </a:r>
            <a:r>
              <a:rPr lang="en-US" sz="1200" dirty="0" err="1">
                <a:solidFill>
                  <a:schemeClr val="bg1"/>
                </a:solidFill>
              </a:rPr>
              <a:t>NaN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Inf</a:t>
            </a:r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● </a:t>
            </a:r>
            <a:r>
              <a:rPr lang="en-US" sz="1200" dirty="0">
                <a:solidFill>
                  <a:schemeClr val="bg1"/>
                </a:solidFill>
                <a:hlinkClick r:id="rId3"/>
              </a:rPr>
              <a:t>integer</a:t>
            </a:r>
            <a:r>
              <a:rPr lang="en-US" sz="1200" dirty="0">
                <a:solidFill>
                  <a:schemeClr val="bg1"/>
                </a:solidFill>
              </a:rPr>
              <a:t>: 4L, 1123L</a:t>
            </a: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● factor: factor("Hello"), factor(8)</a:t>
            </a:r>
          </a:p>
          <a:p>
            <a:pPr marL="0" lvl="0" indent="0"/>
            <a:endParaRPr lang="en-US" sz="1200" dirty="0">
              <a:solidFill>
                <a:schemeClr val="bg1"/>
              </a:solidFill>
            </a:endParaRPr>
          </a:p>
          <a:p>
            <a:pPr marL="0" lvl="0" indent="0"/>
            <a:r>
              <a:rPr lang="en-US" sz="1200" dirty="0">
                <a:solidFill>
                  <a:schemeClr val="bg1"/>
                </a:solidFill>
              </a:rPr>
              <a:t>● logical: TRUE, FALSE, NA</a:t>
            </a:r>
          </a:p>
        </p:txBody>
      </p:sp>
      <p:sp>
        <p:nvSpPr>
          <p:cNvPr id="4" name="Google Shape;808;p19">
            <a:extLst>
              <a:ext uri="{FF2B5EF4-FFF2-40B4-BE49-F238E27FC236}">
                <a16:creationId xmlns="" xmlns:a16="http://schemas.microsoft.com/office/drawing/2014/main" id="{BC92EA5F-AF95-4787-A9D6-517631015A52}"/>
              </a:ext>
            </a:extLst>
          </p:cNvPr>
          <p:cNvSpPr txBox="1">
            <a:spLocks/>
          </p:cNvSpPr>
          <p:nvPr/>
        </p:nvSpPr>
        <p:spPr>
          <a:xfrm>
            <a:off x="4354201" y="1298557"/>
            <a:ext cx="4105191" cy="254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200" dirty="0">
                <a:solidFill>
                  <a:schemeClr val="bg1"/>
                </a:solidFill>
              </a:rPr>
              <a:t>● </a:t>
            </a:r>
            <a:r>
              <a:rPr lang="en-US" sz="1200" dirty="0" err="1">
                <a:solidFill>
                  <a:schemeClr val="bg1"/>
                </a:solidFill>
              </a:rPr>
              <a:t>Inf</a:t>
            </a:r>
            <a:r>
              <a:rPr lang="en-US" sz="1200" dirty="0">
                <a:solidFill>
                  <a:schemeClr val="bg1"/>
                </a:solidFill>
              </a:rPr>
              <a:t> - "Infinite value" (indicative of outliers?)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cs-CZ" sz="1200" dirty="0" smtClean="0">
                <a:solidFill>
                  <a:schemeClr val="bg1"/>
                </a:solidFill>
              </a:rPr>
              <a:t>	</a:t>
            </a:r>
            <a:r>
              <a:rPr lang="en-US" sz="1200" dirty="0" smtClean="0">
                <a:solidFill>
                  <a:schemeClr val="bg1"/>
                </a:solidFill>
              </a:rPr>
              <a:t>● 1/0</a:t>
            </a:r>
            <a:endParaRPr lang="en-US" sz="1200" dirty="0">
              <a:solidFill>
                <a:schemeClr val="bg1"/>
              </a:solidFill>
            </a:endParaRP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cs-CZ" sz="1200" dirty="0" smtClean="0">
                <a:solidFill>
                  <a:schemeClr val="bg1"/>
                </a:solidFill>
              </a:rPr>
              <a:t>	</a:t>
            </a:r>
            <a:r>
              <a:rPr lang="en-US" sz="1200" dirty="0" smtClean="0">
                <a:solidFill>
                  <a:schemeClr val="bg1"/>
                </a:solidFill>
              </a:rPr>
              <a:t>● </a:t>
            </a:r>
            <a:r>
              <a:rPr lang="en-US" sz="1200" dirty="0">
                <a:solidFill>
                  <a:schemeClr val="bg1"/>
                </a:solidFill>
              </a:rPr>
              <a:t>1/0 + 1/0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cs-CZ" sz="1200" dirty="0" smtClean="0">
                <a:solidFill>
                  <a:schemeClr val="bg1"/>
                </a:solidFill>
              </a:rPr>
              <a:t>	</a:t>
            </a:r>
            <a:r>
              <a:rPr lang="en-US" sz="1200" dirty="0" smtClean="0">
                <a:solidFill>
                  <a:schemeClr val="bg1"/>
                </a:solidFill>
              </a:rPr>
              <a:t>● </a:t>
            </a:r>
            <a:r>
              <a:rPr lang="en-US" sz="1200" dirty="0">
                <a:solidFill>
                  <a:schemeClr val="bg1"/>
                </a:solidFill>
              </a:rPr>
              <a:t>33333^33333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● </a:t>
            </a:r>
            <a:r>
              <a:rPr lang="en-US" sz="1200" dirty="0" err="1">
                <a:solidFill>
                  <a:schemeClr val="bg1"/>
                </a:solidFill>
              </a:rPr>
              <a:t>NaN</a:t>
            </a:r>
            <a:r>
              <a:rPr lang="en-US" sz="1200" dirty="0">
                <a:solidFill>
                  <a:schemeClr val="bg1"/>
                </a:solidFill>
              </a:rPr>
              <a:t> - "Not a number" (rethink a variable?)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cs-CZ" sz="1200" dirty="0" smtClean="0">
                <a:solidFill>
                  <a:schemeClr val="bg1"/>
                </a:solidFill>
              </a:rPr>
              <a:t>	</a:t>
            </a:r>
            <a:r>
              <a:rPr lang="en-US" sz="1200" dirty="0" smtClean="0">
                <a:solidFill>
                  <a:schemeClr val="bg1"/>
                </a:solidFill>
              </a:rPr>
              <a:t>● </a:t>
            </a:r>
            <a:r>
              <a:rPr lang="en-US" sz="1200" dirty="0">
                <a:solidFill>
                  <a:schemeClr val="bg1"/>
                </a:solidFill>
              </a:rPr>
              <a:t>0/0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cs-CZ" sz="1200" dirty="0" smtClean="0">
                <a:solidFill>
                  <a:schemeClr val="bg1"/>
                </a:solidFill>
              </a:rPr>
              <a:t>	</a:t>
            </a:r>
            <a:r>
              <a:rPr lang="en-US" sz="1200" dirty="0" smtClean="0">
                <a:solidFill>
                  <a:schemeClr val="bg1"/>
                </a:solidFill>
              </a:rPr>
              <a:t>● </a:t>
            </a:r>
            <a:r>
              <a:rPr lang="en-US" sz="1200" dirty="0">
                <a:solidFill>
                  <a:schemeClr val="bg1"/>
                </a:solidFill>
              </a:rPr>
              <a:t>1/0 - 1/0</a:t>
            </a:r>
          </a:p>
        </p:txBody>
      </p:sp>
      <p:sp>
        <p:nvSpPr>
          <p:cNvPr id="5" name="Google Shape;808;p19">
            <a:extLst>
              <a:ext uri="{FF2B5EF4-FFF2-40B4-BE49-F238E27FC236}">
                <a16:creationId xmlns="" xmlns:a16="http://schemas.microsoft.com/office/drawing/2014/main" id="{2AB0206B-A4EE-413A-BD82-56769431E98A}"/>
              </a:ext>
            </a:extLst>
          </p:cNvPr>
          <p:cNvSpPr txBox="1">
            <a:spLocks/>
          </p:cNvSpPr>
          <p:nvPr/>
        </p:nvSpPr>
        <p:spPr>
          <a:xfrm>
            <a:off x="556321" y="1298557"/>
            <a:ext cx="3929449" cy="1878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Font typeface="Titillium Web"/>
              <a:buNone/>
              <a:defRPr sz="1800" b="0" i="0" u="none" strike="noStrike" cap="none">
                <a:solidFill>
                  <a:srgbClr val="6E86B6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indent="0"/>
            <a:r>
              <a:rPr lang="en-US" sz="1200" dirty="0">
                <a:solidFill>
                  <a:schemeClr val="bg1"/>
                </a:solidFill>
              </a:rPr>
              <a:t>● In R, represented as NA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● May appear in other forms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● #N/A (Excel)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● Single dot (SPSS, SAS)</a:t>
            </a:r>
          </a:p>
          <a:p>
            <a:pPr marL="0" indent="0"/>
            <a:endParaRPr lang="en-US" sz="1200" dirty="0">
              <a:solidFill>
                <a:schemeClr val="bg1"/>
              </a:solidFill>
            </a:endParaRPr>
          </a:p>
          <a:p>
            <a:pPr marL="0" indent="0"/>
            <a:r>
              <a:rPr lang="en-US" sz="1200" dirty="0">
                <a:solidFill>
                  <a:schemeClr val="bg1"/>
                </a:solidFill>
              </a:rPr>
              <a:t>● Empty string</a:t>
            </a:r>
          </a:p>
        </p:txBody>
      </p:sp>
    </p:spTree>
    <p:extLst>
      <p:ext uri="{BB962C8B-B14F-4D97-AF65-F5344CB8AC3E}">
        <p14:creationId xmlns:p14="http://schemas.microsoft.com/office/powerpoint/2010/main" val="3434640229"/>
      </p:ext>
    </p:extLst>
  </p:cSld>
  <p:clrMapOvr>
    <a:masterClrMapping/>
  </p:clrMapOvr>
</p:sld>
</file>

<file path=ppt/theme/theme1.xml><?xml version="1.0" encoding="utf-8"?>
<a:theme xmlns:a="http://schemas.openxmlformats.org/drawingml/2006/main" name="Thaliard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637</Words>
  <Application>Microsoft Office PowerPoint</Application>
  <PresentationFormat>Předvádění na obrazovce (16:9)</PresentationFormat>
  <Paragraphs>175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Titillium Web</vt:lpstr>
      <vt:lpstr>Titillium Web ExtraLight</vt:lpstr>
      <vt:lpstr>Arial</vt:lpstr>
      <vt:lpstr>Thaliard template</vt:lpstr>
      <vt:lpstr>04. Čištění dat</vt:lpstr>
      <vt:lpstr>Harmonogram</vt:lpstr>
      <vt:lpstr>Čištění dat Explorace hrubých dat - base</vt:lpstr>
      <vt:lpstr>Čištění dat Explorace hrubých dat - psych</vt:lpstr>
      <vt:lpstr>Čištění dat Explorace hrubých dat - summarytools</vt:lpstr>
      <vt:lpstr>Čištění dat Příprava dat pro analýzu</vt:lpstr>
      <vt:lpstr>Čištění dat Příprava dat pro analýzu – dílčí manipulace se strings</vt:lpstr>
      <vt:lpstr>Čištění dat Příprava dat pro analýzu – dílčí manipulace se strings</vt:lpstr>
      <vt:lpstr>Čištění dat Příprava dat pro analýzu – chybějící data</vt:lpstr>
      <vt:lpstr>Čištění dat Příprava dat pro analýzu – chybějící data</vt:lpstr>
      <vt:lpstr>Čištění dat Odlehlé hodnoty – explorace grafy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01. Programovací jazyk R   a práce s ním</dc:title>
  <cp:lastModifiedBy>Vít Gabrhel</cp:lastModifiedBy>
  <cp:revision>46</cp:revision>
  <dcterms:modified xsi:type="dcterms:W3CDTF">2018-10-15T12:36:49Z</dcterms:modified>
</cp:coreProperties>
</file>