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6"/>
  </p:notesMasterIdLst>
  <p:sldIdLst>
    <p:sldId id="256" r:id="rId2"/>
    <p:sldId id="261" r:id="rId3"/>
    <p:sldId id="308" r:id="rId4"/>
    <p:sldId id="330" r:id="rId5"/>
    <p:sldId id="320" r:id="rId6"/>
    <p:sldId id="331" r:id="rId7"/>
    <p:sldId id="339" r:id="rId8"/>
    <p:sldId id="332" r:id="rId9"/>
    <p:sldId id="333" r:id="rId10"/>
    <p:sldId id="334" r:id="rId11"/>
    <p:sldId id="335" r:id="rId12"/>
    <p:sldId id="336" r:id="rId13"/>
    <p:sldId id="340" r:id="rId14"/>
    <p:sldId id="338" r:id="rId15"/>
  </p:sldIdLst>
  <p:sldSz cx="9144000" cy="5143500" type="screen16x9"/>
  <p:notesSz cx="6858000" cy="9144000"/>
  <p:embeddedFontLst>
    <p:embeddedFont>
      <p:font typeface="Titillium Web ExtraLight" panose="020B0604020202020204" charset="-18"/>
      <p:regular r:id="rId17"/>
      <p:bold r:id="rId18"/>
      <p:italic r:id="rId19"/>
      <p:boldItalic r:id="rId20"/>
    </p:embeddedFont>
    <p:embeddedFont>
      <p:font typeface="Titillium Web" panose="020B0604020202020204" charset="-18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60000E-D80E-4480-9D7A-DDCB5AA01081}">
  <a:tblStyle styleId="{6D60000E-D80E-4480-9D7A-DDCB5AA010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03942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0447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5764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5051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6027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1888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0107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0181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6017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841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769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838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96525" y="817291"/>
            <a:ext cx="7729200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3" name="Google Shape;13;p2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47" name="Google Shape;47;p2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" name="Google Shape;113;p2"/>
          <p:cNvSpPr/>
          <p:nvPr/>
        </p:nvSpPr>
        <p:spPr>
          <a:xfrm>
            <a:off x="0" y="2229988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46557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subTitle" idx="1"/>
          </p:nvPr>
        </p:nvSpPr>
        <p:spPr>
          <a:xfrm>
            <a:off x="448270" y="1585135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9pPr>
          </a:lstStyle>
          <a:p>
            <a:endParaRPr/>
          </a:p>
        </p:txBody>
      </p:sp>
      <p:grpSp>
        <p:nvGrpSpPr>
          <p:cNvPr id="117" name="Google Shape;117;p3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18" name="Google Shape;118;p3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3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152" name="Google Shape;152;p3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"/>
          <p:cNvSpPr/>
          <p:nvPr/>
        </p:nvSpPr>
        <p:spPr>
          <a:xfrm>
            <a:off x="-25" y="0"/>
            <a:ext cx="9144000" cy="1088700"/>
          </a:xfrm>
          <a:prstGeom prst="rect">
            <a:avLst/>
          </a:pr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5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26" name="Google Shape;226;p5"/>
          <p:cNvGrpSpPr/>
          <p:nvPr/>
        </p:nvGrpSpPr>
        <p:grpSpPr>
          <a:xfrm>
            <a:off x="28550" y="3850565"/>
            <a:ext cx="9094048" cy="1293104"/>
            <a:chOff x="28544" y="3514688"/>
            <a:chExt cx="9094048" cy="1628800"/>
          </a:xfrm>
        </p:grpSpPr>
        <p:sp>
          <p:nvSpPr>
            <p:cNvPr id="227" name="Google Shape;227;p5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5"/>
          <p:cNvGrpSpPr/>
          <p:nvPr/>
        </p:nvGrpSpPr>
        <p:grpSpPr>
          <a:xfrm>
            <a:off x="28550" y="4360998"/>
            <a:ext cx="9094048" cy="782671"/>
            <a:chOff x="28544" y="4157632"/>
            <a:chExt cx="9094048" cy="985856"/>
          </a:xfrm>
        </p:grpSpPr>
        <p:sp>
          <p:nvSpPr>
            <p:cNvPr id="261" name="Google Shape;261;p5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5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5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7" name="Google Shape;327;p5"/>
          <p:cNvSpPr/>
          <p:nvPr/>
        </p:nvSpPr>
        <p:spPr>
          <a:xfrm>
            <a:off x="0" y="3579000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5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9" name="Google Shape;329;p5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▫"/>
              <a:defRPr>
                <a:solidFill>
                  <a:schemeClr val="lt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46557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5143488"/>
          </a:xfrm>
          <a:custGeom>
            <a:avLst/>
            <a:gdLst/>
            <a:ahLst/>
            <a:cxnLst/>
            <a:rect l="l" t="t" r="r" b="b"/>
            <a:pathLst>
              <a:path w="285750" h="160734" extrusionOk="0">
                <a:moveTo>
                  <a:pt x="17190" y="8595"/>
                </a:moveTo>
                <a:lnTo>
                  <a:pt x="17190" y="16799"/>
                </a:lnTo>
                <a:lnTo>
                  <a:pt x="8762" y="16799"/>
                </a:lnTo>
                <a:lnTo>
                  <a:pt x="8762" y="8595"/>
                </a:lnTo>
                <a:close/>
                <a:moveTo>
                  <a:pt x="25840" y="8595"/>
                </a:moveTo>
                <a:lnTo>
                  <a:pt x="25840" y="16799"/>
                </a:lnTo>
                <a:lnTo>
                  <a:pt x="17413" y="16799"/>
                </a:lnTo>
                <a:lnTo>
                  <a:pt x="17413" y="8595"/>
                </a:lnTo>
                <a:close/>
                <a:moveTo>
                  <a:pt x="34547" y="8595"/>
                </a:moveTo>
                <a:lnTo>
                  <a:pt x="34547" y="16799"/>
                </a:lnTo>
                <a:lnTo>
                  <a:pt x="26064" y="16799"/>
                </a:lnTo>
                <a:lnTo>
                  <a:pt x="26064" y="8595"/>
                </a:lnTo>
                <a:close/>
                <a:moveTo>
                  <a:pt x="43197" y="8595"/>
                </a:moveTo>
                <a:lnTo>
                  <a:pt x="43197" y="16799"/>
                </a:lnTo>
                <a:lnTo>
                  <a:pt x="34770" y="16799"/>
                </a:lnTo>
                <a:lnTo>
                  <a:pt x="34770" y="8595"/>
                </a:lnTo>
                <a:close/>
                <a:moveTo>
                  <a:pt x="51848" y="8595"/>
                </a:moveTo>
                <a:lnTo>
                  <a:pt x="51848" y="16799"/>
                </a:lnTo>
                <a:lnTo>
                  <a:pt x="43421" y="16799"/>
                </a:lnTo>
                <a:lnTo>
                  <a:pt x="43421" y="8595"/>
                </a:lnTo>
                <a:close/>
                <a:moveTo>
                  <a:pt x="60499" y="8595"/>
                </a:moveTo>
                <a:lnTo>
                  <a:pt x="60499" y="16799"/>
                </a:lnTo>
                <a:lnTo>
                  <a:pt x="52071" y="16799"/>
                </a:lnTo>
                <a:lnTo>
                  <a:pt x="52071" y="8595"/>
                </a:lnTo>
                <a:close/>
                <a:moveTo>
                  <a:pt x="69149" y="8595"/>
                </a:moveTo>
                <a:lnTo>
                  <a:pt x="69149" y="16799"/>
                </a:lnTo>
                <a:lnTo>
                  <a:pt x="60722" y="16799"/>
                </a:lnTo>
                <a:lnTo>
                  <a:pt x="60722" y="8595"/>
                </a:lnTo>
                <a:close/>
                <a:moveTo>
                  <a:pt x="77800" y="8595"/>
                </a:moveTo>
                <a:lnTo>
                  <a:pt x="77800" y="16799"/>
                </a:lnTo>
                <a:lnTo>
                  <a:pt x="69373" y="16799"/>
                </a:lnTo>
                <a:lnTo>
                  <a:pt x="69373" y="8595"/>
                </a:lnTo>
                <a:close/>
                <a:moveTo>
                  <a:pt x="86506" y="8595"/>
                </a:moveTo>
                <a:lnTo>
                  <a:pt x="86506" y="16799"/>
                </a:lnTo>
                <a:lnTo>
                  <a:pt x="78023" y="16799"/>
                </a:lnTo>
                <a:lnTo>
                  <a:pt x="78023" y="8595"/>
                </a:lnTo>
                <a:close/>
                <a:moveTo>
                  <a:pt x="95157" y="8595"/>
                </a:moveTo>
                <a:lnTo>
                  <a:pt x="95157" y="16799"/>
                </a:lnTo>
                <a:lnTo>
                  <a:pt x="86730" y="16799"/>
                </a:lnTo>
                <a:lnTo>
                  <a:pt x="86730" y="8595"/>
                </a:lnTo>
                <a:close/>
                <a:moveTo>
                  <a:pt x="103808" y="8595"/>
                </a:moveTo>
                <a:lnTo>
                  <a:pt x="103808" y="16799"/>
                </a:lnTo>
                <a:lnTo>
                  <a:pt x="95380" y="16799"/>
                </a:lnTo>
                <a:lnTo>
                  <a:pt x="95380" y="8595"/>
                </a:lnTo>
                <a:close/>
                <a:moveTo>
                  <a:pt x="112458" y="8595"/>
                </a:moveTo>
                <a:lnTo>
                  <a:pt x="112458" y="16799"/>
                </a:lnTo>
                <a:lnTo>
                  <a:pt x="104031" y="16799"/>
                </a:lnTo>
                <a:lnTo>
                  <a:pt x="104031" y="8595"/>
                </a:lnTo>
                <a:close/>
                <a:moveTo>
                  <a:pt x="121109" y="8595"/>
                </a:moveTo>
                <a:lnTo>
                  <a:pt x="121109" y="16799"/>
                </a:lnTo>
                <a:lnTo>
                  <a:pt x="112681" y="16799"/>
                </a:lnTo>
                <a:lnTo>
                  <a:pt x="112681" y="8595"/>
                </a:lnTo>
                <a:close/>
                <a:moveTo>
                  <a:pt x="129760" y="8595"/>
                </a:moveTo>
                <a:lnTo>
                  <a:pt x="129760" y="16799"/>
                </a:lnTo>
                <a:lnTo>
                  <a:pt x="121332" y="16799"/>
                </a:lnTo>
                <a:lnTo>
                  <a:pt x="121332" y="8595"/>
                </a:lnTo>
                <a:close/>
                <a:moveTo>
                  <a:pt x="138410" y="8595"/>
                </a:moveTo>
                <a:lnTo>
                  <a:pt x="138410" y="16799"/>
                </a:lnTo>
                <a:lnTo>
                  <a:pt x="129983" y="16799"/>
                </a:lnTo>
                <a:lnTo>
                  <a:pt x="129983" y="8595"/>
                </a:lnTo>
                <a:close/>
                <a:moveTo>
                  <a:pt x="147117" y="8595"/>
                </a:moveTo>
                <a:lnTo>
                  <a:pt x="147117" y="16799"/>
                </a:lnTo>
                <a:lnTo>
                  <a:pt x="138633" y="16799"/>
                </a:lnTo>
                <a:lnTo>
                  <a:pt x="138633" y="8595"/>
                </a:lnTo>
                <a:close/>
                <a:moveTo>
                  <a:pt x="155767" y="8595"/>
                </a:moveTo>
                <a:lnTo>
                  <a:pt x="155767" y="16799"/>
                </a:lnTo>
                <a:lnTo>
                  <a:pt x="147340" y="16799"/>
                </a:lnTo>
                <a:lnTo>
                  <a:pt x="147340" y="8595"/>
                </a:lnTo>
                <a:close/>
                <a:moveTo>
                  <a:pt x="164418" y="8595"/>
                </a:moveTo>
                <a:lnTo>
                  <a:pt x="164418" y="16799"/>
                </a:lnTo>
                <a:lnTo>
                  <a:pt x="155990" y="16799"/>
                </a:lnTo>
                <a:lnTo>
                  <a:pt x="155990" y="8595"/>
                </a:lnTo>
                <a:close/>
                <a:moveTo>
                  <a:pt x="173069" y="8595"/>
                </a:moveTo>
                <a:lnTo>
                  <a:pt x="173069" y="16799"/>
                </a:lnTo>
                <a:lnTo>
                  <a:pt x="164641" y="16799"/>
                </a:lnTo>
                <a:lnTo>
                  <a:pt x="164641" y="8595"/>
                </a:lnTo>
                <a:close/>
                <a:moveTo>
                  <a:pt x="181719" y="8595"/>
                </a:moveTo>
                <a:lnTo>
                  <a:pt x="181719" y="16799"/>
                </a:lnTo>
                <a:lnTo>
                  <a:pt x="173292" y="16799"/>
                </a:lnTo>
                <a:lnTo>
                  <a:pt x="173292" y="8595"/>
                </a:lnTo>
                <a:close/>
                <a:moveTo>
                  <a:pt x="190370" y="8595"/>
                </a:moveTo>
                <a:lnTo>
                  <a:pt x="190370" y="16799"/>
                </a:lnTo>
                <a:lnTo>
                  <a:pt x="181942" y="16799"/>
                </a:lnTo>
                <a:lnTo>
                  <a:pt x="181942" y="8595"/>
                </a:lnTo>
                <a:close/>
                <a:moveTo>
                  <a:pt x="199020" y="8595"/>
                </a:moveTo>
                <a:lnTo>
                  <a:pt x="199020" y="16799"/>
                </a:lnTo>
                <a:lnTo>
                  <a:pt x="190593" y="16799"/>
                </a:lnTo>
                <a:lnTo>
                  <a:pt x="190593" y="8595"/>
                </a:lnTo>
                <a:close/>
                <a:moveTo>
                  <a:pt x="207727" y="8595"/>
                </a:moveTo>
                <a:lnTo>
                  <a:pt x="207727" y="16799"/>
                </a:lnTo>
                <a:lnTo>
                  <a:pt x="199244" y="16799"/>
                </a:lnTo>
                <a:lnTo>
                  <a:pt x="199244" y="8595"/>
                </a:lnTo>
                <a:close/>
                <a:moveTo>
                  <a:pt x="216377" y="8595"/>
                </a:moveTo>
                <a:lnTo>
                  <a:pt x="216377" y="16799"/>
                </a:lnTo>
                <a:lnTo>
                  <a:pt x="207950" y="16799"/>
                </a:lnTo>
                <a:lnTo>
                  <a:pt x="207950" y="8595"/>
                </a:lnTo>
                <a:close/>
                <a:moveTo>
                  <a:pt x="225028" y="8595"/>
                </a:moveTo>
                <a:lnTo>
                  <a:pt x="225028" y="16799"/>
                </a:lnTo>
                <a:lnTo>
                  <a:pt x="216601" y="16799"/>
                </a:lnTo>
                <a:lnTo>
                  <a:pt x="216601" y="8595"/>
                </a:lnTo>
                <a:close/>
                <a:moveTo>
                  <a:pt x="233679" y="8595"/>
                </a:moveTo>
                <a:lnTo>
                  <a:pt x="233679" y="16799"/>
                </a:lnTo>
                <a:lnTo>
                  <a:pt x="225251" y="16799"/>
                </a:lnTo>
                <a:lnTo>
                  <a:pt x="225251" y="8595"/>
                </a:lnTo>
                <a:close/>
                <a:moveTo>
                  <a:pt x="242329" y="8595"/>
                </a:moveTo>
                <a:lnTo>
                  <a:pt x="242329" y="16799"/>
                </a:lnTo>
                <a:lnTo>
                  <a:pt x="233902" y="16799"/>
                </a:lnTo>
                <a:lnTo>
                  <a:pt x="233902" y="8595"/>
                </a:lnTo>
                <a:close/>
                <a:moveTo>
                  <a:pt x="250980" y="8595"/>
                </a:moveTo>
                <a:lnTo>
                  <a:pt x="250980" y="16799"/>
                </a:lnTo>
                <a:lnTo>
                  <a:pt x="242553" y="16799"/>
                </a:lnTo>
                <a:lnTo>
                  <a:pt x="242553" y="8595"/>
                </a:lnTo>
                <a:close/>
                <a:moveTo>
                  <a:pt x="259686" y="8595"/>
                </a:moveTo>
                <a:lnTo>
                  <a:pt x="259686" y="16799"/>
                </a:lnTo>
                <a:lnTo>
                  <a:pt x="251203" y="16799"/>
                </a:lnTo>
                <a:lnTo>
                  <a:pt x="251203" y="8595"/>
                </a:lnTo>
                <a:close/>
                <a:moveTo>
                  <a:pt x="268337" y="8595"/>
                </a:moveTo>
                <a:lnTo>
                  <a:pt x="268337" y="16799"/>
                </a:lnTo>
                <a:lnTo>
                  <a:pt x="259910" y="16799"/>
                </a:lnTo>
                <a:lnTo>
                  <a:pt x="259910" y="8595"/>
                </a:lnTo>
                <a:close/>
                <a:moveTo>
                  <a:pt x="276988" y="8595"/>
                </a:moveTo>
                <a:lnTo>
                  <a:pt x="276988" y="16799"/>
                </a:lnTo>
                <a:lnTo>
                  <a:pt x="268560" y="16799"/>
                </a:lnTo>
                <a:lnTo>
                  <a:pt x="268560" y="8595"/>
                </a:lnTo>
                <a:close/>
                <a:moveTo>
                  <a:pt x="17190" y="17022"/>
                </a:moveTo>
                <a:lnTo>
                  <a:pt x="17190" y="25282"/>
                </a:lnTo>
                <a:lnTo>
                  <a:pt x="8762" y="25282"/>
                </a:lnTo>
                <a:lnTo>
                  <a:pt x="8762" y="17022"/>
                </a:lnTo>
                <a:close/>
                <a:moveTo>
                  <a:pt x="25840" y="17022"/>
                </a:moveTo>
                <a:lnTo>
                  <a:pt x="25840" y="25282"/>
                </a:lnTo>
                <a:lnTo>
                  <a:pt x="17413" y="25282"/>
                </a:lnTo>
                <a:lnTo>
                  <a:pt x="17413" y="17022"/>
                </a:lnTo>
                <a:close/>
                <a:moveTo>
                  <a:pt x="34547" y="17022"/>
                </a:moveTo>
                <a:lnTo>
                  <a:pt x="34547" y="25282"/>
                </a:lnTo>
                <a:lnTo>
                  <a:pt x="26064" y="25282"/>
                </a:lnTo>
                <a:lnTo>
                  <a:pt x="26064" y="17022"/>
                </a:lnTo>
                <a:close/>
                <a:moveTo>
                  <a:pt x="43197" y="17022"/>
                </a:moveTo>
                <a:lnTo>
                  <a:pt x="43197" y="25282"/>
                </a:lnTo>
                <a:lnTo>
                  <a:pt x="34770" y="25282"/>
                </a:lnTo>
                <a:lnTo>
                  <a:pt x="34770" y="17022"/>
                </a:lnTo>
                <a:close/>
                <a:moveTo>
                  <a:pt x="51848" y="17022"/>
                </a:moveTo>
                <a:lnTo>
                  <a:pt x="51848" y="25282"/>
                </a:lnTo>
                <a:lnTo>
                  <a:pt x="43421" y="25282"/>
                </a:lnTo>
                <a:lnTo>
                  <a:pt x="43421" y="17022"/>
                </a:lnTo>
                <a:close/>
                <a:moveTo>
                  <a:pt x="60499" y="17022"/>
                </a:moveTo>
                <a:lnTo>
                  <a:pt x="60499" y="25282"/>
                </a:lnTo>
                <a:lnTo>
                  <a:pt x="52071" y="25282"/>
                </a:lnTo>
                <a:lnTo>
                  <a:pt x="52071" y="17022"/>
                </a:lnTo>
                <a:close/>
                <a:moveTo>
                  <a:pt x="69149" y="17022"/>
                </a:moveTo>
                <a:lnTo>
                  <a:pt x="69149" y="25282"/>
                </a:lnTo>
                <a:lnTo>
                  <a:pt x="60722" y="25282"/>
                </a:lnTo>
                <a:lnTo>
                  <a:pt x="60722" y="17022"/>
                </a:lnTo>
                <a:close/>
                <a:moveTo>
                  <a:pt x="77800" y="17022"/>
                </a:moveTo>
                <a:lnTo>
                  <a:pt x="77800" y="25282"/>
                </a:lnTo>
                <a:lnTo>
                  <a:pt x="69373" y="25282"/>
                </a:lnTo>
                <a:lnTo>
                  <a:pt x="69373" y="17022"/>
                </a:lnTo>
                <a:close/>
                <a:moveTo>
                  <a:pt x="86506" y="17022"/>
                </a:moveTo>
                <a:lnTo>
                  <a:pt x="86506" y="25282"/>
                </a:lnTo>
                <a:lnTo>
                  <a:pt x="78023" y="25282"/>
                </a:lnTo>
                <a:lnTo>
                  <a:pt x="78023" y="17022"/>
                </a:lnTo>
                <a:close/>
                <a:moveTo>
                  <a:pt x="95157" y="17022"/>
                </a:moveTo>
                <a:lnTo>
                  <a:pt x="95157" y="25282"/>
                </a:lnTo>
                <a:lnTo>
                  <a:pt x="86730" y="25282"/>
                </a:lnTo>
                <a:lnTo>
                  <a:pt x="86730" y="17022"/>
                </a:lnTo>
                <a:close/>
                <a:moveTo>
                  <a:pt x="103808" y="17022"/>
                </a:moveTo>
                <a:lnTo>
                  <a:pt x="103808" y="25282"/>
                </a:lnTo>
                <a:lnTo>
                  <a:pt x="95380" y="25282"/>
                </a:lnTo>
                <a:lnTo>
                  <a:pt x="95380" y="17022"/>
                </a:lnTo>
                <a:close/>
                <a:moveTo>
                  <a:pt x="112458" y="17022"/>
                </a:moveTo>
                <a:lnTo>
                  <a:pt x="112458" y="25282"/>
                </a:lnTo>
                <a:lnTo>
                  <a:pt x="104031" y="25282"/>
                </a:lnTo>
                <a:lnTo>
                  <a:pt x="104031" y="17022"/>
                </a:lnTo>
                <a:close/>
                <a:moveTo>
                  <a:pt x="121109" y="17022"/>
                </a:moveTo>
                <a:lnTo>
                  <a:pt x="121109" y="25282"/>
                </a:lnTo>
                <a:lnTo>
                  <a:pt x="112681" y="25282"/>
                </a:lnTo>
                <a:lnTo>
                  <a:pt x="112681" y="17022"/>
                </a:lnTo>
                <a:close/>
                <a:moveTo>
                  <a:pt x="129760" y="17022"/>
                </a:moveTo>
                <a:lnTo>
                  <a:pt x="129760" y="25282"/>
                </a:lnTo>
                <a:lnTo>
                  <a:pt x="121332" y="25282"/>
                </a:lnTo>
                <a:lnTo>
                  <a:pt x="121332" y="17022"/>
                </a:lnTo>
                <a:close/>
                <a:moveTo>
                  <a:pt x="138410" y="17022"/>
                </a:moveTo>
                <a:lnTo>
                  <a:pt x="138410" y="25282"/>
                </a:lnTo>
                <a:lnTo>
                  <a:pt x="129983" y="25282"/>
                </a:lnTo>
                <a:lnTo>
                  <a:pt x="129983" y="17022"/>
                </a:lnTo>
                <a:close/>
                <a:moveTo>
                  <a:pt x="147117" y="17022"/>
                </a:moveTo>
                <a:lnTo>
                  <a:pt x="147117" y="25282"/>
                </a:lnTo>
                <a:lnTo>
                  <a:pt x="138633" y="25282"/>
                </a:lnTo>
                <a:lnTo>
                  <a:pt x="138633" y="17022"/>
                </a:lnTo>
                <a:close/>
                <a:moveTo>
                  <a:pt x="155767" y="17022"/>
                </a:moveTo>
                <a:lnTo>
                  <a:pt x="155767" y="25282"/>
                </a:lnTo>
                <a:lnTo>
                  <a:pt x="147340" y="25282"/>
                </a:lnTo>
                <a:lnTo>
                  <a:pt x="147340" y="17022"/>
                </a:lnTo>
                <a:close/>
                <a:moveTo>
                  <a:pt x="164418" y="17022"/>
                </a:moveTo>
                <a:lnTo>
                  <a:pt x="164418" y="25282"/>
                </a:lnTo>
                <a:lnTo>
                  <a:pt x="155990" y="25282"/>
                </a:lnTo>
                <a:lnTo>
                  <a:pt x="155990" y="17022"/>
                </a:lnTo>
                <a:close/>
                <a:moveTo>
                  <a:pt x="173069" y="17022"/>
                </a:moveTo>
                <a:lnTo>
                  <a:pt x="173069" y="25282"/>
                </a:lnTo>
                <a:lnTo>
                  <a:pt x="164641" y="25282"/>
                </a:lnTo>
                <a:lnTo>
                  <a:pt x="164641" y="17022"/>
                </a:lnTo>
                <a:close/>
                <a:moveTo>
                  <a:pt x="181719" y="17022"/>
                </a:moveTo>
                <a:lnTo>
                  <a:pt x="181719" y="25282"/>
                </a:lnTo>
                <a:lnTo>
                  <a:pt x="173292" y="25282"/>
                </a:lnTo>
                <a:lnTo>
                  <a:pt x="173292" y="17022"/>
                </a:lnTo>
                <a:close/>
                <a:moveTo>
                  <a:pt x="190370" y="17022"/>
                </a:moveTo>
                <a:lnTo>
                  <a:pt x="190370" y="25282"/>
                </a:lnTo>
                <a:lnTo>
                  <a:pt x="181942" y="25282"/>
                </a:lnTo>
                <a:lnTo>
                  <a:pt x="181942" y="17022"/>
                </a:lnTo>
                <a:close/>
                <a:moveTo>
                  <a:pt x="199020" y="17022"/>
                </a:moveTo>
                <a:lnTo>
                  <a:pt x="199020" y="25282"/>
                </a:lnTo>
                <a:lnTo>
                  <a:pt x="190593" y="25282"/>
                </a:lnTo>
                <a:lnTo>
                  <a:pt x="190593" y="17022"/>
                </a:lnTo>
                <a:close/>
                <a:moveTo>
                  <a:pt x="207727" y="17022"/>
                </a:moveTo>
                <a:lnTo>
                  <a:pt x="207727" y="25282"/>
                </a:lnTo>
                <a:lnTo>
                  <a:pt x="199244" y="25282"/>
                </a:lnTo>
                <a:lnTo>
                  <a:pt x="199244" y="17022"/>
                </a:lnTo>
                <a:close/>
                <a:moveTo>
                  <a:pt x="216377" y="17022"/>
                </a:moveTo>
                <a:lnTo>
                  <a:pt x="216377" y="25282"/>
                </a:lnTo>
                <a:lnTo>
                  <a:pt x="207950" y="25282"/>
                </a:lnTo>
                <a:lnTo>
                  <a:pt x="207950" y="17022"/>
                </a:lnTo>
                <a:close/>
                <a:moveTo>
                  <a:pt x="225028" y="17022"/>
                </a:moveTo>
                <a:lnTo>
                  <a:pt x="225028" y="25282"/>
                </a:lnTo>
                <a:lnTo>
                  <a:pt x="216601" y="25282"/>
                </a:lnTo>
                <a:lnTo>
                  <a:pt x="216601" y="17022"/>
                </a:lnTo>
                <a:close/>
                <a:moveTo>
                  <a:pt x="233679" y="17022"/>
                </a:moveTo>
                <a:lnTo>
                  <a:pt x="233679" y="25282"/>
                </a:lnTo>
                <a:lnTo>
                  <a:pt x="225251" y="25282"/>
                </a:lnTo>
                <a:lnTo>
                  <a:pt x="225251" y="17022"/>
                </a:lnTo>
                <a:close/>
                <a:moveTo>
                  <a:pt x="242329" y="17022"/>
                </a:moveTo>
                <a:lnTo>
                  <a:pt x="242329" y="25282"/>
                </a:lnTo>
                <a:lnTo>
                  <a:pt x="233902" y="25282"/>
                </a:lnTo>
                <a:lnTo>
                  <a:pt x="233902" y="17022"/>
                </a:lnTo>
                <a:close/>
                <a:moveTo>
                  <a:pt x="250980" y="17022"/>
                </a:moveTo>
                <a:lnTo>
                  <a:pt x="250980" y="25282"/>
                </a:lnTo>
                <a:lnTo>
                  <a:pt x="242553" y="25282"/>
                </a:lnTo>
                <a:lnTo>
                  <a:pt x="242553" y="17022"/>
                </a:lnTo>
                <a:close/>
                <a:moveTo>
                  <a:pt x="259686" y="17022"/>
                </a:moveTo>
                <a:lnTo>
                  <a:pt x="259686" y="25282"/>
                </a:lnTo>
                <a:lnTo>
                  <a:pt x="251203" y="25282"/>
                </a:lnTo>
                <a:lnTo>
                  <a:pt x="251203" y="17022"/>
                </a:lnTo>
                <a:close/>
                <a:moveTo>
                  <a:pt x="268337" y="17022"/>
                </a:moveTo>
                <a:lnTo>
                  <a:pt x="268337" y="25282"/>
                </a:lnTo>
                <a:lnTo>
                  <a:pt x="259910" y="25282"/>
                </a:lnTo>
                <a:lnTo>
                  <a:pt x="259910" y="17022"/>
                </a:lnTo>
                <a:close/>
                <a:moveTo>
                  <a:pt x="276988" y="17022"/>
                </a:moveTo>
                <a:lnTo>
                  <a:pt x="276988" y="25282"/>
                </a:lnTo>
                <a:lnTo>
                  <a:pt x="268560" y="25282"/>
                </a:lnTo>
                <a:lnTo>
                  <a:pt x="268560" y="17022"/>
                </a:lnTo>
                <a:close/>
                <a:moveTo>
                  <a:pt x="17190" y="25505"/>
                </a:moveTo>
                <a:lnTo>
                  <a:pt x="17190" y="33709"/>
                </a:lnTo>
                <a:lnTo>
                  <a:pt x="8762" y="33709"/>
                </a:lnTo>
                <a:lnTo>
                  <a:pt x="8762" y="25505"/>
                </a:lnTo>
                <a:close/>
                <a:moveTo>
                  <a:pt x="25840" y="25505"/>
                </a:moveTo>
                <a:lnTo>
                  <a:pt x="25840" y="33709"/>
                </a:lnTo>
                <a:lnTo>
                  <a:pt x="17413" y="33709"/>
                </a:lnTo>
                <a:lnTo>
                  <a:pt x="17413" y="25505"/>
                </a:lnTo>
                <a:close/>
                <a:moveTo>
                  <a:pt x="34547" y="25505"/>
                </a:moveTo>
                <a:lnTo>
                  <a:pt x="34547" y="33709"/>
                </a:lnTo>
                <a:lnTo>
                  <a:pt x="26064" y="33709"/>
                </a:lnTo>
                <a:lnTo>
                  <a:pt x="26064" y="25505"/>
                </a:lnTo>
                <a:close/>
                <a:moveTo>
                  <a:pt x="43197" y="25505"/>
                </a:moveTo>
                <a:lnTo>
                  <a:pt x="43197" y="33709"/>
                </a:lnTo>
                <a:lnTo>
                  <a:pt x="34770" y="33709"/>
                </a:lnTo>
                <a:lnTo>
                  <a:pt x="34770" y="25505"/>
                </a:lnTo>
                <a:close/>
                <a:moveTo>
                  <a:pt x="51848" y="25505"/>
                </a:moveTo>
                <a:lnTo>
                  <a:pt x="51848" y="33709"/>
                </a:lnTo>
                <a:lnTo>
                  <a:pt x="43421" y="33709"/>
                </a:lnTo>
                <a:lnTo>
                  <a:pt x="43421" y="25505"/>
                </a:lnTo>
                <a:close/>
                <a:moveTo>
                  <a:pt x="60499" y="25505"/>
                </a:moveTo>
                <a:lnTo>
                  <a:pt x="60499" y="33709"/>
                </a:lnTo>
                <a:lnTo>
                  <a:pt x="52071" y="33709"/>
                </a:lnTo>
                <a:lnTo>
                  <a:pt x="52071" y="25505"/>
                </a:lnTo>
                <a:close/>
                <a:moveTo>
                  <a:pt x="69149" y="25505"/>
                </a:moveTo>
                <a:lnTo>
                  <a:pt x="69149" y="33709"/>
                </a:lnTo>
                <a:lnTo>
                  <a:pt x="60722" y="33709"/>
                </a:lnTo>
                <a:lnTo>
                  <a:pt x="60722" y="25505"/>
                </a:lnTo>
                <a:close/>
                <a:moveTo>
                  <a:pt x="77800" y="25505"/>
                </a:moveTo>
                <a:lnTo>
                  <a:pt x="77800" y="33709"/>
                </a:lnTo>
                <a:lnTo>
                  <a:pt x="69373" y="33709"/>
                </a:lnTo>
                <a:lnTo>
                  <a:pt x="69373" y="25505"/>
                </a:lnTo>
                <a:close/>
                <a:moveTo>
                  <a:pt x="86506" y="25505"/>
                </a:moveTo>
                <a:lnTo>
                  <a:pt x="86506" y="33709"/>
                </a:lnTo>
                <a:lnTo>
                  <a:pt x="78023" y="33709"/>
                </a:lnTo>
                <a:lnTo>
                  <a:pt x="78023" y="25505"/>
                </a:lnTo>
                <a:close/>
                <a:moveTo>
                  <a:pt x="95157" y="25505"/>
                </a:moveTo>
                <a:lnTo>
                  <a:pt x="95157" y="33709"/>
                </a:lnTo>
                <a:lnTo>
                  <a:pt x="86730" y="33709"/>
                </a:lnTo>
                <a:lnTo>
                  <a:pt x="86730" y="25505"/>
                </a:lnTo>
                <a:close/>
                <a:moveTo>
                  <a:pt x="103808" y="25505"/>
                </a:moveTo>
                <a:lnTo>
                  <a:pt x="103808" y="33709"/>
                </a:lnTo>
                <a:lnTo>
                  <a:pt x="95380" y="33709"/>
                </a:lnTo>
                <a:lnTo>
                  <a:pt x="95380" y="25505"/>
                </a:lnTo>
                <a:close/>
                <a:moveTo>
                  <a:pt x="112458" y="25505"/>
                </a:moveTo>
                <a:lnTo>
                  <a:pt x="112458" y="33709"/>
                </a:lnTo>
                <a:lnTo>
                  <a:pt x="104031" y="33709"/>
                </a:lnTo>
                <a:lnTo>
                  <a:pt x="104031" y="25505"/>
                </a:lnTo>
                <a:close/>
                <a:moveTo>
                  <a:pt x="121109" y="25505"/>
                </a:moveTo>
                <a:lnTo>
                  <a:pt x="121109" y="33709"/>
                </a:lnTo>
                <a:lnTo>
                  <a:pt x="112681" y="33709"/>
                </a:lnTo>
                <a:lnTo>
                  <a:pt x="112681" y="25505"/>
                </a:lnTo>
                <a:close/>
                <a:moveTo>
                  <a:pt x="129760" y="25505"/>
                </a:moveTo>
                <a:lnTo>
                  <a:pt x="129760" y="33709"/>
                </a:lnTo>
                <a:lnTo>
                  <a:pt x="121332" y="33709"/>
                </a:lnTo>
                <a:lnTo>
                  <a:pt x="121332" y="25505"/>
                </a:lnTo>
                <a:close/>
                <a:moveTo>
                  <a:pt x="138410" y="25505"/>
                </a:moveTo>
                <a:lnTo>
                  <a:pt x="138410" y="33709"/>
                </a:lnTo>
                <a:lnTo>
                  <a:pt x="129983" y="33709"/>
                </a:lnTo>
                <a:lnTo>
                  <a:pt x="129983" y="25505"/>
                </a:lnTo>
                <a:close/>
                <a:moveTo>
                  <a:pt x="147117" y="25505"/>
                </a:moveTo>
                <a:lnTo>
                  <a:pt x="147117" y="33709"/>
                </a:lnTo>
                <a:lnTo>
                  <a:pt x="138633" y="33709"/>
                </a:lnTo>
                <a:lnTo>
                  <a:pt x="138633" y="25505"/>
                </a:lnTo>
                <a:close/>
                <a:moveTo>
                  <a:pt x="155767" y="25505"/>
                </a:moveTo>
                <a:lnTo>
                  <a:pt x="155767" y="33709"/>
                </a:lnTo>
                <a:lnTo>
                  <a:pt x="147340" y="33709"/>
                </a:lnTo>
                <a:lnTo>
                  <a:pt x="147340" y="25505"/>
                </a:lnTo>
                <a:close/>
                <a:moveTo>
                  <a:pt x="164418" y="25505"/>
                </a:moveTo>
                <a:lnTo>
                  <a:pt x="164418" y="33709"/>
                </a:lnTo>
                <a:lnTo>
                  <a:pt x="155990" y="33709"/>
                </a:lnTo>
                <a:lnTo>
                  <a:pt x="155990" y="25505"/>
                </a:lnTo>
                <a:close/>
                <a:moveTo>
                  <a:pt x="173069" y="25505"/>
                </a:moveTo>
                <a:lnTo>
                  <a:pt x="173069" y="33709"/>
                </a:lnTo>
                <a:lnTo>
                  <a:pt x="164641" y="33709"/>
                </a:lnTo>
                <a:lnTo>
                  <a:pt x="164641" y="25505"/>
                </a:lnTo>
                <a:close/>
                <a:moveTo>
                  <a:pt x="181719" y="25505"/>
                </a:moveTo>
                <a:lnTo>
                  <a:pt x="181719" y="33709"/>
                </a:lnTo>
                <a:lnTo>
                  <a:pt x="173292" y="33709"/>
                </a:lnTo>
                <a:lnTo>
                  <a:pt x="173292" y="25505"/>
                </a:lnTo>
                <a:close/>
                <a:moveTo>
                  <a:pt x="190370" y="25505"/>
                </a:moveTo>
                <a:lnTo>
                  <a:pt x="190370" y="33709"/>
                </a:lnTo>
                <a:lnTo>
                  <a:pt x="181942" y="33709"/>
                </a:lnTo>
                <a:lnTo>
                  <a:pt x="181942" y="25505"/>
                </a:lnTo>
                <a:close/>
                <a:moveTo>
                  <a:pt x="199020" y="25505"/>
                </a:moveTo>
                <a:lnTo>
                  <a:pt x="199020" y="33709"/>
                </a:lnTo>
                <a:lnTo>
                  <a:pt x="190593" y="33709"/>
                </a:lnTo>
                <a:lnTo>
                  <a:pt x="190593" y="25505"/>
                </a:lnTo>
                <a:close/>
                <a:moveTo>
                  <a:pt x="207727" y="25505"/>
                </a:moveTo>
                <a:lnTo>
                  <a:pt x="207727" y="33709"/>
                </a:lnTo>
                <a:lnTo>
                  <a:pt x="199244" y="33709"/>
                </a:lnTo>
                <a:lnTo>
                  <a:pt x="199244" y="25505"/>
                </a:lnTo>
                <a:close/>
                <a:moveTo>
                  <a:pt x="216377" y="25505"/>
                </a:moveTo>
                <a:lnTo>
                  <a:pt x="216377" y="33709"/>
                </a:lnTo>
                <a:lnTo>
                  <a:pt x="207950" y="33709"/>
                </a:lnTo>
                <a:lnTo>
                  <a:pt x="207950" y="25505"/>
                </a:lnTo>
                <a:close/>
                <a:moveTo>
                  <a:pt x="225028" y="25505"/>
                </a:moveTo>
                <a:lnTo>
                  <a:pt x="225028" y="33709"/>
                </a:lnTo>
                <a:lnTo>
                  <a:pt x="216601" y="33709"/>
                </a:lnTo>
                <a:lnTo>
                  <a:pt x="216601" y="25505"/>
                </a:lnTo>
                <a:close/>
                <a:moveTo>
                  <a:pt x="233679" y="25505"/>
                </a:moveTo>
                <a:lnTo>
                  <a:pt x="233679" y="33709"/>
                </a:lnTo>
                <a:lnTo>
                  <a:pt x="225251" y="33709"/>
                </a:lnTo>
                <a:lnTo>
                  <a:pt x="225251" y="25505"/>
                </a:lnTo>
                <a:close/>
                <a:moveTo>
                  <a:pt x="242329" y="25505"/>
                </a:moveTo>
                <a:lnTo>
                  <a:pt x="242329" y="33709"/>
                </a:lnTo>
                <a:lnTo>
                  <a:pt x="233902" y="33709"/>
                </a:lnTo>
                <a:lnTo>
                  <a:pt x="233902" y="25505"/>
                </a:lnTo>
                <a:close/>
                <a:moveTo>
                  <a:pt x="250980" y="25505"/>
                </a:moveTo>
                <a:lnTo>
                  <a:pt x="250980" y="33709"/>
                </a:lnTo>
                <a:lnTo>
                  <a:pt x="242553" y="33709"/>
                </a:lnTo>
                <a:lnTo>
                  <a:pt x="242553" y="25505"/>
                </a:lnTo>
                <a:close/>
                <a:moveTo>
                  <a:pt x="259686" y="25505"/>
                </a:moveTo>
                <a:lnTo>
                  <a:pt x="259686" y="33709"/>
                </a:lnTo>
                <a:lnTo>
                  <a:pt x="251203" y="33709"/>
                </a:lnTo>
                <a:lnTo>
                  <a:pt x="251203" y="25505"/>
                </a:lnTo>
                <a:close/>
                <a:moveTo>
                  <a:pt x="268337" y="25505"/>
                </a:moveTo>
                <a:lnTo>
                  <a:pt x="268337" y="33709"/>
                </a:lnTo>
                <a:lnTo>
                  <a:pt x="259910" y="33709"/>
                </a:lnTo>
                <a:lnTo>
                  <a:pt x="259910" y="25505"/>
                </a:lnTo>
                <a:close/>
                <a:moveTo>
                  <a:pt x="276988" y="25505"/>
                </a:moveTo>
                <a:lnTo>
                  <a:pt x="276988" y="33709"/>
                </a:lnTo>
                <a:lnTo>
                  <a:pt x="268560" y="33709"/>
                </a:lnTo>
                <a:lnTo>
                  <a:pt x="268560" y="25505"/>
                </a:lnTo>
                <a:close/>
                <a:moveTo>
                  <a:pt x="17190" y="33933"/>
                </a:moveTo>
                <a:lnTo>
                  <a:pt x="17190" y="42193"/>
                </a:lnTo>
                <a:lnTo>
                  <a:pt x="8762" y="42193"/>
                </a:lnTo>
                <a:lnTo>
                  <a:pt x="8762" y="33933"/>
                </a:lnTo>
                <a:close/>
                <a:moveTo>
                  <a:pt x="25840" y="33933"/>
                </a:moveTo>
                <a:lnTo>
                  <a:pt x="25840" y="42193"/>
                </a:lnTo>
                <a:lnTo>
                  <a:pt x="17413" y="42193"/>
                </a:lnTo>
                <a:lnTo>
                  <a:pt x="17413" y="33933"/>
                </a:lnTo>
                <a:close/>
                <a:moveTo>
                  <a:pt x="34547" y="33933"/>
                </a:moveTo>
                <a:lnTo>
                  <a:pt x="34547" y="42193"/>
                </a:lnTo>
                <a:lnTo>
                  <a:pt x="26064" y="42193"/>
                </a:lnTo>
                <a:lnTo>
                  <a:pt x="26064" y="33933"/>
                </a:lnTo>
                <a:close/>
                <a:moveTo>
                  <a:pt x="43197" y="33933"/>
                </a:moveTo>
                <a:lnTo>
                  <a:pt x="43197" y="42193"/>
                </a:lnTo>
                <a:lnTo>
                  <a:pt x="34770" y="42193"/>
                </a:lnTo>
                <a:lnTo>
                  <a:pt x="34770" y="33933"/>
                </a:lnTo>
                <a:close/>
                <a:moveTo>
                  <a:pt x="51848" y="33933"/>
                </a:moveTo>
                <a:lnTo>
                  <a:pt x="51848" y="42193"/>
                </a:lnTo>
                <a:lnTo>
                  <a:pt x="43421" y="42193"/>
                </a:lnTo>
                <a:lnTo>
                  <a:pt x="43421" y="33933"/>
                </a:lnTo>
                <a:close/>
                <a:moveTo>
                  <a:pt x="60499" y="33933"/>
                </a:moveTo>
                <a:lnTo>
                  <a:pt x="60499" y="42193"/>
                </a:lnTo>
                <a:lnTo>
                  <a:pt x="52071" y="42193"/>
                </a:lnTo>
                <a:lnTo>
                  <a:pt x="52071" y="33933"/>
                </a:lnTo>
                <a:close/>
                <a:moveTo>
                  <a:pt x="69149" y="33933"/>
                </a:moveTo>
                <a:lnTo>
                  <a:pt x="69149" y="42193"/>
                </a:lnTo>
                <a:lnTo>
                  <a:pt x="60722" y="42193"/>
                </a:lnTo>
                <a:lnTo>
                  <a:pt x="60722" y="33933"/>
                </a:lnTo>
                <a:close/>
                <a:moveTo>
                  <a:pt x="77800" y="33933"/>
                </a:moveTo>
                <a:lnTo>
                  <a:pt x="77800" y="42193"/>
                </a:lnTo>
                <a:lnTo>
                  <a:pt x="69373" y="42193"/>
                </a:lnTo>
                <a:lnTo>
                  <a:pt x="69373" y="33933"/>
                </a:lnTo>
                <a:close/>
                <a:moveTo>
                  <a:pt x="86506" y="33933"/>
                </a:moveTo>
                <a:lnTo>
                  <a:pt x="86506" y="42193"/>
                </a:lnTo>
                <a:lnTo>
                  <a:pt x="78023" y="42193"/>
                </a:lnTo>
                <a:lnTo>
                  <a:pt x="78023" y="33933"/>
                </a:lnTo>
                <a:close/>
                <a:moveTo>
                  <a:pt x="95157" y="33933"/>
                </a:moveTo>
                <a:lnTo>
                  <a:pt x="95157" y="42193"/>
                </a:lnTo>
                <a:lnTo>
                  <a:pt x="86730" y="42193"/>
                </a:lnTo>
                <a:lnTo>
                  <a:pt x="86730" y="33933"/>
                </a:lnTo>
                <a:close/>
                <a:moveTo>
                  <a:pt x="103808" y="33933"/>
                </a:moveTo>
                <a:lnTo>
                  <a:pt x="103808" y="42193"/>
                </a:lnTo>
                <a:lnTo>
                  <a:pt x="95380" y="42193"/>
                </a:lnTo>
                <a:lnTo>
                  <a:pt x="95380" y="33933"/>
                </a:lnTo>
                <a:close/>
                <a:moveTo>
                  <a:pt x="112458" y="33933"/>
                </a:moveTo>
                <a:lnTo>
                  <a:pt x="112458" y="42193"/>
                </a:lnTo>
                <a:lnTo>
                  <a:pt x="104031" y="42193"/>
                </a:lnTo>
                <a:lnTo>
                  <a:pt x="104031" y="33933"/>
                </a:lnTo>
                <a:close/>
                <a:moveTo>
                  <a:pt x="121109" y="33933"/>
                </a:moveTo>
                <a:lnTo>
                  <a:pt x="121109" y="42193"/>
                </a:lnTo>
                <a:lnTo>
                  <a:pt x="112681" y="42193"/>
                </a:lnTo>
                <a:lnTo>
                  <a:pt x="112681" y="33933"/>
                </a:lnTo>
                <a:close/>
                <a:moveTo>
                  <a:pt x="129760" y="33933"/>
                </a:moveTo>
                <a:lnTo>
                  <a:pt x="129760" y="42193"/>
                </a:lnTo>
                <a:lnTo>
                  <a:pt x="121332" y="42193"/>
                </a:lnTo>
                <a:lnTo>
                  <a:pt x="121332" y="33933"/>
                </a:lnTo>
                <a:close/>
                <a:moveTo>
                  <a:pt x="138410" y="33933"/>
                </a:moveTo>
                <a:lnTo>
                  <a:pt x="138410" y="42193"/>
                </a:lnTo>
                <a:lnTo>
                  <a:pt x="129983" y="42193"/>
                </a:lnTo>
                <a:lnTo>
                  <a:pt x="129983" y="33933"/>
                </a:lnTo>
                <a:close/>
                <a:moveTo>
                  <a:pt x="147117" y="33933"/>
                </a:moveTo>
                <a:lnTo>
                  <a:pt x="147117" y="42193"/>
                </a:lnTo>
                <a:lnTo>
                  <a:pt x="138633" y="42193"/>
                </a:lnTo>
                <a:lnTo>
                  <a:pt x="138633" y="33933"/>
                </a:lnTo>
                <a:close/>
                <a:moveTo>
                  <a:pt x="155767" y="33933"/>
                </a:moveTo>
                <a:lnTo>
                  <a:pt x="155767" y="42193"/>
                </a:lnTo>
                <a:lnTo>
                  <a:pt x="147340" y="42193"/>
                </a:lnTo>
                <a:lnTo>
                  <a:pt x="147340" y="33933"/>
                </a:lnTo>
                <a:close/>
                <a:moveTo>
                  <a:pt x="164418" y="33933"/>
                </a:moveTo>
                <a:lnTo>
                  <a:pt x="164418" y="42193"/>
                </a:lnTo>
                <a:lnTo>
                  <a:pt x="155990" y="42193"/>
                </a:lnTo>
                <a:lnTo>
                  <a:pt x="155990" y="33933"/>
                </a:lnTo>
                <a:close/>
                <a:moveTo>
                  <a:pt x="173069" y="33933"/>
                </a:moveTo>
                <a:lnTo>
                  <a:pt x="173069" y="42193"/>
                </a:lnTo>
                <a:lnTo>
                  <a:pt x="164641" y="42193"/>
                </a:lnTo>
                <a:lnTo>
                  <a:pt x="164641" y="33933"/>
                </a:lnTo>
                <a:close/>
                <a:moveTo>
                  <a:pt x="181719" y="33933"/>
                </a:moveTo>
                <a:lnTo>
                  <a:pt x="181719" y="42193"/>
                </a:lnTo>
                <a:lnTo>
                  <a:pt x="173292" y="42193"/>
                </a:lnTo>
                <a:lnTo>
                  <a:pt x="173292" y="33933"/>
                </a:lnTo>
                <a:close/>
                <a:moveTo>
                  <a:pt x="190370" y="33933"/>
                </a:moveTo>
                <a:lnTo>
                  <a:pt x="190370" y="42193"/>
                </a:lnTo>
                <a:lnTo>
                  <a:pt x="181942" y="42193"/>
                </a:lnTo>
                <a:lnTo>
                  <a:pt x="181942" y="33933"/>
                </a:lnTo>
                <a:close/>
                <a:moveTo>
                  <a:pt x="199020" y="33933"/>
                </a:moveTo>
                <a:lnTo>
                  <a:pt x="199020" y="42193"/>
                </a:lnTo>
                <a:lnTo>
                  <a:pt x="190593" y="42193"/>
                </a:lnTo>
                <a:lnTo>
                  <a:pt x="190593" y="33933"/>
                </a:lnTo>
                <a:close/>
                <a:moveTo>
                  <a:pt x="207727" y="33933"/>
                </a:moveTo>
                <a:lnTo>
                  <a:pt x="207727" y="42193"/>
                </a:lnTo>
                <a:lnTo>
                  <a:pt x="199244" y="42193"/>
                </a:lnTo>
                <a:lnTo>
                  <a:pt x="199244" y="33933"/>
                </a:lnTo>
                <a:close/>
                <a:moveTo>
                  <a:pt x="216377" y="33933"/>
                </a:moveTo>
                <a:lnTo>
                  <a:pt x="216377" y="42193"/>
                </a:lnTo>
                <a:lnTo>
                  <a:pt x="207950" y="42193"/>
                </a:lnTo>
                <a:lnTo>
                  <a:pt x="207950" y="33933"/>
                </a:lnTo>
                <a:close/>
                <a:moveTo>
                  <a:pt x="225028" y="33933"/>
                </a:moveTo>
                <a:lnTo>
                  <a:pt x="225028" y="42193"/>
                </a:lnTo>
                <a:lnTo>
                  <a:pt x="216601" y="42193"/>
                </a:lnTo>
                <a:lnTo>
                  <a:pt x="216601" y="33933"/>
                </a:lnTo>
                <a:close/>
                <a:moveTo>
                  <a:pt x="233679" y="33933"/>
                </a:moveTo>
                <a:lnTo>
                  <a:pt x="233679" y="42193"/>
                </a:lnTo>
                <a:lnTo>
                  <a:pt x="225251" y="42193"/>
                </a:lnTo>
                <a:lnTo>
                  <a:pt x="225251" y="33933"/>
                </a:lnTo>
                <a:close/>
                <a:moveTo>
                  <a:pt x="242329" y="33933"/>
                </a:moveTo>
                <a:lnTo>
                  <a:pt x="242329" y="42193"/>
                </a:lnTo>
                <a:lnTo>
                  <a:pt x="233902" y="42193"/>
                </a:lnTo>
                <a:lnTo>
                  <a:pt x="233902" y="33933"/>
                </a:lnTo>
                <a:close/>
                <a:moveTo>
                  <a:pt x="250980" y="33933"/>
                </a:moveTo>
                <a:lnTo>
                  <a:pt x="250980" y="42193"/>
                </a:lnTo>
                <a:lnTo>
                  <a:pt x="242553" y="42193"/>
                </a:lnTo>
                <a:lnTo>
                  <a:pt x="242553" y="33933"/>
                </a:lnTo>
                <a:close/>
                <a:moveTo>
                  <a:pt x="259686" y="33933"/>
                </a:moveTo>
                <a:lnTo>
                  <a:pt x="259686" y="42193"/>
                </a:lnTo>
                <a:lnTo>
                  <a:pt x="251203" y="42193"/>
                </a:lnTo>
                <a:lnTo>
                  <a:pt x="251203" y="33933"/>
                </a:lnTo>
                <a:close/>
                <a:moveTo>
                  <a:pt x="268337" y="33933"/>
                </a:moveTo>
                <a:lnTo>
                  <a:pt x="268337" y="42193"/>
                </a:lnTo>
                <a:lnTo>
                  <a:pt x="259910" y="42193"/>
                </a:lnTo>
                <a:lnTo>
                  <a:pt x="259910" y="33933"/>
                </a:lnTo>
                <a:close/>
                <a:moveTo>
                  <a:pt x="276988" y="33933"/>
                </a:moveTo>
                <a:lnTo>
                  <a:pt x="276988" y="42193"/>
                </a:lnTo>
                <a:lnTo>
                  <a:pt x="268560" y="42193"/>
                </a:lnTo>
                <a:lnTo>
                  <a:pt x="268560" y="33933"/>
                </a:lnTo>
                <a:close/>
                <a:moveTo>
                  <a:pt x="17190" y="42416"/>
                </a:moveTo>
                <a:lnTo>
                  <a:pt x="17190" y="50620"/>
                </a:lnTo>
                <a:lnTo>
                  <a:pt x="8762" y="50620"/>
                </a:lnTo>
                <a:lnTo>
                  <a:pt x="8762" y="42416"/>
                </a:lnTo>
                <a:close/>
                <a:moveTo>
                  <a:pt x="25840" y="42416"/>
                </a:moveTo>
                <a:lnTo>
                  <a:pt x="25840" y="50620"/>
                </a:lnTo>
                <a:lnTo>
                  <a:pt x="17413" y="50620"/>
                </a:lnTo>
                <a:lnTo>
                  <a:pt x="17413" y="42416"/>
                </a:lnTo>
                <a:close/>
                <a:moveTo>
                  <a:pt x="34547" y="42416"/>
                </a:moveTo>
                <a:lnTo>
                  <a:pt x="34547" y="50620"/>
                </a:lnTo>
                <a:lnTo>
                  <a:pt x="26064" y="50620"/>
                </a:lnTo>
                <a:lnTo>
                  <a:pt x="26064" y="42416"/>
                </a:lnTo>
                <a:close/>
                <a:moveTo>
                  <a:pt x="43197" y="42416"/>
                </a:moveTo>
                <a:lnTo>
                  <a:pt x="43197" y="50620"/>
                </a:lnTo>
                <a:lnTo>
                  <a:pt x="34770" y="50620"/>
                </a:lnTo>
                <a:lnTo>
                  <a:pt x="34770" y="42416"/>
                </a:lnTo>
                <a:close/>
                <a:moveTo>
                  <a:pt x="51848" y="42416"/>
                </a:moveTo>
                <a:lnTo>
                  <a:pt x="51848" y="50620"/>
                </a:lnTo>
                <a:lnTo>
                  <a:pt x="43421" y="50620"/>
                </a:lnTo>
                <a:lnTo>
                  <a:pt x="43421" y="42416"/>
                </a:lnTo>
                <a:close/>
                <a:moveTo>
                  <a:pt x="60499" y="42416"/>
                </a:moveTo>
                <a:lnTo>
                  <a:pt x="60499" y="50620"/>
                </a:lnTo>
                <a:lnTo>
                  <a:pt x="52071" y="50620"/>
                </a:lnTo>
                <a:lnTo>
                  <a:pt x="52071" y="42416"/>
                </a:lnTo>
                <a:close/>
                <a:moveTo>
                  <a:pt x="69149" y="42416"/>
                </a:moveTo>
                <a:lnTo>
                  <a:pt x="69149" y="50620"/>
                </a:lnTo>
                <a:lnTo>
                  <a:pt x="60722" y="50620"/>
                </a:lnTo>
                <a:lnTo>
                  <a:pt x="60722" y="42416"/>
                </a:lnTo>
                <a:close/>
                <a:moveTo>
                  <a:pt x="77800" y="42416"/>
                </a:moveTo>
                <a:lnTo>
                  <a:pt x="77800" y="50620"/>
                </a:lnTo>
                <a:lnTo>
                  <a:pt x="69373" y="50620"/>
                </a:lnTo>
                <a:lnTo>
                  <a:pt x="69373" y="42416"/>
                </a:lnTo>
                <a:close/>
                <a:moveTo>
                  <a:pt x="86506" y="42416"/>
                </a:moveTo>
                <a:lnTo>
                  <a:pt x="86506" y="50620"/>
                </a:lnTo>
                <a:lnTo>
                  <a:pt x="78023" y="50620"/>
                </a:lnTo>
                <a:lnTo>
                  <a:pt x="78023" y="42416"/>
                </a:lnTo>
                <a:close/>
                <a:moveTo>
                  <a:pt x="95157" y="42416"/>
                </a:moveTo>
                <a:lnTo>
                  <a:pt x="95157" y="50620"/>
                </a:lnTo>
                <a:lnTo>
                  <a:pt x="86730" y="50620"/>
                </a:lnTo>
                <a:lnTo>
                  <a:pt x="86730" y="42416"/>
                </a:lnTo>
                <a:close/>
                <a:moveTo>
                  <a:pt x="103808" y="42416"/>
                </a:moveTo>
                <a:lnTo>
                  <a:pt x="103808" y="50620"/>
                </a:lnTo>
                <a:lnTo>
                  <a:pt x="95380" y="50620"/>
                </a:lnTo>
                <a:lnTo>
                  <a:pt x="95380" y="42416"/>
                </a:lnTo>
                <a:close/>
                <a:moveTo>
                  <a:pt x="112458" y="42416"/>
                </a:moveTo>
                <a:lnTo>
                  <a:pt x="112458" y="50620"/>
                </a:lnTo>
                <a:lnTo>
                  <a:pt x="104031" y="50620"/>
                </a:lnTo>
                <a:lnTo>
                  <a:pt x="104031" y="42416"/>
                </a:lnTo>
                <a:close/>
                <a:moveTo>
                  <a:pt x="121109" y="42416"/>
                </a:moveTo>
                <a:lnTo>
                  <a:pt x="121109" y="50620"/>
                </a:lnTo>
                <a:lnTo>
                  <a:pt x="112681" y="50620"/>
                </a:lnTo>
                <a:lnTo>
                  <a:pt x="112681" y="42416"/>
                </a:lnTo>
                <a:close/>
                <a:moveTo>
                  <a:pt x="129760" y="42416"/>
                </a:moveTo>
                <a:lnTo>
                  <a:pt x="129760" y="50620"/>
                </a:lnTo>
                <a:lnTo>
                  <a:pt x="121332" y="50620"/>
                </a:lnTo>
                <a:lnTo>
                  <a:pt x="121332" y="42416"/>
                </a:lnTo>
                <a:close/>
                <a:moveTo>
                  <a:pt x="138410" y="42416"/>
                </a:moveTo>
                <a:lnTo>
                  <a:pt x="138410" y="50620"/>
                </a:lnTo>
                <a:lnTo>
                  <a:pt x="129983" y="50620"/>
                </a:lnTo>
                <a:lnTo>
                  <a:pt x="129983" y="42416"/>
                </a:lnTo>
                <a:close/>
                <a:moveTo>
                  <a:pt x="147117" y="42416"/>
                </a:moveTo>
                <a:lnTo>
                  <a:pt x="147117" y="50620"/>
                </a:lnTo>
                <a:lnTo>
                  <a:pt x="138633" y="50620"/>
                </a:lnTo>
                <a:lnTo>
                  <a:pt x="138633" y="42416"/>
                </a:lnTo>
                <a:close/>
                <a:moveTo>
                  <a:pt x="155767" y="42416"/>
                </a:moveTo>
                <a:lnTo>
                  <a:pt x="155767" y="50620"/>
                </a:lnTo>
                <a:lnTo>
                  <a:pt x="147340" y="50620"/>
                </a:lnTo>
                <a:lnTo>
                  <a:pt x="147340" y="42416"/>
                </a:lnTo>
                <a:close/>
                <a:moveTo>
                  <a:pt x="164418" y="42416"/>
                </a:moveTo>
                <a:lnTo>
                  <a:pt x="164418" y="50620"/>
                </a:lnTo>
                <a:lnTo>
                  <a:pt x="155990" y="50620"/>
                </a:lnTo>
                <a:lnTo>
                  <a:pt x="155990" y="42416"/>
                </a:lnTo>
                <a:close/>
                <a:moveTo>
                  <a:pt x="173069" y="42416"/>
                </a:moveTo>
                <a:lnTo>
                  <a:pt x="173069" y="50620"/>
                </a:lnTo>
                <a:lnTo>
                  <a:pt x="164641" y="50620"/>
                </a:lnTo>
                <a:lnTo>
                  <a:pt x="164641" y="42416"/>
                </a:lnTo>
                <a:close/>
                <a:moveTo>
                  <a:pt x="181719" y="42416"/>
                </a:moveTo>
                <a:lnTo>
                  <a:pt x="181719" y="50620"/>
                </a:lnTo>
                <a:lnTo>
                  <a:pt x="173292" y="50620"/>
                </a:lnTo>
                <a:lnTo>
                  <a:pt x="173292" y="42416"/>
                </a:lnTo>
                <a:close/>
                <a:moveTo>
                  <a:pt x="190370" y="42416"/>
                </a:moveTo>
                <a:lnTo>
                  <a:pt x="190370" y="50620"/>
                </a:lnTo>
                <a:lnTo>
                  <a:pt x="181942" y="50620"/>
                </a:lnTo>
                <a:lnTo>
                  <a:pt x="181942" y="42416"/>
                </a:lnTo>
                <a:close/>
                <a:moveTo>
                  <a:pt x="199020" y="42416"/>
                </a:moveTo>
                <a:lnTo>
                  <a:pt x="199020" y="50620"/>
                </a:lnTo>
                <a:lnTo>
                  <a:pt x="190593" y="50620"/>
                </a:lnTo>
                <a:lnTo>
                  <a:pt x="190593" y="42416"/>
                </a:lnTo>
                <a:close/>
                <a:moveTo>
                  <a:pt x="207727" y="42416"/>
                </a:moveTo>
                <a:lnTo>
                  <a:pt x="207727" y="50620"/>
                </a:lnTo>
                <a:lnTo>
                  <a:pt x="199244" y="50620"/>
                </a:lnTo>
                <a:lnTo>
                  <a:pt x="199244" y="42416"/>
                </a:lnTo>
                <a:close/>
                <a:moveTo>
                  <a:pt x="216377" y="42416"/>
                </a:moveTo>
                <a:lnTo>
                  <a:pt x="216377" y="50620"/>
                </a:lnTo>
                <a:lnTo>
                  <a:pt x="207950" y="50620"/>
                </a:lnTo>
                <a:lnTo>
                  <a:pt x="207950" y="42416"/>
                </a:lnTo>
                <a:close/>
                <a:moveTo>
                  <a:pt x="225028" y="42416"/>
                </a:moveTo>
                <a:lnTo>
                  <a:pt x="225028" y="50620"/>
                </a:lnTo>
                <a:lnTo>
                  <a:pt x="216601" y="50620"/>
                </a:lnTo>
                <a:lnTo>
                  <a:pt x="216601" y="42416"/>
                </a:lnTo>
                <a:close/>
                <a:moveTo>
                  <a:pt x="233679" y="42416"/>
                </a:moveTo>
                <a:lnTo>
                  <a:pt x="233679" y="50620"/>
                </a:lnTo>
                <a:lnTo>
                  <a:pt x="225251" y="50620"/>
                </a:lnTo>
                <a:lnTo>
                  <a:pt x="225251" y="42416"/>
                </a:lnTo>
                <a:close/>
                <a:moveTo>
                  <a:pt x="242329" y="42416"/>
                </a:moveTo>
                <a:lnTo>
                  <a:pt x="242329" y="50620"/>
                </a:lnTo>
                <a:lnTo>
                  <a:pt x="233902" y="50620"/>
                </a:lnTo>
                <a:lnTo>
                  <a:pt x="233902" y="42416"/>
                </a:lnTo>
                <a:close/>
                <a:moveTo>
                  <a:pt x="250980" y="42416"/>
                </a:moveTo>
                <a:lnTo>
                  <a:pt x="250980" y="50620"/>
                </a:lnTo>
                <a:lnTo>
                  <a:pt x="242553" y="50620"/>
                </a:lnTo>
                <a:lnTo>
                  <a:pt x="242553" y="42416"/>
                </a:lnTo>
                <a:close/>
                <a:moveTo>
                  <a:pt x="259686" y="42416"/>
                </a:moveTo>
                <a:lnTo>
                  <a:pt x="259686" y="50620"/>
                </a:lnTo>
                <a:lnTo>
                  <a:pt x="251203" y="50620"/>
                </a:lnTo>
                <a:lnTo>
                  <a:pt x="251203" y="42416"/>
                </a:lnTo>
                <a:close/>
                <a:moveTo>
                  <a:pt x="268337" y="42416"/>
                </a:moveTo>
                <a:lnTo>
                  <a:pt x="268337" y="50620"/>
                </a:lnTo>
                <a:lnTo>
                  <a:pt x="259910" y="50620"/>
                </a:lnTo>
                <a:lnTo>
                  <a:pt x="259910" y="42416"/>
                </a:lnTo>
                <a:close/>
                <a:moveTo>
                  <a:pt x="276988" y="42416"/>
                </a:moveTo>
                <a:lnTo>
                  <a:pt x="276988" y="50620"/>
                </a:lnTo>
                <a:lnTo>
                  <a:pt x="268560" y="50620"/>
                </a:lnTo>
                <a:lnTo>
                  <a:pt x="268560" y="42416"/>
                </a:lnTo>
                <a:close/>
                <a:moveTo>
                  <a:pt x="17190" y="50843"/>
                </a:moveTo>
                <a:lnTo>
                  <a:pt x="17190" y="59103"/>
                </a:lnTo>
                <a:lnTo>
                  <a:pt x="8762" y="59103"/>
                </a:lnTo>
                <a:lnTo>
                  <a:pt x="8762" y="50843"/>
                </a:lnTo>
                <a:close/>
                <a:moveTo>
                  <a:pt x="25840" y="50843"/>
                </a:moveTo>
                <a:lnTo>
                  <a:pt x="25840" y="59103"/>
                </a:lnTo>
                <a:lnTo>
                  <a:pt x="17413" y="59103"/>
                </a:lnTo>
                <a:lnTo>
                  <a:pt x="17413" y="50843"/>
                </a:lnTo>
                <a:close/>
                <a:moveTo>
                  <a:pt x="34547" y="50843"/>
                </a:moveTo>
                <a:lnTo>
                  <a:pt x="34547" y="59103"/>
                </a:lnTo>
                <a:lnTo>
                  <a:pt x="26064" y="59103"/>
                </a:lnTo>
                <a:lnTo>
                  <a:pt x="26064" y="50843"/>
                </a:lnTo>
                <a:close/>
                <a:moveTo>
                  <a:pt x="43197" y="50843"/>
                </a:moveTo>
                <a:lnTo>
                  <a:pt x="43197" y="59103"/>
                </a:lnTo>
                <a:lnTo>
                  <a:pt x="34770" y="59103"/>
                </a:lnTo>
                <a:lnTo>
                  <a:pt x="34770" y="50843"/>
                </a:lnTo>
                <a:close/>
                <a:moveTo>
                  <a:pt x="51848" y="50843"/>
                </a:moveTo>
                <a:lnTo>
                  <a:pt x="51848" y="59103"/>
                </a:lnTo>
                <a:lnTo>
                  <a:pt x="43421" y="59103"/>
                </a:lnTo>
                <a:lnTo>
                  <a:pt x="43421" y="50843"/>
                </a:lnTo>
                <a:close/>
                <a:moveTo>
                  <a:pt x="60499" y="50843"/>
                </a:moveTo>
                <a:lnTo>
                  <a:pt x="60499" y="59103"/>
                </a:lnTo>
                <a:lnTo>
                  <a:pt x="52071" y="59103"/>
                </a:lnTo>
                <a:lnTo>
                  <a:pt x="52071" y="50843"/>
                </a:lnTo>
                <a:close/>
                <a:moveTo>
                  <a:pt x="69149" y="50843"/>
                </a:moveTo>
                <a:lnTo>
                  <a:pt x="69149" y="59103"/>
                </a:lnTo>
                <a:lnTo>
                  <a:pt x="60722" y="59103"/>
                </a:lnTo>
                <a:lnTo>
                  <a:pt x="60722" y="50843"/>
                </a:lnTo>
                <a:close/>
                <a:moveTo>
                  <a:pt x="77800" y="50843"/>
                </a:moveTo>
                <a:lnTo>
                  <a:pt x="77800" y="59103"/>
                </a:lnTo>
                <a:lnTo>
                  <a:pt x="69373" y="59103"/>
                </a:lnTo>
                <a:lnTo>
                  <a:pt x="69373" y="50843"/>
                </a:lnTo>
                <a:close/>
                <a:moveTo>
                  <a:pt x="86506" y="50843"/>
                </a:moveTo>
                <a:lnTo>
                  <a:pt x="86506" y="59103"/>
                </a:lnTo>
                <a:lnTo>
                  <a:pt x="78023" y="59103"/>
                </a:lnTo>
                <a:lnTo>
                  <a:pt x="78023" y="50843"/>
                </a:lnTo>
                <a:close/>
                <a:moveTo>
                  <a:pt x="95157" y="50843"/>
                </a:moveTo>
                <a:lnTo>
                  <a:pt x="95157" y="59103"/>
                </a:lnTo>
                <a:lnTo>
                  <a:pt x="86730" y="59103"/>
                </a:lnTo>
                <a:lnTo>
                  <a:pt x="86730" y="50843"/>
                </a:lnTo>
                <a:close/>
                <a:moveTo>
                  <a:pt x="103808" y="50843"/>
                </a:moveTo>
                <a:lnTo>
                  <a:pt x="103808" y="59103"/>
                </a:lnTo>
                <a:lnTo>
                  <a:pt x="95380" y="59103"/>
                </a:lnTo>
                <a:lnTo>
                  <a:pt x="95380" y="50843"/>
                </a:lnTo>
                <a:close/>
                <a:moveTo>
                  <a:pt x="112458" y="50843"/>
                </a:moveTo>
                <a:lnTo>
                  <a:pt x="112458" y="59103"/>
                </a:lnTo>
                <a:lnTo>
                  <a:pt x="104031" y="59103"/>
                </a:lnTo>
                <a:lnTo>
                  <a:pt x="104031" y="50843"/>
                </a:lnTo>
                <a:close/>
                <a:moveTo>
                  <a:pt x="121109" y="50843"/>
                </a:moveTo>
                <a:lnTo>
                  <a:pt x="121109" y="59103"/>
                </a:lnTo>
                <a:lnTo>
                  <a:pt x="112681" y="59103"/>
                </a:lnTo>
                <a:lnTo>
                  <a:pt x="112681" y="50843"/>
                </a:lnTo>
                <a:close/>
                <a:moveTo>
                  <a:pt x="129760" y="50843"/>
                </a:moveTo>
                <a:lnTo>
                  <a:pt x="129760" y="59103"/>
                </a:lnTo>
                <a:lnTo>
                  <a:pt x="121332" y="59103"/>
                </a:lnTo>
                <a:lnTo>
                  <a:pt x="121332" y="50843"/>
                </a:lnTo>
                <a:close/>
                <a:moveTo>
                  <a:pt x="138410" y="50843"/>
                </a:moveTo>
                <a:lnTo>
                  <a:pt x="138410" y="59103"/>
                </a:lnTo>
                <a:lnTo>
                  <a:pt x="129983" y="59103"/>
                </a:lnTo>
                <a:lnTo>
                  <a:pt x="129983" y="50843"/>
                </a:lnTo>
                <a:close/>
                <a:moveTo>
                  <a:pt x="147117" y="50843"/>
                </a:moveTo>
                <a:lnTo>
                  <a:pt x="147117" y="59103"/>
                </a:lnTo>
                <a:lnTo>
                  <a:pt x="138633" y="59103"/>
                </a:lnTo>
                <a:lnTo>
                  <a:pt x="138633" y="50843"/>
                </a:lnTo>
                <a:close/>
                <a:moveTo>
                  <a:pt x="155767" y="50843"/>
                </a:moveTo>
                <a:lnTo>
                  <a:pt x="155767" y="59103"/>
                </a:lnTo>
                <a:lnTo>
                  <a:pt x="147340" y="59103"/>
                </a:lnTo>
                <a:lnTo>
                  <a:pt x="147340" y="50843"/>
                </a:lnTo>
                <a:close/>
                <a:moveTo>
                  <a:pt x="164418" y="50843"/>
                </a:moveTo>
                <a:lnTo>
                  <a:pt x="164418" y="59103"/>
                </a:lnTo>
                <a:lnTo>
                  <a:pt x="155990" y="59103"/>
                </a:lnTo>
                <a:lnTo>
                  <a:pt x="155990" y="50843"/>
                </a:lnTo>
                <a:close/>
                <a:moveTo>
                  <a:pt x="173069" y="50843"/>
                </a:moveTo>
                <a:lnTo>
                  <a:pt x="173069" y="59103"/>
                </a:lnTo>
                <a:lnTo>
                  <a:pt x="164641" y="59103"/>
                </a:lnTo>
                <a:lnTo>
                  <a:pt x="164641" y="50843"/>
                </a:lnTo>
                <a:close/>
                <a:moveTo>
                  <a:pt x="181719" y="50843"/>
                </a:moveTo>
                <a:lnTo>
                  <a:pt x="181719" y="59103"/>
                </a:lnTo>
                <a:lnTo>
                  <a:pt x="173292" y="59103"/>
                </a:lnTo>
                <a:lnTo>
                  <a:pt x="173292" y="50843"/>
                </a:lnTo>
                <a:close/>
                <a:moveTo>
                  <a:pt x="190370" y="50843"/>
                </a:moveTo>
                <a:lnTo>
                  <a:pt x="190370" y="59103"/>
                </a:lnTo>
                <a:lnTo>
                  <a:pt x="181942" y="59103"/>
                </a:lnTo>
                <a:lnTo>
                  <a:pt x="181942" y="50843"/>
                </a:lnTo>
                <a:close/>
                <a:moveTo>
                  <a:pt x="199020" y="50843"/>
                </a:moveTo>
                <a:lnTo>
                  <a:pt x="199020" y="59103"/>
                </a:lnTo>
                <a:lnTo>
                  <a:pt x="190593" y="59103"/>
                </a:lnTo>
                <a:lnTo>
                  <a:pt x="190593" y="50843"/>
                </a:lnTo>
                <a:close/>
                <a:moveTo>
                  <a:pt x="207727" y="50843"/>
                </a:moveTo>
                <a:lnTo>
                  <a:pt x="207727" y="59103"/>
                </a:lnTo>
                <a:lnTo>
                  <a:pt x="199244" y="59103"/>
                </a:lnTo>
                <a:lnTo>
                  <a:pt x="199244" y="50843"/>
                </a:lnTo>
                <a:close/>
                <a:moveTo>
                  <a:pt x="216377" y="50843"/>
                </a:moveTo>
                <a:lnTo>
                  <a:pt x="216377" y="59103"/>
                </a:lnTo>
                <a:lnTo>
                  <a:pt x="207950" y="59103"/>
                </a:lnTo>
                <a:lnTo>
                  <a:pt x="207950" y="50843"/>
                </a:lnTo>
                <a:close/>
                <a:moveTo>
                  <a:pt x="225028" y="50843"/>
                </a:moveTo>
                <a:lnTo>
                  <a:pt x="225028" y="59103"/>
                </a:lnTo>
                <a:lnTo>
                  <a:pt x="216601" y="59103"/>
                </a:lnTo>
                <a:lnTo>
                  <a:pt x="216601" y="50843"/>
                </a:lnTo>
                <a:close/>
                <a:moveTo>
                  <a:pt x="233679" y="50843"/>
                </a:moveTo>
                <a:lnTo>
                  <a:pt x="233679" y="59103"/>
                </a:lnTo>
                <a:lnTo>
                  <a:pt x="225251" y="59103"/>
                </a:lnTo>
                <a:lnTo>
                  <a:pt x="225251" y="50843"/>
                </a:lnTo>
                <a:close/>
                <a:moveTo>
                  <a:pt x="242329" y="50843"/>
                </a:moveTo>
                <a:lnTo>
                  <a:pt x="242329" y="59103"/>
                </a:lnTo>
                <a:lnTo>
                  <a:pt x="233902" y="59103"/>
                </a:lnTo>
                <a:lnTo>
                  <a:pt x="233902" y="50843"/>
                </a:lnTo>
                <a:close/>
                <a:moveTo>
                  <a:pt x="250980" y="50843"/>
                </a:moveTo>
                <a:lnTo>
                  <a:pt x="250980" y="59103"/>
                </a:lnTo>
                <a:lnTo>
                  <a:pt x="242553" y="59103"/>
                </a:lnTo>
                <a:lnTo>
                  <a:pt x="242553" y="50843"/>
                </a:lnTo>
                <a:close/>
                <a:moveTo>
                  <a:pt x="259686" y="50843"/>
                </a:moveTo>
                <a:lnTo>
                  <a:pt x="259686" y="59103"/>
                </a:lnTo>
                <a:lnTo>
                  <a:pt x="251203" y="59103"/>
                </a:lnTo>
                <a:lnTo>
                  <a:pt x="251203" y="50843"/>
                </a:lnTo>
                <a:close/>
                <a:moveTo>
                  <a:pt x="268337" y="50843"/>
                </a:moveTo>
                <a:lnTo>
                  <a:pt x="268337" y="59103"/>
                </a:lnTo>
                <a:lnTo>
                  <a:pt x="259910" y="59103"/>
                </a:lnTo>
                <a:lnTo>
                  <a:pt x="259910" y="50843"/>
                </a:lnTo>
                <a:close/>
                <a:moveTo>
                  <a:pt x="276988" y="50843"/>
                </a:moveTo>
                <a:lnTo>
                  <a:pt x="276988" y="59103"/>
                </a:lnTo>
                <a:lnTo>
                  <a:pt x="268560" y="59103"/>
                </a:lnTo>
                <a:lnTo>
                  <a:pt x="268560" y="50843"/>
                </a:lnTo>
                <a:close/>
                <a:moveTo>
                  <a:pt x="17190" y="59326"/>
                </a:moveTo>
                <a:lnTo>
                  <a:pt x="17190" y="67586"/>
                </a:lnTo>
                <a:lnTo>
                  <a:pt x="8762" y="67586"/>
                </a:lnTo>
                <a:lnTo>
                  <a:pt x="8762" y="59326"/>
                </a:lnTo>
                <a:close/>
                <a:moveTo>
                  <a:pt x="25840" y="59326"/>
                </a:moveTo>
                <a:lnTo>
                  <a:pt x="25840" y="67586"/>
                </a:lnTo>
                <a:lnTo>
                  <a:pt x="17413" y="67586"/>
                </a:lnTo>
                <a:lnTo>
                  <a:pt x="17413" y="59326"/>
                </a:lnTo>
                <a:close/>
                <a:moveTo>
                  <a:pt x="34547" y="59326"/>
                </a:moveTo>
                <a:lnTo>
                  <a:pt x="34547" y="67586"/>
                </a:lnTo>
                <a:lnTo>
                  <a:pt x="26064" y="67586"/>
                </a:lnTo>
                <a:lnTo>
                  <a:pt x="26064" y="59326"/>
                </a:lnTo>
                <a:close/>
                <a:moveTo>
                  <a:pt x="43197" y="59326"/>
                </a:moveTo>
                <a:lnTo>
                  <a:pt x="43197" y="67586"/>
                </a:lnTo>
                <a:lnTo>
                  <a:pt x="34770" y="67586"/>
                </a:lnTo>
                <a:lnTo>
                  <a:pt x="34770" y="59326"/>
                </a:lnTo>
                <a:close/>
                <a:moveTo>
                  <a:pt x="51848" y="59326"/>
                </a:moveTo>
                <a:lnTo>
                  <a:pt x="51848" y="67586"/>
                </a:lnTo>
                <a:lnTo>
                  <a:pt x="43421" y="67586"/>
                </a:lnTo>
                <a:lnTo>
                  <a:pt x="43421" y="59326"/>
                </a:lnTo>
                <a:close/>
                <a:moveTo>
                  <a:pt x="60499" y="59326"/>
                </a:moveTo>
                <a:lnTo>
                  <a:pt x="60499" y="67586"/>
                </a:lnTo>
                <a:lnTo>
                  <a:pt x="52071" y="67586"/>
                </a:lnTo>
                <a:lnTo>
                  <a:pt x="52071" y="59326"/>
                </a:lnTo>
                <a:close/>
                <a:moveTo>
                  <a:pt x="69149" y="59326"/>
                </a:moveTo>
                <a:lnTo>
                  <a:pt x="69149" y="67586"/>
                </a:lnTo>
                <a:lnTo>
                  <a:pt x="60722" y="67586"/>
                </a:lnTo>
                <a:lnTo>
                  <a:pt x="60722" y="59326"/>
                </a:lnTo>
                <a:close/>
                <a:moveTo>
                  <a:pt x="77800" y="59326"/>
                </a:moveTo>
                <a:lnTo>
                  <a:pt x="77800" y="67586"/>
                </a:lnTo>
                <a:lnTo>
                  <a:pt x="69373" y="67586"/>
                </a:lnTo>
                <a:lnTo>
                  <a:pt x="69373" y="59326"/>
                </a:lnTo>
                <a:close/>
                <a:moveTo>
                  <a:pt x="86506" y="59326"/>
                </a:moveTo>
                <a:lnTo>
                  <a:pt x="86506" y="67586"/>
                </a:lnTo>
                <a:lnTo>
                  <a:pt x="78023" y="67586"/>
                </a:lnTo>
                <a:lnTo>
                  <a:pt x="78023" y="59326"/>
                </a:lnTo>
                <a:close/>
                <a:moveTo>
                  <a:pt x="95157" y="59326"/>
                </a:moveTo>
                <a:lnTo>
                  <a:pt x="95157" y="67586"/>
                </a:lnTo>
                <a:lnTo>
                  <a:pt x="86730" y="67586"/>
                </a:lnTo>
                <a:lnTo>
                  <a:pt x="86730" y="59326"/>
                </a:lnTo>
                <a:close/>
                <a:moveTo>
                  <a:pt x="103808" y="59326"/>
                </a:moveTo>
                <a:lnTo>
                  <a:pt x="103808" y="67586"/>
                </a:lnTo>
                <a:lnTo>
                  <a:pt x="95380" y="67586"/>
                </a:lnTo>
                <a:lnTo>
                  <a:pt x="95380" y="59326"/>
                </a:lnTo>
                <a:close/>
                <a:moveTo>
                  <a:pt x="112458" y="59326"/>
                </a:moveTo>
                <a:lnTo>
                  <a:pt x="112458" y="67586"/>
                </a:lnTo>
                <a:lnTo>
                  <a:pt x="104031" y="67586"/>
                </a:lnTo>
                <a:lnTo>
                  <a:pt x="104031" y="59326"/>
                </a:lnTo>
                <a:close/>
                <a:moveTo>
                  <a:pt x="121109" y="59326"/>
                </a:moveTo>
                <a:lnTo>
                  <a:pt x="121109" y="67586"/>
                </a:lnTo>
                <a:lnTo>
                  <a:pt x="112681" y="67586"/>
                </a:lnTo>
                <a:lnTo>
                  <a:pt x="112681" y="59326"/>
                </a:lnTo>
                <a:close/>
                <a:moveTo>
                  <a:pt x="129760" y="59326"/>
                </a:moveTo>
                <a:lnTo>
                  <a:pt x="129760" y="67586"/>
                </a:lnTo>
                <a:lnTo>
                  <a:pt x="121332" y="67586"/>
                </a:lnTo>
                <a:lnTo>
                  <a:pt x="121332" y="59326"/>
                </a:lnTo>
                <a:close/>
                <a:moveTo>
                  <a:pt x="138410" y="59326"/>
                </a:moveTo>
                <a:lnTo>
                  <a:pt x="138410" y="67586"/>
                </a:lnTo>
                <a:lnTo>
                  <a:pt x="129983" y="67586"/>
                </a:lnTo>
                <a:lnTo>
                  <a:pt x="129983" y="59326"/>
                </a:lnTo>
                <a:close/>
                <a:moveTo>
                  <a:pt x="147117" y="59326"/>
                </a:moveTo>
                <a:lnTo>
                  <a:pt x="147117" y="67586"/>
                </a:lnTo>
                <a:lnTo>
                  <a:pt x="138633" y="67586"/>
                </a:lnTo>
                <a:lnTo>
                  <a:pt x="138633" y="59326"/>
                </a:lnTo>
                <a:close/>
                <a:moveTo>
                  <a:pt x="155767" y="59326"/>
                </a:moveTo>
                <a:lnTo>
                  <a:pt x="155767" y="67586"/>
                </a:lnTo>
                <a:lnTo>
                  <a:pt x="147340" y="67586"/>
                </a:lnTo>
                <a:lnTo>
                  <a:pt x="147340" y="59326"/>
                </a:lnTo>
                <a:close/>
                <a:moveTo>
                  <a:pt x="164418" y="59326"/>
                </a:moveTo>
                <a:lnTo>
                  <a:pt x="164418" y="67586"/>
                </a:lnTo>
                <a:lnTo>
                  <a:pt x="155990" y="67586"/>
                </a:lnTo>
                <a:lnTo>
                  <a:pt x="155990" y="59326"/>
                </a:lnTo>
                <a:close/>
                <a:moveTo>
                  <a:pt x="173069" y="59326"/>
                </a:moveTo>
                <a:lnTo>
                  <a:pt x="173069" y="67586"/>
                </a:lnTo>
                <a:lnTo>
                  <a:pt x="164641" y="67586"/>
                </a:lnTo>
                <a:lnTo>
                  <a:pt x="164641" y="59326"/>
                </a:lnTo>
                <a:close/>
                <a:moveTo>
                  <a:pt x="181719" y="59326"/>
                </a:moveTo>
                <a:lnTo>
                  <a:pt x="181719" y="67586"/>
                </a:lnTo>
                <a:lnTo>
                  <a:pt x="173292" y="67586"/>
                </a:lnTo>
                <a:lnTo>
                  <a:pt x="173292" y="59326"/>
                </a:lnTo>
                <a:close/>
                <a:moveTo>
                  <a:pt x="190370" y="59326"/>
                </a:moveTo>
                <a:lnTo>
                  <a:pt x="190370" y="67586"/>
                </a:lnTo>
                <a:lnTo>
                  <a:pt x="181942" y="67586"/>
                </a:lnTo>
                <a:lnTo>
                  <a:pt x="181942" y="59326"/>
                </a:lnTo>
                <a:close/>
                <a:moveTo>
                  <a:pt x="199020" y="59326"/>
                </a:moveTo>
                <a:lnTo>
                  <a:pt x="199020" y="67586"/>
                </a:lnTo>
                <a:lnTo>
                  <a:pt x="190593" y="67586"/>
                </a:lnTo>
                <a:lnTo>
                  <a:pt x="190593" y="59326"/>
                </a:lnTo>
                <a:close/>
                <a:moveTo>
                  <a:pt x="207727" y="59326"/>
                </a:moveTo>
                <a:lnTo>
                  <a:pt x="207727" y="67586"/>
                </a:lnTo>
                <a:lnTo>
                  <a:pt x="199244" y="67586"/>
                </a:lnTo>
                <a:lnTo>
                  <a:pt x="199244" y="59326"/>
                </a:lnTo>
                <a:close/>
                <a:moveTo>
                  <a:pt x="216377" y="59326"/>
                </a:moveTo>
                <a:lnTo>
                  <a:pt x="216377" y="67586"/>
                </a:lnTo>
                <a:lnTo>
                  <a:pt x="207950" y="67586"/>
                </a:lnTo>
                <a:lnTo>
                  <a:pt x="207950" y="59326"/>
                </a:lnTo>
                <a:close/>
                <a:moveTo>
                  <a:pt x="225028" y="59326"/>
                </a:moveTo>
                <a:lnTo>
                  <a:pt x="225028" y="67586"/>
                </a:lnTo>
                <a:lnTo>
                  <a:pt x="216601" y="67586"/>
                </a:lnTo>
                <a:lnTo>
                  <a:pt x="216601" y="59326"/>
                </a:lnTo>
                <a:close/>
                <a:moveTo>
                  <a:pt x="233679" y="59326"/>
                </a:moveTo>
                <a:lnTo>
                  <a:pt x="233679" y="67586"/>
                </a:lnTo>
                <a:lnTo>
                  <a:pt x="225251" y="67586"/>
                </a:lnTo>
                <a:lnTo>
                  <a:pt x="225251" y="59326"/>
                </a:lnTo>
                <a:close/>
                <a:moveTo>
                  <a:pt x="242329" y="59326"/>
                </a:moveTo>
                <a:lnTo>
                  <a:pt x="242329" y="67586"/>
                </a:lnTo>
                <a:lnTo>
                  <a:pt x="233902" y="67586"/>
                </a:lnTo>
                <a:lnTo>
                  <a:pt x="233902" y="59326"/>
                </a:lnTo>
                <a:close/>
                <a:moveTo>
                  <a:pt x="250980" y="59326"/>
                </a:moveTo>
                <a:lnTo>
                  <a:pt x="250980" y="67586"/>
                </a:lnTo>
                <a:lnTo>
                  <a:pt x="242553" y="67586"/>
                </a:lnTo>
                <a:lnTo>
                  <a:pt x="242553" y="59326"/>
                </a:lnTo>
                <a:close/>
                <a:moveTo>
                  <a:pt x="259686" y="59326"/>
                </a:moveTo>
                <a:lnTo>
                  <a:pt x="259686" y="67586"/>
                </a:lnTo>
                <a:lnTo>
                  <a:pt x="251203" y="67586"/>
                </a:lnTo>
                <a:lnTo>
                  <a:pt x="251203" y="59326"/>
                </a:lnTo>
                <a:close/>
                <a:moveTo>
                  <a:pt x="268337" y="59326"/>
                </a:moveTo>
                <a:lnTo>
                  <a:pt x="268337" y="67586"/>
                </a:lnTo>
                <a:lnTo>
                  <a:pt x="259910" y="67586"/>
                </a:lnTo>
                <a:lnTo>
                  <a:pt x="259910" y="59326"/>
                </a:lnTo>
                <a:close/>
                <a:moveTo>
                  <a:pt x="276988" y="59326"/>
                </a:moveTo>
                <a:lnTo>
                  <a:pt x="276988" y="67586"/>
                </a:lnTo>
                <a:lnTo>
                  <a:pt x="268560" y="67586"/>
                </a:lnTo>
                <a:lnTo>
                  <a:pt x="268560" y="59326"/>
                </a:lnTo>
                <a:close/>
                <a:moveTo>
                  <a:pt x="17190" y="67810"/>
                </a:moveTo>
                <a:lnTo>
                  <a:pt x="17190" y="76014"/>
                </a:lnTo>
                <a:lnTo>
                  <a:pt x="8762" y="76014"/>
                </a:lnTo>
                <a:lnTo>
                  <a:pt x="8762" y="67810"/>
                </a:lnTo>
                <a:close/>
                <a:moveTo>
                  <a:pt x="25840" y="67810"/>
                </a:moveTo>
                <a:lnTo>
                  <a:pt x="25840" y="76014"/>
                </a:lnTo>
                <a:lnTo>
                  <a:pt x="17413" y="76014"/>
                </a:lnTo>
                <a:lnTo>
                  <a:pt x="17413" y="67810"/>
                </a:lnTo>
                <a:close/>
                <a:moveTo>
                  <a:pt x="34547" y="67810"/>
                </a:moveTo>
                <a:lnTo>
                  <a:pt x="34547" y="76014"/>
                </a:lnTo>
                <a:lnTo>
                  <a:pt x="26064" y="76014"/>
                </a:lnTo>
                <a:lnTo>
                  <a:pt x="26064" y="67810"/>
                </a:lnTo>
                <a:close/>
                <a:moveTo>
                  <a:pt x="43197" y="67810"/>
                </a:moveTo>
                <a:lnTo>
                  <a:pt x="43197" y="76014"/>
                </a:lnTo>
                <a:lnTo>
                  <a:pt x="34770" y="76014"/>
                </a:lnTo>
                <a:lnTo>
                  <a:pt x="34770" y="67810"/>
                </a:lnTo>
                <a:close/>
                <a:moveTo>
                  <a:pt x="51848" y="67810"/>
                </a:moveTo>
                <a:lnTo>
                  <a:pt x="51848" y="76014"/>
                </a:lnTo>
                <a:lnTo>
                  <a:pt x="43421" y="76014"/>
                </a:lnTo>
                <a:lnTo>
                  <a:pt x="43421" y="67810"/>
                </a:lnTo>
                <a:close/>
                <a:moveTo>
                  <a:pt x="60499" y="67810"/>
                </a:moveTo>
                <a:lnTo>
                  <a:pt x="60499" y="76014"/>
                </a:lnTo>
                <a:lnTo>
                  <a:pt x="52071" y="76014"/>
                </a:lnTo>
                <a:lnTo>
                  <a:pt x="52071" y="67810"/>
                </a:lnTo>
                <a:close/>
                <a:moveTo>
                  <a:pt x="69149" y="67810"/>
                </a:moveTo>
                <a:lnTo>
                  <a:pt x="69149" y="76014"/>
                </a:lnTo>
                <a:lnTo>
                  <a:pt x="60722" y="76014"/>
                </a:lnTo>
                <a:lnTo>
                  <a:pt x="60722" y="67810"/>
                </a:lnTo>
                <a:close/>
                <a:moveTo>
                  <a:pt x="77800" y="67810"/>
                </a:moveTo>
                <a:lnTo>
                  <a:pt x="77800" y="76014"/>
                </a:lnTo>
                <a:lnTo>
                  <a:pt x="69373" y="76014"/>
                </a:lnTo>
                <a:lnTo>
                  <a:pt x="69373" y="67810"/>
                </a:lnTo>
                <a:close/>
                <a:moveTo>
                  <a:pt x="86506" y="67810"/>
                </a:moveTo>
                <a:lnTo>
                  <a:pt x="86506" y="76014"/>
                </a:lnTo>
                <a:lnTo>
                  <a:pt x="78023" y="76014"/>
                </a:lnTo>
                <a:lnTo>
                  <a:pt x="78023" y="67810"/>
                </a:lnTo>
                <a:close/>
                <a:moveTo>
                  <a:pt x="95157" y="67810"/>
                </a:moveTo>
                <a:lnTo>
                  <a:pt x="95157" y="76014"/>
                </a:lnTo>
                <a:lnTo>
                  <a:pt x="86730" y="76014"/>
                </a:lnTo>
                <a:lnTo>
                  <a:pt x="86730" y="67810"/>
                </a:lnTo>
                <a:close/>
                <a:moveTo>
                  <a:pt x="103808" y="67810"/>
                </a:moveTo>
                <a:lnTo>
                  <a:pt x="103808" y="76014"/>
                </a:lnTo>
                <a:lnTo>
                  <a:pt x="95380" y="76014"/>
                </a:lnTo>
                <a:lnTo>
                  <a:pt x="95380" y="67810"/>
                </a:lnTo>
                <a:close/>
                <a:moveTo>
                  <a:pt x="112458" y="67810"/>
                </a:moveTo>
                <a:lnTo>
                  <a:pt x="112458" y="76014"/>
                </a:lnTo>
                <a:lnTo>
                  <a:pt x="104031" y="76014"/>
                </a:lnTo>
                <a:lnTo>
                  <a:pt x="104031" y="67810"/>
                </a:lnTo>
                <a:close/>
                <a:moveTo>
                  <a:pt x="121109" y="67810"/>
                </a:moveTo>
                <a:lnTo>
                  <a:pt x="121109" y="76014"/>
                </a:lnTo>
                <a:lnTo>
                  <a:pt x="112681" y="76014"/>
                </a:lnTo>
                <a:lnTo>
                  <a:pt x="112681" y="67810"/>
                </a:lnTo>
                <a:close/>
                <a:moveTo>
                  <a:pt x="129760" y="67810"/>
                </a:moveTo>
                <a:lnTo>
                  <a:pt x="129760" y="76014"/>
                </a:lnTo>
                <a:lnTo>
                  <a:pt x="121332" y="76014"/>
                </a:lnTo>
                <a:lnTo>
                  <a:pt x="121332" y="67810"/>
                </a:lnTo>
                <a:close/>
                <a:moveTo>
                  <a:pt x="138410" y="67810"/>
                </a:moveTo>
                <a:lnTo>
                  <a:pt x="138410" y="76014"/>
                </a:lnTo>
                <a:lnTo>
                  <a:pt x="129983" y="76014"/>
                </a:lnTo>
                <a:lnTo>
                  <a:pt x="129983" y="67810"/>
                </a:lnTo>
                <a:close/>
                <a:moveTo>
                  <a:pt x="147117" y="67810"/>
                </a:moveTo>
                <a:lnTo>
                  <a:pt x="147117" y="76014"/>
                </a:lnTo>
                <a:lnTo>
                  <a:pt x="138633" y="76014"/>
                </a:lnTo>
                <a:lnTo>
                  <a:pt x="138633" y="67810"/>
                </a:lnTo>
                <a:close/>
                <a:moveTo>
                  <a:pt x="155767" y="67810"/>
                </a:moveTo>
                <a:lnTo>
                  <a:pt x="155767" y="76014"/>
                </a:lnTo>
                <a:lnTo>
                  <a:pt x="147340" y="76014"/>
                </a:lnTo>
                <a:lnTo>
                  <a:pt x="147340" y="67810"/>
                </a:lnTo>
                <a:close/>
                <a:moveTo>
                  <a:pt x="164418" y="67810"/>
                </a:moveTo>
                <a:lnTo>
                  <a:pt x="164418" y="76014"/>
                </a:lnTo>
                <a:lnTo>
                  <a:pt x="155990" y="76014"/>
                </a:lnTo>
                <a:lnTo>
                  <a:pt x="155990" y="67810"/>
                </a:lnTo>
                <a:close/>
                <a:moveTo>
                  <a:pt x="173069" y="67810"/>
                </a:moveTo>
                <a:lnTo>
                  <a:pt x="173069" y="76014"/>
                </a:lnTo>
                <a:lnTo>
                  <a:pt x="164641" y="76014"/>
                </a:lnTo>
                <a:lnTo>
                  <a:pt x="164641" y="67810"/>
                </a:lnTo>
                <a:close/>
                <a:moveTo>
                  <a:pt x="181719" y="67810"/>
                </a:moveTo>
                <a:lnTo>
                  <a:pt x="181719" y="76014"/>
                </a:lnTo>
                <a:lnTo>
                  <a:pt x="173292" y="76014"/>
                </a:lnTo>
                <a:lnTo>
                  <a:pt x="173292" y="67810"/>
                </a:lnTo>
                <a:close/>
                <a:moveTo>
                  <a:pt x="190370" y="67810"/>
                </a:moveTo>
                <a:lnTo>
                  <a:pt x="190370" y="76014"/>
                </a:lnTo>
                <a:lnTo>
                  <a:pt x="181942" y="76014"/>
                </a:lnTo>
                <a:lnTo>
                  <a:pt x="181942" y="67810"/>
                </a:lnTo>
                <a:close/>
                <a:moveTo>
                  <a:pt x="199020" y="67810"/>
                </a:moveTo>
                <a:lnTo>
                  <a:pt x="199020" y="76014"/>
                </a:lnTo>
                <a:lnTo>
                  <a:pt x="190593" y="76014"/>
                </a:lnTo>
                <a:lnTo>
                  <a:pt x="190593" y="67810"/>
                </a:lnTo>
                <a:close/>
                <a:moveTo>
                  <a:pt x="207727" y="67810"/>
                </a:moveTo>
                <a:lnTo>
                  <a:pt x="207727" y="76014"/>
                </a:lnTo>
                <a:lnTo>
                  <a:pt x="199244" y="76014"/>
                </a:lnTo>
                <a:lnTo>
                  <a:pt x="199244" y="67810"/>
                </a:lnTo>
                <a:close/>
                <a:moveTo>
                  <a:pt x="216377" y="67810"/>
                </a:moveTo>
                <a:lnTo>
                  <a:pt x="216377" y="76014"/>
                </a:lnTo>
                <a:lnTo>
                  <a:pt x="207950" y="76014"/>
                </a:lnTo>
                <a:lnTo>
                  <a:pt x="207950" y="67810"/>
                </a:lnTo>
                <a:close/>
                <a:moveTo>
                  <a:pt x="225028" y="67810"/>
                </a:moveTo>
                <a:lnTo>
                  <a:pt x="225028" y="76014"/>
                </a:lnTo>
                <a:lnTo>
                  <a:pt x="216601" y="76014"/>
                </a:lnTo>
                <a:lnTo>
                  <a:pt x="216601" y="67810"/>
                </a:lnTo>
                <a:close/>
                <a:moveTo>
                  <a:pt x="233679" y="67810"/>
                </a:moveTo>
                <a:lnTo>
                  <a:pt x="233679" y="76014"/>
                </a:lnTo>
                <a:lnTo>
                  <a:pt x="225251" y="76014"/>
                </a:lnTo>
                <a:lnTo>
                  <a:pt x="225251" y="67810"/>
                </a:lnTo>
                <a:close/>
                <a:moveTo>
                  <a:pt x="242329" y="67810"/>
                </a:moveTo>
                <a:lnTo>
                  <a:pt x="242329" y="76014"/>
                </a:lnTo>
                <a:lnTo>
                  <a:pt x="233902" y="76014"/>
                </a:lnTo>
                <a:lnTo>
                  <a:pt x="233902" y="67810"/>
                </a:lnTo>
                <a:close/>
                <a:moveTo>
                  <a:pt x="250980" y="67810"/>
                </a:moveTo>
                <a:lnTo>
                  <a:pt x="250980" y="76014"/>
                </a:lnTo>
                <a:lnTo>
                  <a:pt x="242553" y="76014"/>
                </a:lnTo>
                <a:lnTo>
                  <a:pt x="242553" y="67810"/>
                </a:lnTo>
                <a:close/>
                <a:moveTo>
                  <a:pt x="259686" y="67810"/>
                </a:moveTo>
                <a:lnTo>
                  <a:pt x="259686" y="76014"/>
                </a:lnTo>
                <a:lnTo>
                  <a:pt x="251203" y="76014"/>
                </a:lnTo>
                <a:lnTo>
                  <a:pt x="251203" y="67810"/>
                </a:lnTo>
                <a:close/>
                <a:moveTo>
                  <a:pt x="268337" y="67810"/>
                </a:moveTo>
                <a:lnTo>
                  <a:pt x="268337" y="76014"/>
                </a:lnTo>
                <a:lnTo>
                  <a:pt x="259910" y="76014"/>
                </a:lnTo>
                <a:lnTo>
                  <a:pt x="259910" y="67810"/>
                </a:lnTo>
                <a:close/>
                <a:moveTo>
                  <a:pt x="276988" y="67810"/>
                </a:moveTo>
                <a:lnTo>
                  <a:pt x="276988" y="76014"/>
                </a:lnTo>
                <a:lnTo>
                  <a:pt x="268560" y="76014"/>
                </a:lnTo>
                <a:lnTo>
                  <a:pt x="268560" y="67810"/>
                </a:lnTo>
                <a:close/>
                <a:moveTo>
                  <a:pt x="17190" y="76237"/>
                </a:moveTo>
                <a:lnTo>
                  <a:pt x="17190" y="84497"/>
                </a:lnTo>
                <a:lnTo>
                  <a:pt x="8762" y="84497"/>
                </a:lnTo>
                <a:lnTo>
                  <a:pt x="8762" y="76237"/>
                </a:lnTo>
                <a:close/>
                <a:moveTo>
                  <a:pt x="25840" y="76237"/>
                </a:moveTo>
                <a:lnTo>
                  <a:pt x="25840" y="84497"/>
                </a:lnTo>
                <a:lnTo>
                  <a:pt x="17413" y="84497"/>
                </a:lnTo>
                <a:lnTo>
                  <a:pt x="17413" y="76237"/>
                </a:lnTo>
                <a:close/>
                <a:moveTo>
                  <a:pt x="34547" y="76237"/>
                </a:moveTo>
                <a:lnTo>
                  <a:pt x="34547" y="84497"/>
                </a:lnTo>
                <a:lnTo>
                  <a:pt x="26064" y="84497"/>
                </a:lnTo>
                <a:lnTo>
                  <a:pt x="26064" y="76237"/>
                </a:lnTo>
                <a:close/>
                <a:moveTo>
                  <a:pt x="43197" y="76237"/>
                </a:moveTo>
                <a:lnTo>
                  <a:pt x="43197" y="84497"/>
                </a:lnTo>
                <a:lnTo>
                  <a:pt x="34770" y="84497"/>
                </a:lnTo>
                <a:lnTo>
                  <a:pt x="34770" y="76237"/>
                </a:lnTo>
                <a:close/>
                <a:moveTo>
                  <a:pt x="51848" y="76237"/>
                </a:moveTo>
                <a:lnTo>
                  <a:pt x="51848" y="84497"/>
                </a:lnTo>
                <a:lnTo>
                  <a:pt x="43421" y="84497"/>
                </a:lnTo>
                <a:lnTo>
                  <a:pt x="43421" y="76237"/>
                </a:lnTo>
                <a:close/>
                <a:moveTo>
                  <a:pt x="60499" y="76237"/>
                </a:moveTo>
                <a:lnTo>
                  <a:pt x="60499" y="84497"/>
                </a:lnTo>
                <a:lnTo>
                  <a:pt x="52071" y="84497"/>
                </a:lnTo>
                <a:lnTo>
                  <a:pt x="52071" y="76237"/>
                </a:lnTo>
                <a:close/>
                <a:moveTo>
                  <a:pt x="69149" y="76237"/>
                </a:moveTo>
                <a:lnTo>
                  <a:pt x="69149" y="84497"/>
                </a:lnTo>
                <a:lnTo>
                  <a:pt x="60722" y="84497"/>
                </a:lnTo>
                <a:lnTo>
                  <a:pt x="60722" y="76237"/>
                </a:lnTo>
                <a:close/>
                <a:moveTo>
                  <a:pt x="77800" y="76237"/>
                </a:moveTo>
                <a:lnTo>
                  <a:pt x="77800" y="84497"/>
                </a:lnTo>
                <a:lnTo>
                  <a:pt x="69373" y="84497"/>
                </a:lnTo>
                <a:lnTo>
                  <a:pt x="69373" y="76237"/>
                </a:lnTo>
                <a:close/>
                <a:moveTo>
                  <a:pt x="86506" y="76237"/>
                </a:moveTo>
                <a:lnTo>
                  <a:pt x="86506" y="84497"/>
                </a:lnTo>
                <a:lnTo>
                  <a:pt x="78023" y="84497"/>
                </a:lnTo>
                <a:lnTo>
                  <a:pt x="78023" y="76237"/>
                </a:lnTo>
                <a:close/>
                <a:moveTo>
                  <a:pt x="95157" y="76237"/>
                </a:moveTo>
                <a:lnTo>
                  <a:pt x="95157" y="84497"/>
                </a:lnTo>
                <a:lnTo>
                  <a:pt x="86730" y="84497"/>
                </a:lnTo>
                <a:lnTo>
                  <a:pt x="86730" y="76237"/>
                </a:lnTo>
                <a:close/>
                <a:moveTo>
                  <a:pt x="103808" y="76237"/>
                </a:moveTo>
                <a:lnTo>
                  <a:pt x="103808" y="84497"/>
                </a:lnTo>
                <a:lnTo>
                  <a:pt x="95380" y="84497"/>
                </a:lnTo>
                <a:lnTo>
                  <a:pt x="95380" y="76237"/>
                </a:lnTo>
                <a:close/>
                <a:moveTo>
                  <a:pt x="112458" y="76237"/>
                </a:moveTo>
                <a:lnTo>
                  <a:pt x="112458" y="84497"/>
                </a:lnTo>
                <a:lnTo>
                  <a:pt x="104031" y="84497"/>
                </a:lnTo>
                <a:lnTo>
                  <a:pt x="104031" y="76237"/>
                </a:lnTo>
                <a:close/>
                <a:moveTo>
                  <a:pt x="121109" y="76237"/>
                </a:moveTo>
                <a:lnTo>
                  <a:pt x="121109" y="84497"/>
                </a:lnTo>
                <a:lnTo>
                  <a:pt x="112681" y="84497"/>
                </a:lnTo>
                <a:lnTo>
                  <a:pt x="112681" y="76237"/>
                </a:lnTo>
                <a:close/>
                <a:moveTo>
                  <a:pt x="129760" y="76237"/>
                </a:moveTo>
                <a:lnTo>
                  <a:pt x="129760" y="84497"/>
                </a:lnTo>
                <a:lnTo>
                  <a:pt x="121332" y="84497"/>
                </a:lnTo>
                <a:lnTo>
                  <a:pt x="121332" y="76237"/>
                </a:lnTo>
                <a:close/>
                <a:moveTo>
                  <a:pt x="138410" y="76237"/>
                </a:moveTo>
                <a:lnTo>
                  <a:pt x="138410" y="84497"/>
                </a:lnTo>
                <a:lnTo>
                  <a:pt x="129983" y="84497"/>
                </a:lnTo>
                <a:lnTo>
                  <a:pt x="129983" y="76237"/>
                </a:lnTo>
                <a:close/>
                <a:moveTo>
                  <a:pt x="147117" y="76237"/>
                </a:moveTo>
                <a:lnTo>
                  <a:pt x="147117" y="84497"/>
                </a:lnTo>
                <a:lnTo>
                  <a:pt x="138633" y="84497"/>
                </a:lnTo>
                <a:lnTo>
                  <a:pt x="138633" y="76237"/>
                </a:lnTo>
                <a:close/>
                <a:moveTo>
                  <a:pt x="155767" y="76237"/>
                </a:moveTo>
                <a:lnTo>
                  <a:pt x="155767" y="84497"/>
                </a:lnTo>
                <a:lnTo>
                  <a:pt x="147340" y="84497"/>
                </a:lnTo>
                <a:lnTo>
                  <a:pt x="147340" y="76237"/>
                </a:lnTo>
                <a:close/>
                <a:moveTo>
                  <a:pt x="164418" y="76237"/>
                </a:moveTo>
                <a:lnTo>
                  <a:pt x="164418" y="84497"/>
                </a:lnTo>
                <a:lnTo>
                  <a:pt x="155990" y="84497"/>
                </a:lnTo>
                <a:lnTo>
                  <a:pt x="155990" y="76237"/>
                </a:lnTo>
                <a:close/>
                <a:moveTo>
                  <a:pt x="173069" y="76237"/>
                </a:moveTo>
                <a:lnTo>
                  <a:pt x="173069" y="84497"/>
                </a:lnTo>
                <a:lnTo>
                  <a:pt x="164641" y="84497"/>
                </a:lnTo>
                <a:lnTo>
                  <a:pt x="164641" y="76237"/>
                </a:lnTo>
                <a:close/>
                <a:moveTo>
                  <a:pt x="181719" y="76237"/>
                </a:moveTo>
                <a:lnTo>
                  <a:pt x="181719" y="84497"/>
                </a:lnTo>
                <a:lnTo>
                  <a:pt x="173292" y="84497"/>
                </a:lnTo>
                <a:lnTo>
                  <a:pt x="173292" y="76237"/>
                </a:lnTo>
                <a:close/>
                <a:moveTo>
                  <a:pt x="190370" y="76237"/>
                </a:moveTo>
                <a:lnTo>
                  <a:pt x="190370" y="84497"/>
                </a:lnTo>
                <a:lnTo>
                  <a:pt x="181942" y="84497"/>
                </a:lnTo>
                <a:lnTo>
                  <a:pt x="181942" y="76237"/>
                </a:lnTo>
                <a:close/>
                <a:moveTo>
                  <a:pt x="199020" y="76237"/>
                </a:moveTo>
                <a:lnTo>
                  <a:pt x="199020" y="84497"/>
                </a:lnTo>
                <a:lnTo>
                  <a:pt x="190593" y="84497"/>
                </a:lnTo>
                <a:lnTo>
                  <a:pt x="190593" y="76237"/>
                </a:lnTo>
                <a:close/>
                <a:moveTo>
                  <a:pt x="207727" y="76237"/>
                </a:moveTo>
                <a:lnTo>
                  <a:pt x="207727" y="84497"/>
                </a:lnTo>
                <a:lnTo>
                  <a:pt x="199244" y="84497"/>
                </a:lnTo>
                <a:lnTo>
                  <a:pt x="199244" y="76237"/>
                </a:lnTo>
                <a:close/>
                <a:moveTo>
                  <a:pt x="216377" y="76237"/>
                </a:moveTo>
                <a:lnTo>
                  <a:pt x="216377" y="84497"/>
                </a:lnTo>
                <a:lnTo>
                  <a:pt x="207950" y="84497"/>
                </a:lnTo>
                <a:lnTo>
                  <a:pt x="207950" y="76237"/>
                </a:lnTo>
                <a:close/>
                <a:moveTo>
                  <a:pt x="225028" y="76237"/>
                </a:moveTo>
                <a:lnTo>
                  <a:pt x="225028" y="84497"/>
                </a:lnTo>
                <a:lnTo>
                  <a:pt x="216601" y="84497"/>
                </a:lnTo>
                <a:lnTo>
                  <a:pt x="216601" y="76237"/>
                </a:lnTo>
                <a:close/>
                <a:moveTo>
                  <a:pt x="233679" y="76237"/>
                </a:moveTo>
                <a:lnTo>
                  <a:pt x="233679" y="84497"/>
                </a:lnTo>
                <a:lnTo>
                  <a:pt x="225251" y="84497"/>
                </a:lnTo>
                <a:lnTo>
                  <a:pt x="225251" y="76237"/>
                </a:lnTo>
                <a:close/>
                <a:moveTo>
                  <a:pt x="242329" y="76237"/>
                </a:moveTo>
                <a:lnTo>
                  <a:pt x="242329" y="84497"/>
                </a:lnTo>
                <a:lnTo>
                  <a:pt x="233902" y="84497"/>
                </a:lnTo>
                <a:lnTo>
                  <a:pt x="233902" y="76237"/>
                </a:lnTo>
                <a:close/>
                <a:moveTo>
                  <a:pt x="250980" y="76237"/>
                </a:moveTo>
                <a:lnTo>
                  <a:pt x="250980" y="84497"/>
                </a:lnTo>
                <a:lnTo>
                  <a:pt x="242553" y="84497"/>
                </a:lnTo>
                <a:lnTo>
                  <a:pt x="242553" y="76237"/>
                </a:lnTo>
                <a:close/>
                <a:moveTo>
                  <a:pt x="259686" y="76237"/>
                </a:moveTo>
                <a:lnTo>
                  <a:pt x="259686" y="84497"/>
                </a:lnTo>
                <a:lnTo>
                  <a:pt x="251203" y="84497"/>
                </a:lnTo>
                <a:lnTo>
                  <a:pt x="251203" y="76237"/>
                </a:lnTo>
                <a:close/>
                <a:moveTo>
                  <a:pt x="268337" y="76237"/>
                </a:moveTo>
                <a:lnTo>
                  <a:pt x="268337" y="84497"/>
                </a:lnTo>
                <a:lnTo>
                  <a:pt x="259910" y="84497"/>
                </a:lnTo>
                <a:lnTo>
                  <a:pt x="259910" y="76237"/>
                </a:lnTo>
                <a:close/>
                <a:moveTo>
                  <a:pt x="276988" y="76237"/>
                </a:moveTo>
                <a:lnTo>
                  <a:pt x="276988" y="84497"/>
                </a:lnTo>
                <a:lnTo>
                  <a:pt x="268560" y="84497"/>
                </a:lnTo>
                <a:lnTo>
                  <a:pt x="268560" y="76237"/>
                </a:lnTo>
                <a:close/>
                <a:moveTo>
                  <a:pt x="17190" y="84720"/>
                </a:moveTo>
                <a:lnTo>
                  <a:pt x="17190" y="92924"/>
                </a:lnTo>
                <a:lnTo>
                  <a:pt x="8762" y="92924"/>
                </a:lnTo>
                <a:lnTo>
                  <a:pt x="8762" y="84720"/>
                </a:lnTo>
                <a:close/>
                <a:moveTo>
                  <a:pt x="25840" y="84720"/>
                </a:moveTo>
                <a:lnTo>
                  <a:pt x="25840" y="92924"/>
                </a:lnTo>
                <a:lnTo>
                  <a:pt x="17413" y="92924"/>
                </a:lnTo>
                <a:lnTo>
                  <a:pt x="17413" y="84720"/>
                </a:lnTo>
                <a:close/>
                <a:moveTo>
                  <a:pt x="34547" y="84720"/>
                </a:moveTo>
                <a:lnTo>
                  <a:pt x="34547" y="92924"/>
                </a:lnTo>
                <a:lnTo>
                  <a:pt x="26064" y="92924"/>
                </a:lnTo>
                <a:lnTo>
                  <a:pt x="26064" y="84720"/>
                </a:lnTo>
                <a:close/>
                <a:moveTo>
                  <a:pt x="43197" y="84720"/>
                </a:moveTo>
                <a:lnTo>
                  <a:pt x="43197" y="92924"/>
                </a:lnTo>
                <a:lnTo>
                  <a:pt x="34770" y="92924"/>
                </a:lnTo>
                <a:lnTo>
                  <a:pt x="34770" y="84720"/>
                </a:lnTo>
                <a:close/>
                <a:moveTo>
                  <a:pt x="51848" y="84720"/>
                </a:moveTo>
                <a:lnTo>
                  <a:pt x="51848" y="92924"/>
                </a:lnTo>
                <a:lnTo>
                  <a:pt x="43421" y="92924"/>
                </a:lnTo>
                <a:lnTo>
                  <a:pt x="43421" y="84720"/>
                </a:lnTo>
                <a:close/>
                <a:moveTo>
                  <a:pt x="60499" y="84720"/>
                </a:moveTo>
                <a:lnTo>
                  <a:pt x="60499" y="92924"/>
                </a:lnTo>
                <a:lnTo>
                  <a:pt x="52071" y="92924"/>
                </a:lnTo>
                <a:lnTo>
                  <a:pt x="52071" y="84720"/>
                </a:lnTo>
                <a:close/>
                <a:moveTo>
                  <a:pt x="69149" y="84720"/>
                </a:moveTo>
                <a:lnTo>
                  <a:pt x="69149" y="92924"/>
                </a:lnTo>
                <a:lnTo>
                  <a:pt x="60722" y="92924"/>
                </a:lnTo>
                <a:lnTo>
                  <a:pt x="60722" y="84720"/>
                </a:lnTo>
                <a:close/>
                <a:moveTo>
                  <a:pt x="77800" y="84720"/>
                </a:moveTo>
                <a:lnTo>
                  <a:pt x="77800" y="92924"/>
                </a:lnTo>
                <a:lnTo>
                  <a:pt x="69373" y="92924"/>
                </a:lnTo>
                <a:lnTo>
                  <a:pt x="69373" y="84720"/>
                </a:lnTo>
                <a:close/>
                <a:moveTo>
                  <a:pt x="86506" y="84720"/>
                </a:moveTo>
                <a:lnTo>
                  <a:pt x="86506" y="92924"/>
                </a:lnTo>
                <a:lnTo>
                  <a:pt x="78023" y="92924"/>
                </a:lnTo>
                <a:lnTo>
                  <a:pt x="78023" y="84720"/>
                </a:lnTo>
                <a:close/>
                <a:moveTo>
                  <a:pt x="95157" y="84720"/>
                </a:moveTo>
                <a:lnTo>
                  <a:pt x="95157" y="92924"/>
                </a:lnTo>
                <a:lnTo>
                  <a:pt x="86730" y="92924"/>
                </a:lnTo>
                <a:lnTo>
                  <a:pt x="86730" y="84720"/>
                </a:lnTo>
                <a:close/>
                <a:moveTo>
                  <a:pt x="103808" y="84720"/>
                </a:moveTo>
                <a:lnTo>
                  <a:pt x="103808" y="92924"/>
                </a:lnTo>
                <a:lnTo>
                  <a:pt x="95380" y="92924"/>
                </a:lnTo>
                <a:lnTo>
                  <a:pt x="95380" y="84720"/>
                </a:lnTo>
                <a:close/>
                <a:moveTo>
                  <a:pt x="112458" y="84720"/>
                </a:moveTo>
                <a:lnTo>
                  <a:pt x="112458" y="92924"/>
                </a:lnTo>
                <a:lnTo>
                  <a:pt x="104031" y="92924"/>
                </a:lnTo>
                <a:lnTo>
                  <a:pt x="104031" y="84720"/>
                </a:lnTo>
                <a:close/>
                <a:moveTo>
                  <a:pt x="121109" y="84720"/>
                </a:moveTo>
                <a:lnTo>
                  <a:pt x="121109" y="92924"/>
                </a:lnTo>
                <a:lnTo>
                  <a:pt x="112681" y="92924"/>
                </a:lnTo>
                <a:lnTo>
                  <a:pt x="112681" y="84720"/>
                </a:lnTo>
                <a:close/>
                <a:moveTo>
                  <a:pt x="129760" y="84720"/>
                </a:moveTo>
                <a:lnTo>
                  <a:pt x="129760" y="92924"/>
                </a:lnTo>
                <a:lnTo>
                  <a:pt x="121332" y="92924"/>
                </a:lnTo>
                <a:lnTo>
                  <a:pt x="121332" y="84720"/>
                </a:lnTo>
                <a:close/>
                <a:moveTo>
                  <a:pt x="138410" y="84720"/>
                </a:moveTo>
                <a:lnTo>
                  <a:pt x="138410" y="92924"/>
                </a:lnTo>
                <a:lnTo>
                  <a:pt x="129983" y="92924"/>
                </a:lnTo>
                <a:lnTo>
                  <a:pt x="129983" y="84720"/>
                </a:lnTo>
                <a:close/>
                <a:moveTo>
                  <a:pt x="147117" y="84720"/>
                </a:moveTo>
                <a:lnTo>
                  <a:pt x="147117" y="92924"/>
                </a:lnTo>
                <a:lnTo>
                  <a:pt x="138633" y="92924"/>
                </a:lnTo>
                <a:lnTo>
                  <a:pt x="138633" y="84720"/>
                </a:lnTo>
                <a:close/>
                <a:moveTo>
                  <a:pt x="155767" y="84720"/>
                </a:moveTo>
                <a:lnTo>
                  <a:pt x="155767" y="92924"/>
                </a:lnTo>
                <a:lnTo>
                  <a:pt x="147340" y="92924"/>
                </a:lnTo>
                <a:lnTo>
                  <a:pt x="147340" y="84720"/>
                </a:lnTo>
                <a:close/>
                <a:moveTo>
                  <a:pt x="164418" y="84720"/>
                </a:moveTo>
                <a:lnTo>
                  <a:pt x="164418" y="92924"/>
                </a:lnTo>
                <a:lnTo>
                  <a:pt x="155990" y="92924"/>
                </a:lnTo>
                <a:lnTo>
                  <a:pt x="155990" y="84720"/>
                </a:lnTo>
                <a:close/>
                <a:moveTo>
                  <a:pt x="173069" y="84720"/>
                </a:moveTo>
                <a:lnTo>
                  <a:pt x="173069" y="92924"/>
                </a:lnTo>
                <a:lnTo>
                  <a:pt x="164641" y="92924"/>
                </a:lnTo>
                <a:lnTo>
                  <a:pt x="164641" y="84720"/>
                </a:lnTo>
                <a:close/>
                <a:moveTo>
                  <a:pt x="181719" y="84720"/>
                </a:moveTo>
                <a:lnTo>
                  <a:pt x="181719" y="92924"/>
                </a:lnTo>
                <a:lnTo>
                  <a:pt x="173292" y="92924"/>
                </a:lnTo>
                <a:lnTo>
                  <a:pt x="173292" y="84720"/>
                </a:lnTo>
                <a:close/>
                <a:moveTo>
                  <a:pt x="190370" y="84720"/>
                </a:moveTo>
                <a:lnTo>
                  <a:pt x="190370" y="92924"/>
                </a:lnTo>
                <a:lnTo>
                  <a:pt x="181942" y="92924"/>
                </a:lnTo>
                <a:lnTo>
                  <a:pt x="181942" y="84720"/>
                </a:lnTo>
                <a:close/>
                <a:moveTo>
                  <a:pt x="199020" y="84720"/>
                </a:moveTo>
                <a:lnTo>
                  <a:pt x="199020" y="92924"/>
                </a:lnTo>
                <a:lnTo>
                  <a:pt x="190593" y="92924"/>
                </a:lnTo>
                <a:lnTo>
                  <a:pt x="190593" y="84720"/>
                </a:lnTo>
                <a:close/>
                <a:moveTo>
                  <a:pt x="207727" y="84720"/>
                </a:moveTo>
                <a:lnTo>
                  <a:pt x="207727" y="92924"/>
                </a:lnTo>
                <a:lnTo>
                  <a:pt x="199244" y="92924"/>
                </a:lnTo>
                <a:lnTo>
                  <a:pt x="199244" y="84720"/>
                </a:lnTo>
                <a:close/>
                <a:moveTo>
                  <a:pt x="216377" y="84720"/>
                </a:moveTo>
                <a:lnTo>
                  <a:pt x="216377" y="92924"/>
                </a:lnTo>
                <a:lnTo>
                  <a:pt x="207950" y="92924"/>
                </a:lnTo>
                <a:lnTo>
                  <a:pt x="207950" y="84720"/>
                </a:lnTo>
                <a:close/>
                <a:moveTo>
                  <a:pt x="225028" y="84720"/>
                </a:moveTo>
                <a:lnTo>
                  <a:pt x="225028" y="92924"/>
                </a:lnTo>
                <a:lnTo>
                  <a:pt x="216601" y="92924"/>
                </a:lnTo>
                <a:lnTo>
                  <a:pt x="216601" y="84720"/>
                </a:lnTo>
                <a:close/>
                <a:moveTo>
                  <a:pt x="233679" y="84720"/>
                </a:moveTo>
                <a:lnTo>
                  <a:pt x="233679" y="92924"/>
                </a:lnTo>
                <a:lnTo>
                  <a:pt x="225251" y="92924"/>
                </a:lnTo>
                <a:lnTo>
                  <a:pt x="225251" y="84720"/>
                </a:lnTo>
                <a:close/>
                <a:moveTo>
                  <a:pt x="242329" y="84720"/>
                </a:moveTo>
                <a:lnTo>
                  <a:pt x="242329" y="92924"/>
                </a:lnTo>
                <a:lnTo>
                  <a:pt x="233902" y="92924"/>
                </a:lnTo>
                <a:lnTo>
                  <a:pt x="233902" y="84720"/>
                </a:lnTo>
                <a:close/>
                <a:moveTo>
                  <a:pt x="250980" y="84720"/>
                </a:moveTo>
                <a:lnTo>
                  <a:pt x="250980" y="92924"/>
                </a:lnTo>
                <a:lnTo>
                  <a:pt x="242553" y="92924"/>
                </a:lnTo>
                <a:lnTo>
                  <a:pt x="242553" y="84720"/>
                </a:lnTo>
                <a:close/>
                <a:moveTo>
                  <a:pt x="259686" y="84720"/>
                </a:moveTo>
                <a:lnTo>
                  <a:pt x="259686" y="92924"/>
                </a:lnTo>
                <a:lnTo>
                  <a:pt x="251203" y="92924"/>
                </a:lnTo>
                <a:lnTo>
                  <a:pt x="251203" y="84720"/>
                </a:lnTo>
                <a:close/>
                <a:moveTo>
                  <a:pt x="268337" y="84720"/>
                </a:moveTo>
                <a:lnTo>
                  <a:pt x="268337" y="92924"/>
                </a:lnTo>
                <a:lnTo>
                  <a:pt x="259910" y="92924"/>
                </a:lnTo>
                <a:lnTo>
                  <a:pt x="259910" y="84720"/>
                </a:lnTo>
                <a:close/>
                <a:moveTo>
                  <a:pt x="276988" y="84720"/>
                </a:moveTo>
                <a:lnTo>
                  <a:pt x="276988" y="92924"/>
                </a:lnTo>
                <a:lnTo>
                  <a:pt x="268560" y="92924"/>
                </a:lnTo>
                <a:lnTo>
                  <a:pt x="268560" y="84720"/>
                </a:lnTo>
                <a:close/>
                <a:moveTo>
                  <a:pt x="17190" y="93148"/>
                </a:moveTo>
                <a:lnTo>
                  <a:pt x="17190" y="101408"/>
                </a:lnTo>
                <a:lnTo>
                  <a:pt x="8762" y="101408"/>
                </a:lnTo>
                <a:lnTo>
                  <a:pt x="8762" y="93148"/>
                </a:lnTo>
                <a:close/>
                <a:moveTo>
                  <a:pt x="25840" y="93148"/>
                </a:moveTo>
                <a:lnTo>
                  <a:pt x="25840" y="101408"/>
                </a:lnTo>
                <a:lnTo>
                  <a:pt x="17413" y="101408"/>
                </a:lnTo>
                <a:lnTo>
                  <a:pt x="17413" y="93148"/>
                </a:lnTo>
                <a:close/>
                <a:moveTo>
                  <a:pt x="34547" y="93148"/>
                </a:moveTo>
                <a:lnTo>
                  <a:pt x="34547" y="101408"/>
                </a:lnTo>
                <a:lnTo>
                  <a:pt x="26064" y="101408"/>
                </a:lnTo>
                <a:lnTo>
                  <a:pt x="26064" y="93148"/>
                </a:lnTo>
                <a:close/>
                <a:moveTo>
                  <a:pt x="43197" y="93148"/>
                </a:moveTo>
                <a:lnTo>
                  <a:pt x="43197" y="101408"/>
                </a:lnTo>
                <a:lnTo>
                  <a:pt x="34770" y="101408"/>
                </a:lnTo>
                <a:lnTo>
                  <a:pt x="34770" y="93148"/>
                </a:lnTo>
                <a:close/>
                <a:moveTo>
                  <a:pt x="51848" y="93148"/>
                </a:moveTo>
                <a:lnTo>
                  <a:pt x="51848" y="101408"/>
                </a:lnTo>
                <a:lnTo>
                  <a:pt x="43421" y="101408"/>
                </a:lnTo>
                <a:lnTo>
                  <a:pt x="43421" y="93148"/>
                </a:lnTo>
                <a:close/>
                <a:moveTo>
                  <a:pt x="60499" y="93148"/>
                </a:moveTo>
                <a:lnTo>
                  <a:pt x="60499" y="101408"/>
                </a:lnTo>
                <a:lnTo>
                  <a:pt x="52071" y="101408"/>
                </a:lnTo>
                <a:lnTo>
                  <a:pt x="52071" y="93148"/>
                </a:lnTo>
                <a:close/>
                <a:moveTo>
                  <a:pt x="69149" y="93148"/>
                </a:moveTo>
                <a:lnTo>
                  <a:pt x="69149" y="101408"/>
                </a:lnTo>
                <a:lnTo>
                  <a:pt x="60722" y="101408"/>
                </a:lnTo>
                <a:lnTo>
                  <a:pt x="60722" y="93148"/>
                </a:lnTo>
                <a:close/>
                <a:moveTo>
                  <a:pt x="77800" y="93148"/>
                </a:moveTo>
                <a:lnTo>
                  <a:pt x="77800" y="101408"/>
                </a:lnTo>
                <a:lnTo>
                  <a:pt x="69373" y="101408"/>
                </a:lnTo>
                <a:lnTo>
                  <a:pt x="69373" y="93148"/>
                </a:lnTo>
                <a:close/>
                <a:moveTo>
                  <a:pt x="86506" y="93148"/>
                </a:moveTo>
                <a:lnTo>
                  <a:pt x="86506" y="101408"/>
                </a:lnTo>
                <a:lnTo>
                  <a:pt x="78023" y="101408"/>
                </a:lnTo>
                <a:lnTo>
                  <a:pt x="78023" y="93148"/>
                </a:lnTo>
                <a:close/>
                <a:moveTo>
                  <a:pt x="95157" y="93148"/>
                </a:moveTo>
                <a:lnTo>
                  <a:pt x="95157" y="101408"/>
                </a:lnTo>
                <a:lnTo>
                  <a:pt x="86730" y="101408"/>
                </a:lnTo>
                <a:lnTo>
                  <a:pt x="86730" y="93148"/>
                </a:lnTo>
                <a:close/>
                <a:moveTo>
                  <a:pt x="103808" y="93148"/>
                </a:moveTo>
                <a:lnTo>
                  <a:pt x="103808" y="101408"/>
                </a:lnTo>
                <a:lnTo>
                  <a:pt x="95380" y="101408"/>
                </a:lnTo>
                <a:lnTo>
                  <a:pt x="95380" y="93148"/>
                </a:lnTo>
                <a:close/>
                <a:moveTo>
                  <a:pt x="112458" y="93148"/>
                </a:moveTo>
                <a:lnTo>
                  <a:pt x="112458" y="101408"/>
                </a:lnTo>
                <a:lnTo>
                  <a:pt x="104031" y="101408"/>
                </a:lnTo>
                <a:lnTo>
                  <a:pt x="104031" y="93148"/>
                </a:lnTo>
                <a:close/>
                <a:moveTo>
                  <a:pt x="121109" y="93148"/>
                </a:moveTo>
                <a:lnTo>
                  <a:pt x="121109" y="101408"/>
                </a:lnTo>
                <a:lnTo>
                  <a:pt x="112681" y="101408"/>
                </a:lnTo>
                <a:lnTo>
                  <a:pt x="112681" y="93148"/>
                </a:lnTo>
                <a:close/>
                <a:moveTo>
                  <a:pt x="129760" y="93148"/>
                </a:moveTo>
                <a:lnTo>
                  <a:pt x="129760" y="101408"/>
                </a:lnTo>
                <a:lnTo>
                  <a:pt x="121332" y="101408"/>
                </a:lnTo>
                <a:lnTo>
                  <a:pt x="121332" y="93148"/>
                </a:lnTo>
                <a:close/>
                <a:moveTo>
                  <a:pt x="138410" y="93148"/>
                </a:moveTo>
                <a:lnTo>
                  <a:pt x="138410" y="101408"/>
                </a:lnTo>
                <a:lnTo>
                  <a:pt x="129983" y="101408"/>
                </a:lnTo>
                <a:lnTo>
                  <a:pt x="129983" y="93148"/>
                </a:lnTo>
                <a:close/>
                <a:moveTo>
                  <a:pt x="147117" y="93148"/>
                </a:moveTo>
                <a:lnTo>
                  <a:pt x="147117" y="101408"/>
                </a:lnTo>
                <a:lnTo>
                  <a:pt x="138633" y="101408"/>
                </a:lnTo>
                <a:lnTo>
                  <a:pt x="138633" y="93148"/>
                </a:lnTo>
                <a:close/>
                <a:moveTo>
                  <a:pt x="155767" y="93148"/>
                </a:moveTo>
                <a:lnTo>
                  <a:pt x="155767" y="101408"/>
                </a:lnTo>
                <a:lnTo>
                  <a:pt x="147340" y="101408"/>
                </a:lnTo>
                <a:lnTo>
                  <a:pt x="147340" y="93148"/>
                </a:lnTo>
                <a:close/>
                <a:moveTo>
                  <a:pt x="164418" y="93148"/>
                </a:moveTo>
                <a:lnTo>
                  <a:pt x="164418" y="101408"/>
                </a:lnTo>
                <a:lnTo>
                  <a:pt x="155990" y="101408"/>
                </a:lnTo>
                <a:lnTo>
                  <a:pt x="155990" y="93148"/>
                </a:lnTo>
                <a:close/>
                <a:moveTo>
                  <a:pt x="173069" y="93148"/>
                </a:moveTo>
                <a:lnTo>
                  <a:pt x="173069" y="101408"/>
                </a:lnTo>
                <a:lnTo>
                  <a:pt x="164641" y="101408"/>
                </a:lnTo>
                <a:lnTo>
                  <a:pt x="164641" y="93148"/>
                </a:lnTo>
                <a:close/>
                <a:moveTo>
                  <a:pt x="181719" y="93148"/>
                </a:moveTo>
                <a:lnTo>
                  <a:pt x="181719" y="101408"/>
                </a:lnTo>
                <a:lnTo>
                  <a:pt x="173292" y="101408"/>
                </a:lnTo>
                <a:lnTo>
                  <a:pt x="173292" y="93148"/>
                </a:lnTo>
                <a:close/>
                <a:moveTo>
                  <a:pt x="190370" y="93148"/>
                </a:moveTo>
                <a:lnTo>
                  <a:pt x="190370" y="101408"/>
                </a:lnTo>
                <a:lnTo>
                  <a:pt x="181942" y="101408"/>
                </a:lnTo>
                <a:lnTo>
                  <a:pt x="181942" y="93148"/>
                </a:lnTo>
                <a:close/>
                <a:moveTo>
                  <a:pt x="199020" y="93148"/>
                </a:moveTo>
                <a:lnTo>
                  <a:pt x="199020" y="101408"/>
                </a:lnTo>
                <a:lnTo>
                  <a:pt x="190593" y="101408"/>
                </a:lnTo>
                <a:lnTo>
                  <a:pt x="190593" y="93148"/>
                </a:lnTo>
                <a:close/>
                <a:moveTo>
                  <a:pt x="207727" y="93148"/>
                </a:moveTo>
                <a:lnTo>
                  <a:pt x="207727" y="101408"/>
                </a:lnTo>
                <a:lnTo>
                  <a:pt x="199244" y="101408"/>
                </a:lnTo>
                <a:lnTo>
                  <a:pt x="199244" y="93148"/>
                </a:lnTo>
                <a:close/>
                <a:moveTo>
                  <a:pt x="216377" y="93148"/>
                </a:moveTo>
                <a:lnTo>
                  <a:pt x="216377" y="101408"/>
                </a:lnTo>
                <a:lnTo>
                  <a:pt x="207950" y="101408"/>
                </a:lnTo>
                <a:lnTo>
                  <a:pt x="207950" y="93148"/>
                </a:lnTo>
                <a:close/>
                <a:moveTo>
                  <a:pt x="225028" y="93148"/>
                </a:moveTo>
                <a:lnTo>
                  <a:pt x="225028" y="101408"/>
                </a:lnTo>
                <a:lnTo>
                  <a:pt x="216601" y="101408"/>
                </a:lnTo>
                <a:lnTo>
                  <a:pt x="216601" y="93148"/>
                </a:lnTo>
                <a:close/>
                <a:moveTo>
                  <a:pt x="233679" y="93148"/>
                </a:moveTo>
                <a:lnTo>
                  <a:pt x="233679" y="101408"/>
                </a:lnTo>
                <a:lnTo>
                  <a:pt x="225251" y="101408"/>
                </a:lnTo>
                <a:lnTo>
                  <a:pt x="225251" y="93148"/>
                </a:lnTo>
                <a:close/>
                <a:moveTo>
                  <a:pt x="242329" y="93148"/>
                </a:moveTo>
                <a:lnTo>
                  <a:pt x="242329" y="101408"/>
                </a:lnTo>
                <a:lnTo>
                  <a:pt x="233902" y="101408"/>
                </a:lnTo>
                <a:lnTo>
                  <a:pt x="233902" y="93148"/>
                </a:lnTo>
                <a:close/>
                <a:moveTo>
                  <a:pt x="250980" y="93148"/>
                </a:moveTo>
                <a:lnTo>
                  <a:pt x="250980" y="101408"/>
                </a:lnTo>
                <a:lnTo>
                  <a:pt x="242553" y="101408"/>
                </a:lnTo>
                <a:lnTo>
                  <a:pt x="242553" y="93148"/>
                </a:lnTo>
                <a:close/>
                <a:moveTo>
                  <a:pt x="259686" y="93148"/>
                </a:moveTo>
                <a:lnTo>
                  <a:pt x="259686" y="101408"/>
                </a:lnTo>
                <a:lnTo>
                  <a:pt x="251203" y="101408"/>
                </a:lnTo>
                <a:lnTo>
                  <a:pt x="251203" y="93148"/>
                </a:lnTo>
                <a:close/>
                <a:moveTo>
                  <a:pt x="268337" y="93148"/>
                </a:moveTo>
                <a:lnTo>
                  <a:pt x="268337" y="101408"/>
                </a:lnTo>
                <a:lnTo>
                  <a:pt x="259910" y="101408"/>
                </a:lnTo>
                <a:lnTo>
                  <a:pt x="259910" y="93148"/>
                </a:lnTo>
                <a:close/>
                <a:moveTo>
                  <a:pt x="276988" y="93148"/>
                </a:moveTo>
                <a:lnTo>
                  <a:pt x="276988" y="101408"/>
                </a:lnTo>
                <a:lnTo>
                  <a:pt x="268560" y="101408"/>
                </a:lnTo>
                <a:lnTo>
                  <a:pt x="268560" y="93148"/>
                </a:lnTo>
                <a:close/>
                <a:moveTo>
                  <a:pt x="17190" y="101631"/>
                </a:moveTo>
                <a:lnTo>
                  <a:pt x="17190" y="109891"/>
                </a:lnTo>
                <a:lnTo>
                  <a:pt x="8762" y="109891"/>
                </a:lnTo>
                <a:lnTo>
                  <a:pt x="8762" y="101631"/>
                </a:lnTo>
                <a:close/>
                <a:moveTo>
                  <a:pt x="25840" y="101631"/>
                </a:moveTo>
                <a:lnTo>
                  <a:pt x="25840" y="109891"/>
                </a:lnTo>
                <a:lnTo>
                  <a:pt x="17413" y="109891"/>
                </a:lnTo>
                <a:lnTo>
                  <a:pt x="17413" y="101631"/>
                </a:lnTo>
                <a:close/>
                <a:moveTo>
                  <a:pt x="34547" y="101631"/>
                </a:moveTo>
                <a:lnTo>
                  <a:pt x="34547" y="109891"/>
                </a:lnTo>
                <a:lnTo>
                  <a:pt x="26064" y="109891"/>
                </a:lnTo>
                <a:lnTo>
                  <a:pt x="26064" y="101631"/>
                </a:lnTo>
                <a:close/>
                <a:moveTo>
                  <a:pt x="43197" y="101631"/>
                </a:moveTo>
                <a:lnTo>
                  <a:pt x="43197" y="109891"/>
                </a:lnTo>
                <a:lnTo>
                  <a:pt x="34770" y="109891"/>
                </a:lnTo>
                <a:lnTo>
                  <a:pt x="34770" y="101631"/>
                </a:lnTo>
                <a:close/>
                <a:moveTo>
                  <a:pt x="51848" y="101631"/>
                </a:moveTo>
                <a:lnTo>
                  <a:pt x="51848" y="109891"/>
                </a:lnTo>
                <a:lnTo>
                  <a:pt x="43421" y="109891"/>
                </a:lnTo>
                <a:lnTo>
                  <a:pt x="43421" y="101631"/>
                </a:lnTo>
                <a:close/>
                <a:moveTo>
                  <a:pt x="60499" y="101631"/>
                </a:moveTo>
                <a:lnTo>
                  <a:pt x="60499" y="109891"/>
                </a:lnTo>
                <a:lnTo>
                  <a:pt x="52071" y="109891"/>
                </a:lnTo>
                <a:lnTo>
                  <a:pt x="52071" y="101631"/>
                </a:lnTo>
                <a:close/>
                <a:moveTo>
                  <a:pt x="69149" y="101631"/>
                </a:moveTo>
                <a:lnTo>
                  <a:pt x="69149" y="109891"/>
                </a:lnTo>
                <a:lnTo>
                  <a:pt x="60722" y="109891"/>
                </a:lnTo>
                <a:lnTo>
                  <a:pt x="60722" y="101631"/>
                </a:lnTo>
                <a:close/>
                <a:moveTo>
                  <a:pt x="77800" y="101631"/>
                </a:moveTo>
                <a:lnTo>
                  <a:pt x="77800" y="109891"/>
                </a:lnTo>
                <a:lnTo>
                  <a:pt x="69373" y="109891"/>
                </a:lnTo>
                <a:lnTo>
                  <a:pt x="69373" y="101631"/>
                </a:lnTo>
                <a:close/>
                <a:moveTo>
                  <a:pt x="86506" y="101631"/>
                </a:moveTo>
                <a:lnTo>
                  <a:pt x="86506" y="109891"/>
                </a:lnTo>
                <a:lnTo>
                  <a:pt x="78023" y="109891"/>
                </a:lnTo>
                <a:lnTo>
                  <a:pt x="78023" y="101631"/>
                </a:lnTo>
                <a:close/>
                <a:moveTo>
                  <a:pt x="95157" y="101631"/>
                </a:moveTo>
                <a:lnTo>
                  <a:pt x="95157" y="109891"/>
                </a:lnTo>
                <a:lnTo>
                  <a:pt x="86730" y="109891"/>
                </a:lnTo>
                <a:lnTo>
                  <a:pt x="86730" y="101631"/>
                </a:lnTo>
                <a:close/>
                <a:moveTo>
                  <a:pt x="103808" y="101631"/>
                </a:moveTo>
                <a:lnTo>
                  <a:pt x="103808" y="109891"/>
                </a:lnTo>
                <a:lnTo>
                  <a:pt x="95380" y="109891"/>
                </a:lnTo>
                <a:lnTo>
                  <a:pt x="95380" y="101631"/>
                </a:lnTo>
                <a:close/>
                <a:moveTo>
                  <a:pt x="112458" y="101631"/>
                </a:moveTo>
                <a:lnTo>
                  <a:pt x="112458" y="109891"/>
                </a:lnTo>
                <a:lnTo>
                  <a:pt x="104031" y="109891"/>
                </a:lnTo>
                <a:lnTo>
                  <a:pt x="104031" y="101631"/>
                </a:lnTo>
                <a:close/>
                <a:moveTo>
                  <a:pt x="121109" y="101631"/>
                </a:moveTo>
                <a:lnTo>
                  <a:pt x="121109" y="109891"/>
                </a:lnTo>
                <a:lnTo>
                  <a:pt x="112681" y="109891"/>
                </a:lnTo>
                <a:lnTo>
                  <a:pt x="112681" y="101631"/>
                </a:lnTo>
                <a:close/>
                <a:moveTo>
                  <a:pt x="129760" y="101631"/>
                </a:moveTo>
                <a:lnTo>
                  <a:pt x="129760" y="109891"/>
                </a:lnTo>
                <a:lnTo>
                  <a:pt x="121332" y="109891"/>
                </a:lnTo>
                <a:lnTo>
                  <a:pt x="121332" y="101631"/>
                </a:lnTo>
                <a:close/>
                <a:moveTo>
                  <a:pt x="138410" y="101631"/>
                </a:moveTo>
                <a:lnTo>
                  <a:pt x="138410" y="109891"/>
                </a:lnTo>
                <a:lnTo>
                  <a:pt x="129983" y="109891"/>
                </a:lnTo>
                <a:lnTo>
                  <a:pt x="129983" y="101631"/>
                </a:lnTo>
                <a:close/>
                <a:moveTo>
                  <a:pt x="147117" y="101631"/>
                </a:moveTo>
                <a:lnTo>
                  <a:pt x="147117" y="109891"/>
                </a:lnTo>
                <a:lnTo>
                  <a:pt x="138633" y="109891"/>
                </a:lnTo>
                <a:lnTo>
                  <a:pt x="138633" y="101631"/>
                </a:lnTo>
                <a:close/>
                <a:moveTo>
                  <a:pt x="155767" y="101631"/>
                </a:moveTo>
                <a:lnTo>
                  <a:pt x="155767" y="109891"/>
                </a:lnTo>
                <a:lnTo>
                  <a:pt x="147340" y="109891"/>
                </a:lnTo>
                <a:lnTo>
                  <a:pt x="147340" y="101631"/>
                </a:lnTo>
                <a:close/>
                <a:moveTo>
                  <a:pt x="164418" y="101631"/>
                </a:moveTo>
                <a:lnTo>
                  <a:pt x="164418" y="109891"/>
                </a:lnTo>
                <a:lnTo>
                  <a:pt x="155990" y="109891"/>
                </a:lnTo>
                <a:lnTo>
                  <a:pt x="155990" y="101631"/>
                </a:lnTo>
                <a:close/>
                <a:moveTo>
                  <a:pt x="173069" y="101631"/>
                </a:moveTo>
                <a:lnTo>
                  <a:pt x="173069" y="109891"/>
                </a:lnTo>
                <a:lnTo>
                  <a:pt x="164641" y="109891"/>
                </a:lnTo>
                <a:lnTo>
                  <a:pt x="164641" y="101631"/>
                </a:lnTo>
                <a:close/>
                <a:moveTo>
                  <a:pt x="181719" y="101631"/>
                </a:moveTo>
                <a:lnTo>
                  <a:pt x="181719" y="109891"/>
                </a:lnTo>
                <a:lnTo>
                  <a:pt x="173292" y="109891"/>
                </a:lnTo>
                <a:lnTo>
                  <a:pt x="173292" y="101631"/>
                </a:lnTo>
                <a:close/>
                <a:moveTo>
                  <a:pt x="190370" y="101631"/>
                </a:moveTo>
                <a:lnTo>
                  <a:pt x="190370" y="109891"/>
                </a:lnTo>
                <a:lnTo>
                  <a:pt x="181942" y="109891"/>
                </a:lnTo>
                <a:lnTo>
                  <a:pt x="181942" y="101631"/>
                </a:lnTo>
                <a:close/>
                <a:moveTo>
                  <a:pt x="199020" y="101631"/>
                </a:moveTo>
                <a:lnTo>
                  <a:pt x="199020" y="109891"/>
                </a:lnTo>
                <a:lnTo>
                  <a:pt x="190593" y="109891"/>
                </a:lnTo>
                <a:lnTo>
                  <a:pt x="190593" y="101631"/>
                </a:lnTo>
                <a:close/>
                <a:moveTo>
                  <a:pt x="207727" y="101631"/>
                </a:moveTo>
                <a:lnTo>
                  <a:pt x="207727" y="109891"/>
                </a:lnTo>
                <a:lnTo>
                  <a:pt x="199244" y="109891"/>
                </a:lnTo>
                <a:lnTo>
                  <a:pt x="199244" y="101631"/>
                </a:lnTo>
                <a:close/>
                <a:moveTo>
                  <a:pt x="216377" y="101631"/>
                </a:moveTo>
                <a:lnTo>
                  <a:pt x="216377" y="109891"/>
                </a:lnTo>
                <a:lnTo>
                  <a:pt x="207950" y="109891"/>
                </a:lnTo>
                <a:lnTo>
                  <a:pt x="207950" y="101631"/>
                </a:lnTo>
                <a:close/>
                <a:moveTo>
                  <a:pt x="225028" y="101631"/>
                </a:moveTo>
                <a:lnTo>
                  <a:pt x="225028" y="109891"/>
                </a:lnTo>
                <a:lnTo>
                  <a:pt x="216601" y="109891"/>
                </a:lnTo>
                <a:lnTo>
                  <a:pt x="216601" y="101631"/>
                </a:lnTo>
                <a:close/>
                <a:moveTo>
                  <a:pt x="233679" y="101631"/>
                </a:moveTo>
                <a:lnTo>
                  <a:pt x="233679" y="109891"/>
                </a:lnTo>
                <a:lnTo>
                  <a:pt x="225251" y="109891"/>
                </a:lnTo>
                <a:lnTo>
                  <a:pt x="225251" y="101631"/>
                </a:lnTo>
                <a:close/>
                <a:moveTo>
                  <a:pt x="242329" y="101631"/>
                </a:moveTo>
                <a:lnTo>
                  <a:pt x="242329" y="109891"/>
                </a:lnTo>
                <a:lnTo>
                  <a:pt x="233902" y="109891"/>
                </a:lnTo>
                <a:lnTo>
                  <a:pt x="233902" y="101631"/>
                </a:lnTo>
                <a:close/>
                <a:moveTo>
                  <a:pt x="250980" y="101631"/>
                </a:moveTo>
                <a:lnTo>
                  <a:pt x="250980" y="109891"/>
                </a:lnTo>
                <a:lnTo>
                  <a:pt x="242553" y="109891"/>
                </a:lnTo>
                <a:lnTo>
                  <a:pt x="242553" y="101631"/>
                </a:lnTo>
                <a:close/>
                <a:moveTo>
                  <a:pt x="259686" y="101631"/>
                </a:moveTo>
                <a:lnTo>
                  <a:pt x="259686" y="109891"/>
                </a:lnTo>
                <a:lnTo>
                  <a:pt x="251203" y="109891"/>
                </a:lnTo>
                <a:lnTo>
                  <a:pt x="251203" y="101631"/>
                </a:lnTo>
                <a:close/>
                <a:moveTo>
                  <a:pt x="268337" y="101631"/>
                </a:moveTo>
                <a:lnTo>
                  <a:pt x="268337" y="109891"/>
                </a:lnTo>
                <a:lnTo>
                  <a:pt x="259910" y="109891"/>
                </a:lnTo>
                <a:lnTo>
                  <a:pt x="259910" y="101631"/>
                </a:lnTo>
                <a:close/>
                <a:moveTo>
                  <a:pt x="276988" y="101631"/>
                </a:moveTo>
                <a:lnTo>
                  <a:pt x="276988" y="109891"/>
                </a:lnTo>
                <a:lnTo>
                  <a:pt x="268560" y="109891"/>
                </a:lnTo>
                <a:lnTo>
                  <a:pt x="268560" y="101631"/>
                </a:lnTo>
                <a:close/>
                <a:moveTo>
                  <a:pt x="17190" y="110114"/>
                </a:moveTo>
                <a:lnTo>
                  <a:pt x="17190" y="118318"/>
                </a:lnTo>
                <a:lnTo>
                  <a:pt x="8762" y="118318"/>
                </a:lnTo>
                <a:lnTo>
                  <a:pt x="8762" y="110114"/>
                </a:lnTo>
                <a:close/>
                <a:moveTo>
                  <a:pt x="25840" y="110114"/>
                </a:moveTo>
                <a:lnTo>
                  <a:pt x="25840" y="118318"/>
                </a:lnTo>
                <a:lnTo>
                  <a:pt x="17413" y="118318"/>
                </a:lnTo>
                <a:lnTo>
                  <a:pt x="17413" y="110114"/>
                </a:lnTo>
                <a:close/>
                <a:moveTo>
                  <a:pt x="34547" y="110114"/>
                </a:moveTo>
                <a:lnTo>
                  <a:pt x="34547" y="118318"/>
                </a:lnTo>
                <a:lnTo>
                  <a:pt x="26064" y="118318"/>
                </a:lnTo>
                <a:lnTo>
                  <a:pt x="26064" y="110114"/>
                </a:lnTo>
                <a:close/>
                <a:moveTo>
                  <a:pt x="43197" y="110114"/>
                </a:moveTo>
                <a:lnTo>
                  <a:pt x="43197" y="118318"/>
                </a:lnTo>
                <a:lnTo>
                  <a:pt x="34770" y="118318"/>
                </a:lnTo>
                <a:lnTo>
                  <a:pt x="34770" y="110114"/>
                </a:lnTo>
                <a:close/>
                <a:moveTo>
                  <a:pt x="51848" y="110114"/>
                </a:moveTo>
                <a:lnTo>
                  <a:pt x="51848" y="118318"/>
                </a:lnTo>
                <a:lnTo>
                  <a:pt x="43421" y="118318"/>
                </a:lnTo>
                <a:lnTo>
                  <a:pt x="43421" y="110114"/>
                </a:lnTo>
                <a:close/>
                <a:moveTo>
                  <a:pt x="60499" y="110114"/>
                </a:moveTo>
                <a:lnTo>
                  <a:pt x="60499" y="118318"/>
                </a:lnTo>
                <a:lnTo>
                  <a:pt x="52071" y="118318"/>
                </a:lnTo>
                <a:lnTo>
                  <a:pt x="52071" y="110114"/>
                </a:lnTo>
                <a:close/>
                <a:moveTo>
                  <a:pt x="69149" y="110114"/>
                </a:moveTo>
                <a:lnTo>
                  <a:pt x="69149" y="118318"/>
                </a:lnTo>
                <a:lnTo>
                  <a:pt x="60722" y="118318"/>
                </a:lnTo>
                <a:lnTo>
                  <a:pt x="60722" y="110114"/>
                </a:lnTo>
                <a:close/>
                <a:moveTo>
                  <a:pt x="77800" y="110114"/>
                </a:moveTo>
                <a:lnTo>
                  <a:pt x="77800" y="118318"/>
                </a:lnTo>
                <a:lnTo>
                  <a:pt x="69373" y="118318"/>
                </a:lnTo>
                <a:lnTo>
                  <a:pt x="69373" y="110114"/>
                </a:lnTo>
                <a:close/>
                <a:moveTo>
                  <a:pt x="86506" y="110114"/>
                </a:moveTo>
                <a:lnTo>
                  <a:pt x="86506" y="118318"/>
                </a:lnTo>
                <a:lnTo>
                  <a:pt x="78023" y="118318"/>
                </a:lnTo>
                <a:lnTo>
                  <a:pt x="78023" y="110114"/>
                </a:lnTo>
                <a:close/>
                <a:moveTo>
                  <a:pt x="95157" y="110114"/>
                </a:moveTo>
                <a:lnTo>
                  <a:pt x="95157" y="118318"/>
                </a:lnTo>
                <a:lnTo>
                  <a:pt x="86730" y="118318"/>
                </a:lnTo>
                <a:lnTo>
                  <a:pt x="86730" y="110114"/>
                </a:lnTo>
                <a:close/>
                <a:moveTo>
                  <a:pt x="103808" y="110114"/>
                </a:moveTo>
                <a:lnTo>
                  <a:pt x="103808" y="118318"/>
                </a:lnTo>
                <a:lnTo>
                  <a:pt x="95380" y="118318"/>
                </a:lnTo>
                <a:lnTo>
                  <a:pt x="95380" y="110114"/>
                </a:lnTo>
                <a:close/>
                <a:moveTo>
                  <a:pt x="112458" y="110114"/>
                </a:moveTo>
                <a:lnTo>
                  <a:pt x="112458" y="118318"/>
                </a:lnTo>
                <a:lnTo>
                  <a:pt x="104031" y="118318"/>
                </a:lnTo>
                <a:lnTo>
                  <a:pt x="104031" y="110114"/>
                </a:lnTo>
                <a:close/>
                <a:moveTo>
                  <a:pt x="121109" y="110114"/>
                </a:moveTo>
                <a:lnTo>
                  <a:pt x="121109" y="118318"/>
                </a:lnTo>
                <a:lnTo>
                  <a:pt x="112681" y="118318"/>
                </a:lnTo>
                <a:lnTo>
                  <a:pt x="112681" y="110114"/>
                </a:lnTo>
                <a:close/>
                <a:moveTo>
                  <a:pt x="129760" y="110114"/>
                </a:moveTo>
                <a:lnTo>
                  <a:pt x="129760" y="118318"/>
                </a:lnTo>
                <a:lnTo>
                  <a:pt x="121332" y="118318"/>
                </a:lnTo>
                <a:lnTo>
                  <a:pt x="121332" y="110114"/>
                </a:lnTo>
                <a:close/>
                <a:moveTo>
                  <a:pt x="138410" y="110114"/>
                </a:moveTo>
                <a:lnTo>
                  <a:pt x="138410" y="118318"/>
                </a:lnTo>
                <a:lnTo>
                  <a:pt x="129983" y="118318"/>
                </a:lnTo>
                <a:lnTo>
                  <a:pt x="129983" y="110114"/>
                </a:lnTo>
                <a:close/>
                <a:moveTo>
                  <a:pt x="147117" y="110114"/>
                </a:moveTo>
                <a:lnTo>
                  <a:pt x="147117" y="118318"/>
                </a:lnTo>
                <a:lnTo>
                  <a:pt x="138633" y="118318"/>
                </a:lnTo>
                <a:lnTo>
                  <a:pt x="138633" y="110114"/>
                </a:lnTo>
                <a:close/>
                <a:moveTo>
                  <a:pt x="155767" y="110114"/>
                </a:moveTo>
                <a:lnTo>
                  <a:pt x="155767" y="118318"/>
                </a:lnTo>
                <a:lnTo>
                  <a:pt x="147340" y="118318"/>
                </a:lnTo>
                <a:lnTo>
                  <a:pt x="147340" y="110114"/>
                </a:lnTo>
                <a:close/>
                <a:moveTo>
                  <a:pt x="164418" y="110114"/>
                </a:moveTo>
                <a:lnTo>
                  <a:pt x="164418" y="118318"/>
                </a:lnTo>
                <a:lnTo>
                  <a:pt x="155990" y="118318"/>
                </a:lnTo>
                <a:lnTo>
                  <a:pt x="155990" y="110114"/>
                </a:lnTo>
                <a:close/>
                <a:moveTo>
                  <a:pt x="173069" y="110114"/>
                </a:moveTo>
                <a:lnTo>
                  <a:pt x="173069" y="118318"/>
                </a:lnTo>
                <a:lnTo>
                  <a:pt x="164641" y="118318"/>
                </a:lnTo>
                <a:lnTo>
                  <a:pt x="164641" y="110114"/>
                </a:lnTo>
                <a:close/>
                <a:moveTo>
                  <a:pt x="181719" y="110114"/>
                </a:moveTo>
                <a:lnTo>
                  <a:pt x="181719" y="118318"/>
                </a:lnTo>
                <a:lnTo>
                  <a:pt x="173292" y="118318"/>
                </a:lnTo>
                <a:lnTo>
                  <a:pt x="173292" y="110114"/>
                </a:lnTo>
                <a:close/>
                <a:moveTo>
                  <a:pt x="190370" y="110114"/>
                </a:moveTo>
                <a:lnTo>
                  <a:pt x="190370" y="118318"/>
                </a:lnTo>
                <a:lnTo>
                  <a:pt x="181942" y="118318"/>
                </a:lnTo>
                <a:lnTo>
                  <a:pt x="181942" y="110114"/>
                </a:lnTo>
                <a:close/>
                <a:moveTo>
                  <a:pt x="199020" y="110114"/>
                </a:moveTo>
                <a:lnTo>
                  <a:pt x="199020" y="118318"/>
                </a:lnTo>
                <a:lnTo>
                  <a:pt x="190593" y="118318"/>
                </a:lnTo>
                <a:lnTo>
                  <a:pt x="190593" y="110114"/>
                </a:lnTo>
                <a:close/>
                <a:moveTo>
                  <a:pt x="207727" y="110114"/>
                </a:moveTo>
                <a:lnTo>
                  <a:pt x="207727" y="118318"/>
                </a:lnTo>
                <a:lnTo>
                  <a:pt x="199244" y="118318"/>
                </a:lnTo>
                <a:lnTo>
                  <a:pt x="199244" y="110114"/>
                </a:lnTo>
                <a:close/>
                <a:moveTo>
                  <a:pt x="216377" y="110114"/>
                </a:moveTo>
                <a:lnTo>
                  <a:pt x="216377" y="118318"/>
                </a:lnTo>
                <a:lnTo>
                  <a:pt x="207950" y="118318"/>
                </a:lnTo>
                <a:lnTo>
                  <a:pt x="207950" y="110114"/>
                </a:lnTo>
                <a:close/>
                <a:moveTo>
                  <a:pt x="225028" y="110114"/>
                </a:moveTo>
                <a:lnTo>
                  <a:pt x="225028" y="118318"/>
                </a:lnTo>
                <a:lnTo>
                  <a:pt x="216601" y="118318"/>
                </a:lnTo>
                <a:lnTo>
                  <a:pt x="216601" y="110114"/>
                </a:lnTo>
                <a:close/>
                <a:moveTo>
                  <a:pt x="233679" y="110114"/>
                </a:moveTo>
                <a:lnTo>
                  <a:pt x="233679" y="118318"/>
                </a:lnTo>
                <a:lnTo>
                  <a:pt x="225251" y="118318"/>
                </a:lnTo>
                <a:lnTo>
                  <a:pt x="225251" y="110114"/>
                </a:lnTo>
                <a:close/>
                <a:moveTo>
                  <a:pt x="242329" y="110114"/>
                </a:moveTo>
                <a:lnTo>
                  <a:pt x="242329" y="118318"/>
                </a:lnTo>
                <a:lnTo>
                  <a:pt x="233902" y="118318"/>
                </a:lnTo>
                <a:lnTo>
                  <a:pt x="233902" y="110114"/>
                </a:lnTo>
                <a:close/>
                <a:moveTo>
                  <a:pt x="250980" y="110114"/>
                </a:moveTo>
                <a:lnTo>
                  <a:pt x="250980" y="118318"/>
                </a:lnTo>
                <a:lnTo>
                  <a:pt x="242553" y="118318"/>
                </a:lnTo>
                <a:lnTo>
                  <a:pt x="242553" y="110114"/>
                </a:lnTo>
                <a:close/>
                <a:moveTo>
                  <a:pt x="259686" y="110114"/>
                </a:moveTo>
                <a:lnTo>
                  <a:pt x="259686" y="118318"/>
                </a:lnTo>
                <a:lnTo>
                  <a:pt x="251203" y="118318"/>
                </a:lnTo>
                <a:lnTo>
                  <a:pt x="251203" y="110114"/>
                </a:lnTo>
                <a:close/>
                <a:moveTo>
                  <a:pt x="268337" y="110114"/>
                </a:moveTo>
                <a:lnTo>
                  <a:pt x="268337" y="118318"/>
                </a:lnTo>
                <a:lnTo>
                  <a:pt x="259910" y="118318"/>
                </a:lnTo>
                <a:lnTo>
                  <a:pt x="259910" y="110114"/>
                </a:lnTo>
                <a:close/>
                <a:moveTo>
                  <a:pt x="276988" y="110114"/>
                </a:moveTo>
                <a:lnTo>
                  <a:pt x="276988" y="118318"/>
                </a:lnTo>
                <a:lnTo>
                  <a:pt x="268560" y="118318"/>
                </a:lnTo>
                <a:lnTo>
                  <a:pt x="268560" y="110114"/>
                </a:lnTo>
                <a:close/>
                <a:moveTo>
                  <a:pt x="17190" y="118541"/>
                </a:moveTo>
                <a:lnTo>
                  <a:pt x="17190" y="126801"/>
                </a:lnTo>
                <a:lnTo>
                  <a:pt x="8762" y="126801"/>
                </a:lnTo>
                <a:lnTo>
                  <a:pt x="8762" y="118541"/>
                </a:lnTo>
                <a:close/>
                <a:moveTo>
                  <a:pt x="25840" y="118541"/>
                </a:moveTo>
                <a:lnTo>
                  <a:pt x="25840" y="126801"/>
                </a:lnTo>
                <a:lnTo>
                  <a:pt x="17413" y="126801"/>
                </a:lnTo>
                <a:lnTo>
                  <a:pt x="17413" y="118541"/>
                </a:lnTo>
                <a:close/>
                <a:moveTo>
                  <a:pt x="34547" y="118541"/>
                </a:moveTo>
                <a:lnTo>
                  <a:pt x="34547" y="126801"/>
                </a:lnTo>
                <a:lnTo>
                  <a:pt x="26064" y="126801"/>
                </a:lnTo>
                <a:lnTo>
                  <a:pt x="26064" y="118541"/>
                </a:lnTo>
                <a:close/>
                <a:moveTo>
                  <a:pt x="43197" y="118541"/>
                </a:moveTo>
                <a:lnTo>
                  <a:pt x="43197" y="126801"/>
                </a:lnTo>
                <a:lnTo>
                  <a:pt x="34770" y="126801"/>
                </a:lnTo>
                <a:lnTo>
                  <a:pt x="34770" y="118541"/>
                </a:lnTo>
                <a:close/>
                <a:moveTo>
                  <a:pt x="51848" y="118541"/>
                </a:moveTo>
                <a:lnTo>
                  <a:pt x="51848" y="126801"/>
                </a:lnTo>
                <a:lnTo>
                  <a:pt x="43421" y="126801"/>
                </a:lnTo>
                <a:lnTo>
                  <a:pt x="43421" y="118541"/>
                </a:lnTo>
                <a:close/>
                <a:moveTo>
                  <a:pt x="60499" y="118541"/>
                </a:moveTo>
                <a:lnTo>
                  <a:pt x="60499" y="126801"/>
                </a:lnTo>
                <a:lnTo>
                  <a:pt x="52071" y="126801"/>
                </a:lnTo>
                <a:lnTo>
                  <a:pt x="52071" y="118541"/>
                </a:lnTo>
                <a:close/>
                <a:moveTo>
                  <a:pt x="69149" y="118541"/>
                </a:moveTo>
                <a:lnTo>
                  <a:pt x="69149" y="126801"/>
                </a:lnTo>
                <a:lnTo>
                  <a:pt x="60722" y="126801"/>
                </a:lnTo>
                <a:lnTo>
                  <a:pt x="60722" y="118541"/>
                </a:lnTo>
                <a:close/>
                <a:moveTo>
                  <a:pt x="77800" y="118541"/>
                </a:moveTo>
                <a:lnTo>
                  <a:pt x="77800" y="126801"/>
                </a:lnTo>
                <a:lnTo>
                  <a:pt x="69373" y="126801"/>
                </a:lnTo>
                <a:lnTo>
                  <a:pt x="69373" y="118541"/>
                </a:lnTo>
                <a:close/>
                <a:moveTo>
                  <a:pt x="86506" y="118541"/>
                </a:moveTo>
                <a:lnTo>
                  <a:pt x="86506" y="126801"/>
                </a:lnTo>
                <a:lnTo>
                  <a:pt x="78023" y="126801"/>
                </a:lnTo>
                <a:lnTo>
                  <a:pt x="78023" y="118541"/>
                </a:lnTo>
                <a:close/>
                <a:moveTo>
                  <a:pt x="95157" y="118541"/>
                </a:moveTo>
                <a:lnTo>
                  <a:pt x="95157" y="126801"/>
                </a:lnTo>
                <a:lnTo>
                  <a:pt x="86730" y="126801"/>
                </a:lnTo>
                <a:lnTo>
                  <a:pt x="86730" y="118541"/>
                </a:lnTo>
                <a:close/>
                <a:moveTo>
                  <a:pt x="103808" y="118541"/>
                </a:moveTo>
                <a:lnTo>
                  <a:pt x="103808" y="126801"/>
                </a:lnTo>
                <a:lnTo>
                  <a:pt x="95380" y="126801"/>
                </a:lnTo>
                <a:lnTo>
                  <a:pt x="95380" y="118541"/>
                </a:lnTo>
                <a:close/>
                <a:moveTo>
                  <a:pt x="112458" y="118541"/>
                </a:moveTo>
                <a:lnTo>
                  <a:pt x="112458" y="126801"/>
                </a:lnTo>
                <a:lnTo>
                  <a:pt x="104031" y="126801"/>
                </a:lnTo>
                <a:lnTo>
                  <a:pt x="104031" y="118541"/>
                </a:lnTo>
                <a:close/>
                <a:moveTo>
                  <a:pt x="121109" y="118541"/>
                </a:moveTo>
                <a:lnTo>
                  <a:pt x="121109" y="126801"/>
                </a:lnTo>
                <a:lnTo>
                  <a:pt x="112681" y="126801"/>
                </a:lnTo>
                <a:lnTo>
                  <a:pt x="112681" y="118541"/>
                </a:lnTo>
                <a:close/>
                <a:moveTo>
                  <a:pt x="129760" y="118541"/>
                </a:moveTo>
                <a:lnTo>
                  <a:pt x="129760" y="126801"/>
                </a:lnTo>
                <a:lnTo>
                  <a:pt x="121332" y="126801"/>
                </a:lnTo>
                <a:lnTo>
                  <a:pt x="121332" y="118541"/>
                </a:lnTo>
                <a:close/>
                <a:moveTo>
                  <a:pt x="138410" y="118541"/>
                </a:moveTo>
                <a:lnTo>
                  <a:pt x="138410" y="126801"/>
                </a:lnTo>
                <a:lnTo>
                  <a:pt x="129983" y="126801"/>
                </a:lnTo>
                <a:lnTo>
                  <a:pt x="129983" y="118541"/>
                </a:lnTo>
                <a:close/>
                <a:moveTo>
                  <a:pt x="147117" y="118541"/>
                </a:moveTo>
                <a:lnTo>
                  <a:pt x="147117" y="126801"/>
                </a:lnTo>
                <a:lnTo>
                  <a:pt x="138633" y="126801"/>
                </a:lnTo>
                <a:lnTo>
                  <a:pt x="138633" y="118541"/>
                </a:lnTo>
                <a:close/>
                <a:moveTo>
                  <a:pt x="155767" y="118541"/>
                </a:moveTo>
                <a:lnTo>
                  <a:pt x="155767" y="126801"/>
                </a:lnTo>
                <a:lnTo>
                  <a:pt x="147340" y="126801"/>
                </a:lnTo>
                <a:lnTo>
                  <a:pt x="147340" y="118541"/>
                </a:lnTo>
                <a:close/>
                <a:moveTo>
                  <a:pt x="164418" y="118541"/>
                </a:moveTo>
                <a:lnTo>
                  <a:pt x="164418" y="126801"/>
                </a:lnTo>
                <a:lnTo>
                  <a:pt x="155990" y="126801"/>
                </a:lnTo>
                <a:lnTo>
                  <a:pt x="155990" y="118541"/>
                </a:lnTo>
                <a:close/>
                <a:moveTo>
                  <a:pt x="173069" y="118541"/>
                </a:moveTo>
                <a:lnTo>
                  <a:pt x="173069" y="126801"/>
                </a:lnTo>
                <a:lnTo>
                  <a:pt x="164641" y="126801"/>
                </a:lnTo>
                <a:lnTo>
                  <a:pt x="164641" y="118541"/>
                </a:lnTo>
                <a:close/>
                <a:moveTo>
                  <a:pt x="181719" y="118541"/>
                </a:moveTo>
                <a:lnTo>
                  <a:pt x="181719" y="126801"/>
                </a:lnTo>
                <a:lnTo>
                  <a:pt x="173292" y="126801"/>
                </a:lnTo>
                <a:lnTo>
                  <a:pt x="173292" y="118541"/>
                </a:lnTo>
                <a:close/>
                <a:moveTo>
                  <a:pt x="190370" y="118541"/>
                </a:moveTo>
                <a:lnTo>
                  <a:pt x="190370" y="126801"/>
                </a:lnTo>
                <a:lnTo>
                  <a:pt x="181942" y="126801"/>
                </a:lnTo>
                <a:lnTo>
                  <a:pt x="181942" y="118541"/>
                </a:lnTo>
                <a:close/>
                <a:moveTo>
                  <a:pt x="199020" y="118541"/>
                </a:moveTo>
                <a:lnTo>
                  <a:pt x="199020" y="126801"/>
                </a:lnTo>
                <a:lnTo>
                  <a:pt x="190593" y="126801"/>
                </a:lnTo>
                <a:lnTo>
                  <a:pt x="190593" y="118541"/>
                </a:lnTo>
                <a:close/>
                <a:moveTo>
                  <a:pt x="207727" y="118541"/>
                </a:moveTo>
                <a:lnTo>
                  <a:pt x="207727" y="126801"/>
                </a:lnTo>
                <a:lnTo>
                  <a:pt x="199244" y="126801"/>
                </a:lnTo>
                <a:lnTo>
                  <a:pt x="199244" y="118541"/>
                </a:lnTo>
                <a:close/>
                <a:moveTo>
                  <a:pt x="216377" y="118541"/>
                </a:moveTo>
                <a:lnTo>
                  <a:pt x="216377" y="126801"/>
                </a:lnTo>
                <a:lnTo>
                  <a:pt x="207950" y="126801"/>
                </a:lnTo>
                <a:lnTo>
                  <a:pt x="207950" y="118541"/>
                </a:lnTo>
                <a:close/>
                <a:moveTo>
                  <a:pt x="225028" y="118541"/>
                </a:moveTo>
                <a:lnTo>
                  <a:pt x="225028" y="126801"/>
                </a:lnTo>
                <a:lnTo>
                  <a:pt x="216601" y="126801"/>
                </a:lnTo>
                <a:lnTo>
                  <a:pt x="216601" y="118541"/>
                </a:lnTo>
                <a:close/>
                <a:moveTo>
                  <a:pt x="233679" y="118541"/>
                </a:moveTo>
                <a:lnTo>
                  <a:pt x="233679" y="126801"/>
                </a:lnTo>
                <a:lnTo>
                  <a:pt x="225251" y="126801"/>
                </a:lnTo>
                <a:lnTo>
                  <a:pt x="225251" y="118541"/>
                </a:lnTo>
                <a:close/>
                <a:moveTo>
                  <a:pt x="242329" y="118541"/>
                </a:moveTo>
                <a:lnTo>
                  <a:pt x="242329" y="126801"/>
                </a:lnTo>
                <a:lnTo>
                  <a:pt x="233902" y="126801"/>
                </a:lnTo>
                <a:lnTo>
                  <a:pt x="233902" y="118541"/>
                </a:lnTo>
                <a:close/>
                <a:moveTo>
                  <a:pt x="250980" y="118541"/>
                </a:moveTo>
                <a:lnTo>
                  <a:pt x="250980" y="126801"/>
                </a:lnTo>
                <a:lnTo>
                  <a:pt x="242553" y="126801"/>
                </a:lnTo>
                <a:lnTo>
                  <a:pt x="242553" y="118541"/>
                </a:lnTo>
                <a:close/>
                <a:moveTo>
                  <a:pt x="259686" y="118541"/>
                </a:moveTo>
                <a:lnTo>
                  <a:pt x="259686" y="126801"/>
                </a:lnTo>
                <a:lnTo>
                  <a:pt x="251203" y="126801"/>
                </a:lnTo>
                <a:lnTo>
                  <a:pt x="251203" y="118541"/>
                </a:lnTo>
                <a:close/>
                <a:moveTo>
                  <a:pt x="268337" y="118541"/>
                </a:moveTo>
                <a:lnTo>
                  <a:pt x="268337" y="126801"/>
                </a:lnTo>
                <a:lnTo>
                  <a:pt x="259910" y="126801"/>
                </a:lnTo>
                <a:lnTo>
                  <a:pt x="259910" y="118541"/>
                </a:lnTo>
                <a:close/>
                <a:moveTo>
                  <a:pt x="276988" y="118541"/>
                </a:moveTo>
                <a:lnTo>
                  <a:pt x="276988" y="126801"/>
                </a:lnTo>
                <a:lnTo>
                  <a:pt x="268560" y="126801"/>
                </a:lnTo>
                <a:lnTo>
                  <a:pt x="268560" y="118541"/>
                </a:lnTo>
                <a:close/>
                <a:moveTo>
                  <a:pt x="17190" y="127025"/>
                </a:moveTo>
                <a:lnTo>
                  <a:pt x="17190" y="135229"/>
                </a:lnTo>
                <a:lnTo>
                  <a:pt x="8762" y="135229"/>
                </a:lnTo>
                <a:lnTo>
                  <a:pt x="8762" y="127025"/>
                </a:lnTo>
                <a:close/>
                <a:moveTo>
                  <a:pt x="25840" y="127025"/>
                </a:moveTo>
                <a:lnTo>
                  <a:pt x="25840" y="135229"/>
                </a:lnTo>
                <a:lnTo>
                  <a:pt x="17413" y="135229"/>
                </a:lnTo>
                <a:lnTo>
                  <a:pt x="17413" y="127025"/>
                </a:lnTo>
                <a:close/>
                <a:moveTo>
                  <a:pt x="34547" y="127025"/>
                </a:moveTo>
                <a:lnTo>
                  <a:pt x="34547" y="135229"/>
                </a:lnTo>
                <a:lnTo>
                  <a:pt x="26064" y="135229"/>
                </a:lnTo>
                <a:lnTo>
                  <a:pt x="26064" y="127025"/>
                </a:lnTo>
                <a:close/>
                <a:moveTo>
                  <a:pt x="43197" y="127025"/>
                </a:moveTo>
                <a:lnTo>
                  <a:pt x="43197" y="135229"/>
                </a:lnTo>
                <a:lnTo>
                  <a:pt x="34770" y="135229"/>
                </a:lnTo>
                <a:lnTo>
                  <a:pt x="34770" y="127025"/>
                </a:lnTo>
                <a:close/>
                <a:moveTo>
                  <a:pt x="51848" y="127025"/>
                </a:moveTo>
                <a:lnTo>
                  <a:pt x="51848" y="135229"/>
                </a:lnTo>
                <a:lnTo>
                  <a:pt x="43421" y="135229"/>
                </a:lnTo>
                <a:lnTo>
                  <a:pt x="43421" y="127025"/>
                </a:lnTo>
                <a:close/>
                <a:moveTo>
                  <a:pt x="60499" y="127025"/>
                </a:moveTo>
                <a:lnTo>
                  <a:pt x="60499" y="135229"/>
                </a:lnTo>
                <a:lnTo>
                  <a:pt x="52071" y="135229"/>
                </a:lnTo>
                <a:lnTo>
                  <a:pt x="52071" y="127025"/>
                </a:lnTo>
                <a:close/>
                <a:moveTo>
                  <a:pt x="69149" y="127025"/>
                </a:moveTo>
                <a:lnTo>
                  <a:pt x="69149" y="135229"/>
                </a:lnTo>
                <a:lnTo>
                  <a:pt x="60722" y="135229"/>
                </a:lnTo>
                <a:lnTo>
                  <a:pt x="60722" y="127025"/>
                </a:lnTo>
                <a:close/>
                <a:moveTo>
                  <a:pt x="77800" y="127025"/>
                </a:moveTo>
                <a:lnTo>
                  <a:pt x="77800" y="135229"/>
                </a:lnTo>
                <a:lnTo>
                  <a:pt x="69373" y="135229"/>
                </a:lnTo>
                <a:lnTo>
                  <a:pt x="69373" y="127025"/>
                </a:lnTo>
                <a:close/>
                <a:moveTo>
                  <a:pt x="86506" y="127025"/>
                </a:moveTo>
                <a:lnTo>
                  <a:pt x="86506" y="135229"/>
                </a:lnTo>
                <a:lnTo>
                  <a:pt x="78023" y="135229"/>
                </a:lnTo>
                <a:lnTo>
                  <a:pt x="78023" y="127025"/>
                </a:lnTo>
                <a:close/>
                <a:moveTo>
                  <a:pt x="95157" y="127025"/>
                </a:moveTo>
                <a:lnTo>
                  <a:pt x="95157" y="135229"/>
                </a:lnTo>
                <a:lnTo>
                  <a:pt x="86730" y="135229"/>
                </a:lnTo>
                <a:lnTo>
                  <a:pt x="86730" y="127025"/>
                </a:lnTo>
                <a:close/>
                <a:moveTo>
                  <a:pt x="103808" y="127025"/>
                </a:moveTo>
                <a:lnTo>
                  <a:pt x="103808" y="135229"/>
                </a:lnTo>
                <a:lnTo>
                  <a:pt x="95380" y="135229"/>
                </a:lnTo>
                <a:lnTo>
                  <a:pt x="95380" y="127025"/>
                </a:lnTo>
                <a:close/>
                <a:moveTo>
                  <a:pt x="112458" y="127025"/>
                </a:moveTo>
                <a:lnTo>
                  <a:pt x="112458" y="135229"/>
                </a:lnTo>
                <a:lnTo>
                  <a:pt x="104031" y="135229"/>
                </a:lnTo>
                <a:lnTo>
                  <a:pt x="104031" y="127025"/>
                </a:lnTo>
                <a:close/>
                <a:moveTo>
                  <a:pt x="121109" y="127025"/>
                </a:moveTo>
                <a:lnTo>
                  <a:pt x="121109" y="135229"/>
                </a:lnTo>
                <a:lnTo>
                  <a:pt x="112681" y="135229"/>
                </a:lnTo>
                <a:lnTo>
                  <a:pt x="112681" y="127025"/>
                </a:lnTo>
                <a:close/>
                <a:moveTo>
                  <a:pt x="129760" y="127025"/>
                </a:moveTo>
                <a:lnTo>
                  <a:pt x="129760" y="135229"/>
                </a:lnTo>
                <a:lnTo>
                  <a:pt x="121332" y="135229"/>
                </a:lnTo>
                <a:lnTo>
                  <a:pt x="121332" y="127025"/>
                </a:lnTo>
                <a:close/>
                <a:moveTo>
                  <a:pt x="138410" y="127025"/>
                </a:moveTo>
                <a:lnTo>
                  <a:pt x="138410" y="135229"/>
                </a:lnTo>
                <a:lnTo>
                  <a:pt x="129983" y="135229"/>
                </a:lnTo>
                <a:lnTo>
                  <a:pt x="129983" y="127025"/>
                </a:lnTo>
                <a:close/>
                <a:moveTo>
                  <a:pt x="147117" y="127025"/>
                </a:moveTo>
                <a:lnTo>
                  <a:pt x="147117" y="135229"/>
                </a:lnTo>
                <a:lnTo>
                  <a:pt x="138633" y="135229"/>
                </a:lnTo>
                <a:lnTo>
                  <a:pt x="138633" y="127025"/>
                </a:lnTo>
                <a:close/>
                <a:moveTo>
                  <a:pt x="155767" y="127025"/>
                </a:moveTo>
                <a:lnTo>
                  <a:pt x="155767" y="135229"/>
                </a:lnTo>
                <a:lnTo>
                  <a:pt x="147340" y="135229"/>
                </a:lnTo>
                <a:lnTo>
                  <a:pt x="147340" y="127025"/>
                </a:lnTo>
                <a:close/>
                <a:moveTo>
                  <a:pt x="164418" y="127025"/>
                </a:moveTo>
                <a:lnTo>
                  <a:pt x="164418" y="135229"/>
                </a:lnTo>
                <a:lnTo>
                  <a:pt x="155990" y="135229"/>
                </a:lnTo>
                <a:lnTo>
                  <a:pt x="155990" y="127025"/>
                </a:lnTo>
                <a:close/>
                <a:moveTo>
                  <a:pt x="173069" y="127025"/>
                </a:moveTo>
                <a:lnTo>
                  <a:pt x="173069" y="135229"/>
                </a:lnTo>
                <a:lnTo>
                  <a:pt x="164641" y="135229"/>
                </a:lnTo>
                <a:lnTo>
                  <a:pt x="164641" y="127025"/>
                </a:lnTo>
                <a:close/>
                <a:moveTo>
                  <a:pt x="181719" y="127025"/>
                </a:moveTo>
                <a:lnTo>
                  <a:pt x="181719" y="135229"/>
                </a:lnTo>
                <a:lnTo>
                  <a:pt x="173292" y="135229"/>
                </a:lnTo>
                <a:lnTo>
                  <a:pt x="173292" y="127025"/>
                </a:lnTo>
                <a:close/>
                <a:moveTo>
                  <a:pt x="190370" y="127025"/>
                </a:moveTo>
                <a:lnTo>
                  <a:pt x="190370" y="135229"/>
                </a:lnTo>
                <a:lnTo>
                  <a:pt x="181942" y="135229"/>
                </a:lnTo>
                <a:lnTo>
                  <a:pt x="181942" y="127025"/>
                </a:lnTo>
                <a:close/>
                <a:moveTo>
                  <a:pt x="199020" y="127025"/>
                </a:moveTo>
                <a:lnTo>
                  <a:pt x="199020" y="135229"/>
                </a:lnTo>
                <a:lnTo>
                  <a:pt x="190593" y="135229"/>
                </a:lnTo>
                <a:lnTo>
                  <a:pt x="190593" y="127025"/>
                </a:lnTo>
                <a:close/>
                <a:moveTo>
                  <a:pt x="207727" y="127025"/>
                </a:moveTo>
                <a:lnTo>
                  <a:pt x="207727" y="135229"/>
                </a:lnTo>
                <a:lnTo>
                  <a:pt x="199244" y="135229"/>
                </a:lnTo>
                <a:lnTo>
                  <a:pt x="199244" y="127025"/>
                </a:lnTo>
                <a:close/>
                <a:moveTo>
                  <a:pt x="216377" y="127025"/>
                </a:moveTo>
                <a:lnTo>
                  <a:pt x="216377" y="135229"/>
                </a:lnTo>
                <a:lnTo>
                  <a:pt x="207950" y="135229"/>
                </a:lnTo>
                <a:lnTo>
                  <a:pt x="207950" y="127025"/>
                </a:lnTo>
                <a:close/>
                <a:moveTo>
                  <a:pt x="225028" y="127025"/>
                </a:moveTo>
                <a:lnTo>
                  <a:pt x="225028" y="135229"/>
                </a:lnTo>
                <a:lnTo>
                  <a:pt x="216601" y="135229"/>
                </a:lnTo>
                <a:lnTo>
                  <a:pt x="216601" y="127025"/>
                </a:lnTo>
                <a:close/>
                <a:moveTo>
                  <a:pt x="233679" y="127025"/>
                </a:moveTo>
                <a:lnTo>
                  <a:pt x="233679" y="135229"/>
                </a:lnTo>
                <a:lnTo>
                  <a:pt x="225251" y="135229"/>
                </a:lnTo>
                <a:lnTo>
                  <a:pt x="225251" y="127025"/>
                </a:lnTo>
                <a:close/>
                <a:moveTo>
                  <a:pt x="242329" y="127025"/>
                </a:moveTo>
                <a:lnTo>
                  <a:pt x="242329" y="135229"/>
                </a:lnTo>
                <a:lnTo>
                  <a:pt x="233902" y="135229"/>
                </a:lnTo>
                <a:lnTo>
                  <a:pt x="233902" y="127025"/>
                </a:lnTo>
                <a:close/>
                <a:moveTo>
                  <a:pt x="250980" y="127025"/>
                </a:moveTo>
                <a:lnTo>
                  <a:pt x="250980" y="135229"/>
                </a:lnTo>
                <a:lnTo>
                  <a:pt x="242553" y="135229"/>
                </a:lnTo>
                <a:lnTo>
                  <a:pt x="242553" y="127025"/>
                </a:lnTo>
                <a:close/>
                <a:moveTo>
                  <a:pt x="259686" y="127025"/>
                </a:moveTo>
                <a:lnTo>
                  <a:pt x="259686" y="135229"/>
                </a:lnTo>
                <a:lnTo>
                  <a:pt x="251203" y="135229"/>
                </a:lnTo>
                <a:lnTo>
                  <a:pt x="251203" y="127025"/>
                </a:lnTo>
                <a:close/>
                <a:moveTo>
                  <a:pt x="268337" y="127025"/>
                </a:moveTo>
                <a:lnTo>
                  <a:pt x="268337" y="135229"/>
                </a:lnTo>
                <a:lnTo>
                  <a:pt x="259910" y="135229"/>
                </a:lnTo>
                <a:lnTo>
                  <a:pt x="259910" y="127025"/>
                </a:lnTo>
                <a:close/>
                <a:moveTo>
                  <a:pt x="276988" y="127025"/>
                </a:moveTo>
                <a:lnTo>
                  <a:pt x="276988" y="135229"/>
                </a:lnTo>
                <a:lnTo>
                  <a:pt x="268560" y="135229"/>
                </a:lnTo>
                <a:lnTo>
                  <a:pt x="268560" y="127025"/>
                </a:lnTo>
                <a:close/>
                <a:moveTo>
                  <a:pt x="17190" y="135452"/>
                </a:moveTo>
                <a:lnTo>
                  <a:pt x="17190" y="143712"/>
                </a:lnTo>
                <a:lnTo>
                  <a:pt x="8762" y="143712"/>
                </a:lnTo>
                <a:lnTo>
                  <a:pt x="8762" y="135452"/>
                </a:lnTo>
                <a:close/>
                <a:moveTo>
                  <a:pt x="25840" y="135452"/>
                </a:moveTo>
                <a:lnTo>
                  <a:pt x="25840" y="143712"/>
                </a:lnTo>
                <a:lnTo>
                  <a:pt x="17413" y="143712"/>
                </a:lnTo>
                <a:lnTo>
                  <a:pt x="17413" y="135452"/>
                </a:lnTo>
                <a:close/>
                <a:moveTo>
                  <a:pt x="34547" y="135452"/>
                </a:moveTo>
                <a:lnTo>
                  <a:pt x="34547" y="143712"/>
                </a:lnTo>
                <a:lnTo>
                  <a:pt x="26064" y="143712"/>
                </a:lnTo>
                <a:lnTo>
                  <a:pt x="26064" y="135452"/>
                </a:lnTo>
                <a:close/>
                <a:moveTo>
                  <a:pt x="43197" y="135452"/>
                </a:moveTo>
                <a:lnTo>
                  <a:pt x="43197" y="143712"/>
                </a:lnTo>
                <a:lnTo>
                  <a:pt x="34770" y="143712"/>
                </a:lnTo>
                <a:lnTo>
                  <a:pt x="34770" y="135452"/>
                </a:lnTo>
                <a:close/>
                <a:moveTo>
                  <a:pt x="51848" y="135452"/>
                </a:moveTo>
                <a:lnTo>
                  <a:pt x="51848" y="143712"/>
                </a:lnTo>
                <a:lnTo>
                  <a:pt x="43421" y="143712"/>
                </a:lnTo>
                <a:lnTo>
                  <a:pt x="43421" y="135452"/>
                </a:lnTo>
                <a:close/>
                <a:moveTo>
                  <a:pt x="60499" y="135452"/>
                </a:moveTo>
                <a:lnTo>
                  <a:pt x="60499" y="143712"/>
                </a:lnTo>
                <a:lnTo>
                  <a:pt x="52071" y="143712"/>
                </a:lnTo>
                <a:lnTo>
                  <a:pt x="52071" y="135452"/>
                </a:lnTo>
                <a:close/>
                <a:moveTo>
                  <a:pt x="69149" y="135452"/>
                </a:moveTo>
                <a:lnTo>
                  <a:pt x="69149" y="143712"/>
                </a:lnTo>
                <a:lnTo>
                  <a:pt x="60722" y="143712"/>
                </a:lnTo>
                <a:lnTo>
                  <a:pt x="60722" y="135452"/>
                </a:lnTo>
                <a:close/>
                <a:moveTo>
                  <a:pt x="77800" y="135452"/>
                </a:moveTo>
                <a:lnTo>
                  <a:pt x="77800" y="143712"/>
                </a:lnTo>
                <a:lnTo>
                  <a:pt x="69373" y="143712"/>
                </a:lnTo>
                <a:lnTo>
                  <a:pt x="69373" y="135452"/>
                </a:lnTo>
                <a:close/>
                <a:moveTo>
                  <a:pt x="86506" y="135452"/>
                </a:moveTo>
                <a:lnTo>
                  <a:pt x="86506" y="143712"/>
                </a:lnTo>
                <a:lnTo>
                  <a:pt x="78023" y="143712"/>
                </a:lnTo>
                <a:lnTo>
                  <a:pt x="78023" y="135452"/>
                </a:lnTo>
                <a:close/>
                <a:moveTo>
                  <a:pt x="95157" y="135452"/>
                </a:moveTo>
                <a:lnTo>
                  <a:pt x="95157" y="143712"/>
                </a:lnTo>
                <a:lnTo>
                  <a:pt x="86730" y="143712"/>
                </a:lnTo>
                <a:lnTo>
                  <a:pt x="86730" y="135452"/>
                </a:lnTo>
                <a:close/>
                <a:moveTo>
                  <a:pt x="103808" y="135452"/>
                </a:moveTo>
                <a:lnTo>
                  <a:pt x="103808" y="143712"/>
                </a:lnTo>
                <a:lnTo>
                  <a:pt x="95380" y="143712"/>
                </a:lnTo>
                <a:lnTo>
                  <a:pt x="95380" y="135452"/>
                </a:lnTo>
                <a:close/>
                <a:moveTo>
                  <a:pt x="112458" y="135452"/>
                </a:moveTo>
                <a:lnTo>
                  <a:pt x="112458" y="143712"/>
                </a:lnTo>
                <a:lnTo>
                  <a:pt x="104031" y="143712"/>
                </a:lnTo>
                <a:lnTo>
                  <a:pt x="104031" y="135452"/>
                </a:lnTo>
                <a:close/>
                <a:moveTo>
                  <a:pt x="121109" y="135452"/>
                </a:moveTo>
                <a:lnTo>
                  <a:pt x="121109" y="143712"/>
                </a:lnTo>
                <a:lnTo>
                  <a:pt x="112681" y="143712"/>
                </a:lnTo>
                <a:lnTo>
                  <a:pt x="112681" y="135452"/>
                </a:lnTo>
                <a:close/>
                <a:moveTo>
                  <a:pt x="129760" y="135452"/>
                </a:moveTo>
                <a:lnTo>
                  <a:pt x="129760" y="143712"/>
                </a:lnTo>
                <a:lnTo>
                  <a:pt x="121332" y="143712"/>
                </a:lnTo>
                <a:lnTo>
                  <a:pt x="121332" y="135452"/>
                </a:lnTo>
                <a:close/>
                <a:moveTo>
                  <a:pt x="138410" y="135452"/>
                </a:moveTo>
                <a:lnTo>
                  <a:pt x="138410" y="143712"/>
                </a:lnTo>
                <a:lnTo>
                  <a:pt x="129983" y="143712"/>
                </a:lnTo>
                <a:lnTo>
                  <a:pt x="129983" y="135452"/>
                </a:lnTo>
                <a:close/>
                <a:moveTo>
                  <a:pt x="147117" y="135452"/>
                </a:moveTo>
                <a:lnTo>
                  <a:pt x="147117" y="143712"/>
                </a:lnTo>
                <a:lnTo>
                  <a:pt x="138633" y="143712"/>
                </a:lnTo>
                <a:lnTo>
                  <a:pt x="138633" y="135452"/>
                </a:lnTo>
                <a:close/>
                <a:moveTo>
                  <a:pt x="155767" y="135452"/>
                </a:moveTo>
                <a:lnTo>
                  <a:pt x="155767" y="143712"/>
                </a:lnTo>
                <a:lnTo>
                  <a:pt x="147340" y="143712"/>
                </a:lnTo>
                <a:lnTo>
                  <a:pt x="147340" y="135452"/>
                </a:lnTo>
                <a:close/>
                <a:moveTo>
                  <a:pt x="164418" y="135452"/>
                </a:moveTo>
                <a:lnTo>
                  <a:pt x="164418" y="143712"/>
                </a:lnTo>
                <a:lnTo>
                  <a:pt x="155990" y="143712"/>
                </a:lnTo>
                <a:lnTo>
                  <a:pt x="155990" y="135452"/>
                </a:lnTo>
                <a:close/>
                <a:moveTo>
                  <a:pt x="173069" y="135452"/>
                </a:moveTo>
                <a:lnTo>
                  <a:pt x="173069" y="143712"/>
                </a:lnTo>
                <a:lnTo>
                  <a:pt x="164641" y="143712"/>
                </a:lnTo>
                <a:lnTo>
                  <a:pt x="164641" y="135452"/>
                </a:lnTo>
                <a:close/>
                <a:moveTo>
                  <a:pt x="181719" y="135452"/>
                </a:moveTo>
                <a:lnTo>
                  <a:pt x="181719" y="143712"/>
                </a:lnTo>
                <a:lnTo>
                  <a:pt x="173292" y="143712"/>
                </a:lnTo>
                <a:lnTo>
                  <a:pt x="173292" y="135452"/>
                </a:lnTo>
                <a:close/>
                <a:moveTo>
                  <a:pt x="190370" y="135452"/>
                </a:moveTo>
                <a:lnTo>
                  <a:pt x="190370" y="143712"/>
                </a:lnTo>
                <a:lnTo>
                  <a:pt x="181942" y="143712"/>
                </a:lnTo>
                <a:lnTo>
                  <a:pt x="181942" y="135452"/>
                </a:lnTo>
                <a:close/>
                <a:moveTo>
                  <a:pt x="199020" y="135452"/>
                </a:moveTo>
                <a:lnTo>
                  <a:pt x="199020" y="143712"/>
                </a:lnTo>
                <a:lnTo>
                  <a:pt x="190593" y="143712"/>
                </a:lnTo>
                <a:lnTo>
                  <a:pt x="190593" y="135452"/>
                </a:lnTo>
                <a:close/>
                <a:moveTo>
                  <a:pt x="207727" y="135452"/>
                </a:moveTo>
                <a:lnTo>
                  <a:pt x="207727" y="143712"/>
                </a:lnTo>
                <a:lnTo>
                  <a:pt x="199244" y="143712"/>
                </a:lnTo>
                <a:lnTo>
                  <a:pt x="199244" y="135452"/>
                </a:lnTo>
                <a:close/>
                <a:moveTo>
                  <a:pt x="216377" y="135452"/>
                </a:moveTo>
                <a:lnTo>
                  <a:pt x="216377" y="143712"/>
                </a:lnTo>
                <a:lnTo>
                  <a:pt x="207950" y="143712"/>
                </a:lnTo>
                <a:lnTo>
                  <a:pt x="207950" y="135452"/>
                </a:lnTo>
                <a:close/>
                <a:moveTo>
                  <a:pt x="225028" y="135452"/>
                </a:moveTo>
                <a:lnTo>
                  <a:pt x="225028" y="143712"/>
                </a:lnTo>
                <a:lnTo>
                  <a:pt x="216601" y="143712"/>
                </a:lnTo>
                <a:lnTo>
                  <a:pt x="216601" y="135452"/>
                </a:lnTo>
                <a:close/>
                <a:moveTo>
                  <a:pt x="233679" y="135452"/>
                </a:moveTo>
                <a:lnTo>
                  <a:pt x="233679" y="143712"/>
                </a:lnTo>
                <a:lnTo>
                  <a:pt x="225251" y="143712"/>
                </a:lnTo>
                <a:lnTo>
                  <a:pt x="225251" y="135452"/>
                </a:lnTo>
                <a:close/>
                <a:moveTo>
                  <a:pt x="242329" y="135452"/>
                </a:moveTo>
                <a:lnTo>
                  <a:pt x="242329" y="143712"/>
                </a:lnTo>
                <a:lnTo>
                  <a:pt x="233902" y="143712"/>
                </a:lnTo>
                <a:lnTo>
                  <a:pt x="233902" y="135452"/>
                </a:lnTo>
                <a:close/>
                <a:moveTo>
                  <a:pt x="250980" y="135452"/>
                </a:moveTo>
                <a:lnTo>
                  <a:pt x="250980" y="143712"/>
                </a:lnTo>
                <a:lnTo>
                  <a:pt x="242553" y="143712"/>
                </a:lnTo>
                <a:lnTo>
                  <a:pt x="242553" y="135452"/>
                </a:lnTo>
                <a:close/>
                <a:moveTo>
                  <a:pt x="259686" y="135452"/>
                </a:moveTo>
                <a:lnTo>
                  <a:pt x="259686" y="143712"/>
                </a:lnTo>
                <a:lnTo>
                  <a:pt x="251203" y="143712"/>
                </a:lnTo>
                <a:lnTo>
                  <a:pt x="251203" y="135452"/>
                </a:lnTo>
                <a:close/>
                <a:moveTo>
                  <a:pt x="268337" y="135452"/>
                </a:moveTo>
                <a:lnTo>
                  <a:pt x="268337" y="143712"/>
                </a:lnTo>
                <a:lnTo>
                  <a:pt x="259910" y="143712"/>
                </a:lnTo>
                <a:lnTo>
                  <a:pt x="259910" y="135452"/>
                </a:lnTo>
                <a:close/>
                <a:moveTo>
                  <a:pt x="276988" y="135452"/>
                </a:moveTo>
                <a:lnTo>
                  <a:pt x="276988" y="143712"/>
                </a:lnTo>
                <a:lnTo>
                  <a:pt x="268560" y="143712"/>
                </a:lnTo>
                <a:lnTo>
                  <a:pt x="268560" y="135452"/>
                </a:lnTo>
                <a:close/>
                <a:moveTo>
                  <a:pt x="17190" y="143935"/>
                </a:moveTo>
                <a:lnTo>
                  <a:pt x="17190" y="152139"/>
                </a:lnTo>
                <a:lnTo>
                  <a:pt x="8762" y="152139"/>
                </a:lnTo>
                <a:lnTo>
                  <a:pt x="8762" y="143935"/>
                </a:lnTo>
                <a:close/>
                <a:moveTo>
                  <a:pt x="25840" y="143935"/>
                </a:moveTo>
                <a:lnTo>
                  <a:pt x="25840" y="152139"/>
                </a:lnTo>
                <a:lnTo>
                  <a:pt x="17413" y="152139"/>
                </a:lnTo>
                <a:lnTo>
                  <a:pt x="17413" y="143935"/>
                </a:lnTo>
                <a:close/>
                <a:moveTo>
                  <a:pt x="34547" y="143935"/>
                </a:moveTo>
                <a:lnTo>
                  <a:pt x="34547" y="152139"/>
                </a:lnTo>
                <a:lnTo>
                  <a:pt x="26064" y="152139"/>
                </a:lnTo>
                <a:lnTo>
                  <a:pt x="26064" y="143935"/>
                </a:lnTo>
                <a:close/>
                <a:moveTo>
                  <a:pt x="43197" y="143935"/>
                </a:moveTo>
                <a:lnTo>
                  <a:pt x="43197" y="152139"/>
                </a:lnTo>
                <a:lnTo>
                  <a:pt x="34770" y="152139"/>
                </a:lnTo>
                <a:lnTo>
                  <a:pt x="34770" y="143935"/>
                </a:lnTo>
                <a:close/>
                <a:moveTo>
                  <a:pt x="51848" y="143935"/>
                </a:moveTo>
                <a:lnTo>
                  <a:pt x="51848" y="152139"/>
                </a:lnTo>
                <a:lnTo>
                  <a:pt x="43421" y="152139"/>
                </a:lnTo>
                <a:lnTo>
                  <a:pt x="43421" y="143935"/>
                </a:lnTo>
                <a:close/>
                <a:moveTo>
                  <a:pt x="60499" y="143935"/>
                </a:moveTo>
                <a:lnTo>
                  <a:pt x="60499" y="152139"/>
                </a:lnTo>
                <a:lnTo>
                  <a:pt x="52071" y="152139"/>
                </a:lnTo>
                <a:lnTo>
                  <a:pt x="52071" y="143935"/>
                </a:lnTo>
                <a:close/>
                <a:moveTo>
                  <a:pt x="69149" y="143935"/>
                </a:moveTo>
                <a:lnTo>
                  <a:pt x="69149" y="152139"/>
                </a:lnTo>
                <a:lnTo>
                  <a:pt x="60722" y="152139"/>
                </a:lnTo>
                <a:lnTo>
                  <a:pt x="60722" y="143935"/>
                </a:lnTo>
                <a:close/>
                <a:moveTo>
                  <a:pt x="77800" y="143935"/>
                </a:moveTo>
                <a:lnTo>
                  <a:pt x="77800" y="152139"/>
                </a:lnTo>
                <a:lnTo>
                  <a:pt x="69373" y="152139"/>
                </a:lnTo>
                <a:lnTo>
                  <a:pt x="69373" y="143935"/>
                </a:lnTo>
                <a:close/>
                <a:moveTo>
                  <a:pt x="86506" y="143935"/>
                </a:moveTo>
                <a:lnTo>
                  <a:pt x="86506" y="152139"/>
                </a:lnTo>
                <a:lnTo>
                  <a:pt x="78023" y="152139"/>
                </a:lnTo>
                <a:lnTo>
                  <a:pt x="78023" y="143935"/>
                </a:lnTo>
                <a:close/>
                <a:moveTo>
                  <a:pt x="95157" y="143935"/>
                </a:moveTo>
                <a:lnTo>
                  <a:pt x="95157" y="152139"/>
                </a:lnTo>
                <a:lnTo>
                  <a:pt x="86730" y="152139"/>
                </a:lnTo>
                <a:lnTo>
                  <a:pt x="86730" y="143935"/>
                </a:lnTo>
                <a:close/>
                <a:moveTo>
                  <a:pt x="103808" y="143935"/>
                </a:moveTo>
                <a:lnTo>
                  <a:pt x="103808" y="152139"/>
                </a:lnTo>
                <a:lnTo>
                  <a:pt x="95380" y="152139"/>
                </a:lnTo>
                <a:lnTo>
                  <a:pt x="95380" y="143935"/>
                </a:lnTo>
                <a:close/>
                <a:moveTo>
                  <a:pt x="112458" y="143935"/>
                </a:moveTo>
                <a:lnTo>
                  <a:pt x="112458" y="152139"/>
                </a:lnTo>
                <a:lnTo>
                  <a:pt x="104031" y="152139"/>
                </a:lnTo>
                <a:lnTo>
                  <a:pt x="104031" y="143935"/>
                </a:lnTo>
                <a:close/>
                <a:moveTo>
                  <a:pt x="121109" y="143935"/>
                </a:moveTo>
                <a:lnTo>
                  <a:pt x="121109" y="152139"/>
                </a:lnTo>
                <a:lnTo>
                  <a:pt x="112681" y="152139"/>
                </a:lnTo>
                <a:lnTo>
                  <a:pt x="112681" y="143935"/>
                </a:lnTo>
                <a:close/>
                <a:moveTo>
                  <a:pt x="129760" y="143935"/>
                </a:moveTo>
                <a:lnTo>
                  <a:pt x="129760" y="152139"/>
                </a:lnTo>
                <a:lnTo>
                  <a:pt x="121332" y="152139"/>
                </a:lnTo>
                <a:lnTo>
                  <a:pt x="121332" y="143935"/>
                </a:lnTo>
                <a:close/>
                <a:moveTo>
                  <a:pt x="138410" y="143935"/>
                </a:moveTo>
                <a:lnTo>
                  <a:pt x="138410" y="152139"/>
                </a:lnTo>
                <a:lnTo>
                  <a:pt x="129983" y="152139"/>
                </a:lnTo>
                <a:lnTo>
                  <a:pt x="129983" y="143935"/>
                </a:lnTo>
                <a:close/>
                <a:moveTo>
                  <a:pt x="147117" y="143935"/>
                </a:moveTo>
                <a:lnTo>
                  <a:pt x="147117" y="152139"/>
                </a:lnTo>
                <a:lnTo>
                  <a:pt x="138633" y="152139"/>
                </a:lnTo>
                <a:lnTo>
                  <a:pt x="138633" y="143935"/>
                </a:lnTo>
                <a:close/>
                <a:moveTo>
                  <a:pt x="155767" y="143935"/>
                </a:moveTo>
                <a:lnTo>
                  <a:pt x="155767" y="152139"/>
                </a:lnTo>
                <a:lnTo>
                  <a:pt x="147340" y="152139"/>
                </a:lnTo>
                <a:lnTo>
                  <a:pt x="147340" y="143935"/>
                </a:lnTo>
                <a:close/>
                <a:moveTo>
                  <a:pt x="164418" y="143935"/>
                </a:moveTo>
                <a:lnTo>
                  <a:pt x="164418" y="152139"/>
                </a:lnTo>
                <a:lnTo>
                  <a:pt x="155990" y="152139"/>
                </a:lnTo>
                <a:lnTo>
                  <a:pt x="155990" y="143935"/>
                </a:lnTo>
                <a:close/>
                <a:moveTo>
                  <a:pt x="173069" y="143935"/>
                </a:moveTo>
                <a:lnTo>
                  <a:pt x="173069" y="152139"/>
                </a:lnTo>
                <a:lnTo>
                  <a:pt x="164641" y="152139"/>
                </a:lnTo>
                <a:lnTo>
                  <a:pt x="164641" y="143935"/>
                </a:lnTo>
                <a:close/>
                <a:moveTo>
                  <a:pt x="181719" y="143935"/>
                </a:moveTo>
                <a:lnTo>
                  <a:pt x="181719" y="152139"/>
                </a:lnTo>
                <a:lnTo>
                  <a:pt x="173292" y="152139"/>
                </a:lnTo>
                <a:lnTo>
                  <a:pt x="173292" y="143935"/>
                </a:lnTo>
                <a:close/>
                <a:moveTo>
                  <a:pt x="190370" y="143935"/>
                </a:moveTo>
                <a:lnTo>
                  <a:pt x="190370" y="152139"/>
                </a:lnTo>
                <a:lnTo>
                  <a:pt x="181942" y="152139"/>
                </a:lnTo>
                <a:lnTo>
                  <a:pt x="181942" y="143935"/>
                </a:lnTo>
                <a:close/>
                <a:moveTo>
                  <a:pt x="199020" y="143935"/>
                </a:moveTo>
                <a:lnTo>
                  <a:pt x="199020" y="152139"/>
                </a:lnTo>
                <a:lnTo>
                  <a:pt x="190593" y="152139"/>
                </a:lnTo>
                <a:lnTo>
                  <a:pt x="190593" y="143935"/>
                </a:lnTo>
                <a:close/>
                <a:moveTo>
                  <a:pt x="207727" y="143935"/>
                </a:moveTo>
                <a:lnTo>
                  <a:pt x="207727" y="152139"/>
                </a:lnTo>
                <a:lnTo>
                  <a:pt x="199244" y="152139"/>
                </a:lnTo>
                <a:lnTo>
                  <a:pt x="199244" y="143935"/>
                </a:lnTo>
                <a:close/>
                <a:moveTo>
                  <a:pt x="216377" y="143935"/>
                </a:moveTo>
                <a:lnTo>
                  <a:pt x="216377" y="152139"/>
                </a:lnTo>
                <a:lnTo>
                  <a:pt x="207950" y="152139"/>
                </a:lnTo>
                <a:lnTo>
                  <a:pt x="207950" y="143935"/>
                </a:lnTo>
                <a:close/>
                <a:moveTo>
                  <a:pt x="225028" y="143935"/>
                </a:moveTo>
                <a:lnTo>
                  <a:pt x="225028" y="152139"/>
                </a:lnTo>
                <a:lnTo>
                  <a:pt x="216601" y="152139"/>
                </a:lnTo>
                <a:lnTo>
                  <a:pt x="216601" y="143935"/>
                </a:lnTo>
                <a:close/>
                <a:moveTo>
                  <a:pt x="233679" y="143935"/>
                </a:moveTo>
                <a:lnTo>
                  <a:pt x="233679" y="152139"/>
                </a:lnTo>
                <a:lnTo>
                  <a:pt x="225251" y="152139"/>
                </a:lnTo>
                <a:lnTo>
                  <a:pt x="225251" y="143935"/>
                </a:lnTo>
                <a:close/>
                <a:moveTo>
                  <a:pt x="242329" y="143935"/>
                </a:moveTo>
                <a:lnTo>
                  <a:pt x="242329" y="152139"/>
                </a:lnTo>
                <a:lnTo>
                  <a:pt x="233902" y="152139"/>
                </a:lnTo>
                <a:lnTo>
                  <a:pt x="233902" y="143935"/>
                </a:lnTo>
                <a:close/>
                <a:moveTo>
                  <a:pt x="250980" y="143935"/>
                </a:moveTo>
                <a:lnTo>
                  <a:pt x="250980" y="152139"/>
                </a:lnTo>
                <a:lnTo>
                  <a:pt x="242553" y="152139"/>
                </a:lnTo>
                <a:lnTo>
                  <a:pt x="242553" y="143935"/>
                </a:lnTo>
                <a:close/>
                <a:moveTo>
                  <a:pt x="259686" y="143935"/>
                </a:moveTo>
                <a:lnTo>
                  <a:pt x="259686" y="152139"/>
                </a:lnTo>
                <a:lnTo>
                  <a:pt x="251203" y="152139"/>
                </a:lnTo>
                <a:lnTo>
                  <a:pt x="251203" y="143935"/>
                </a:lnTo>
                <a:close/>
                <a:moveTo>
                  <a:pt x="268337" y="143935"/>
                </a:moveTo>
                <a:lnTo>
                  <a:pt x="268337" y="152139"/>
                </a:lnTo>
                <a:lnTo>
                  <a:pt x="259910" y="152139"/>
                </a:lnTo>
                <a:lnTo>
                  <a:pt x="259910" y="143935"/>
                </a:lnTo>
                <a:close/>
                <a:moveTo>
                  <a:pt x="276988" y="143935"/>
                </a:moveTo>
                <a:lnTo>
                  <a:pt x="276988" y="152139"/>
                </a:lnTo>
                <a:lnTo>
                  <a:pt x="268560" y="152139"/>
                </a:lnTo>
                <a:lnTo>
                  <a:pt x="268560" y="143935"/>
                </a:lnTo>
                <a:close/>
                <a:moveTo>
                  <a:pt x="8539" y="0"/>
                </a:moveTo>
                <a:lnTo>
                  <a:pt x="8539" y="8372"/>
                </a:lnTo>
                <a:lnTo>
                  <a:pt x="0" y="8372"/>
                </a:lnTo>
                <a:lnTo>
                  <a:pt x="0" y="8595"/>
                </a:lnTo>
                <a:lnTo>
                  <a:pt x="8539" y="8595"/>
                </a:lnTo>
                <a:lnTo>
                  <a:pt x="8539" y="16799"/>
                </a:lnTo>
                <a:lnTo>
                  <a:pt x="0" y="16799"/>
                </a:lnTo>
                <a:lnTo>
                  <a:pt x="0" y="17022"/>
                </a:lnTo>
                <a:lnTo>
                  <a:pt x="8539" y="17022"/>
                </a:lnTo>
                <a:lnTo>
                  <a:pt x="8539" y="25282"/>
                </a:lnTo>
                <a:lnTo>
                  <a:pt x="0" y="25282"/>
                </a:lnTo>
                <a:lnTo>
                  <a:pt x="0" y="25505"/>
                </a:lnTo>
                <a:lnTo>
                  <a:pt x="8539" y="25505"/>
                </a:lnTo>
                <a:lnTo>
                  <a:pt x="8539" y="33709"/>
                </a:lnTo>
                <a:lnTo>
                  <a:pt x="0" y="33709"/>
                </a:lnTo>
                <a:lnTo>
                  <a:pt x="0" y="33933"/>
                </a:lnTo>
                <a:lnTo>
                  <a:pt x="8539" y="33933"/>
                </a:lnTo>
                <a:lnTo>
                  <a:pt x="8539" y="42193"/>
                </a:lnTo>
                <a:lnTo>
                  <a:pt x="0" y="42193"/>
                </a:lnTo>
                <a:lnTo>
                  <a:pt x="0" y="42416"/>
                </a:lnTo>
                <a:lnTo>
                  <a:pt x="8539" y="42416"/>
                </a:lnTo>
                <a:lnTo>
                  <a:pt x="8539" y="50620"/>
                </a:lnTo>
                <a:lnTo>
                  <a:pt x="0" y="50620"/>
                </a:lnTo>
                <a:lnTo>
                  <a:pt x="0" y="50843"/>
                </a:lnTo>
                <a:lnTo>
                  <a:pt x="8539" y="50843"/>
                </a:lnTo>
                <a:lnTo>
                  <a:pt x="8539" y="59103"/>
                </a:lnTo>
                <a:lnTo>
                  <a:pt x="0" y="59103"/>
                </a:lnTo>
                <a:lnTo>
                  <a:pt x="0" y="59326"/>
                </a:lnTo>
                <a:lnTo>
                  <a:pt x="8539" y="59326"/>
                </a:lnTo>
                <a:lnTo>
                  <a:pt x="8539" y="67586"/>
                </a:lnTo>
                <a:lnTo>
                  <a:pt x="0" y="67586"/>
                </a:lnTo>
                <a:lnTo>
                  <a:pt x="0" y="67810"/>
                </a:lnTo>
                <a:lnTo>
                  <a:pt x="8539" y="67810"/>
                </a:lnTo>
                <a:lnTo>
                  <a:pt x="8539" y="76014"/>
                </a:lnTo>
                <a:lnTo>
                  <a:pt x="0" y="76014"/>
                </a:lnTo>
                <a:lnTo>
                  <a:pt x="0" y="76237"/>
                </a:lnTo>
                <a:lnTo>
                  <a:pt x="8539" y="76237"/>
                </a:lnTo>
                <a:lnTo>
                  <a:pt x="8539" y="84497"/>
                </a:lnTo>
                <a:lnTo>
                  <a:pt x="0" y="84497"/>
                </a:lnTo>
                <a:lnTo>
                  <a:pt x="0" y="84720"/>
                </a:lnTo>
                <a:lnTo>
                  <a:pt x="8539" y="84720"/>
                </a:lnTo>
                <a:lnTo>
                  <a:pt x="8539" y="92924"/>
                </a:lnTo>
                <a:lnTo>
                  <a:pt x="0" y="92924"/>
                </a:lnTo>
                <a:lnTo>
                  <a:pt x="0" y="93148"/>
                </a:lnTo>
                <a:lnTo>
                  <a:pt x="8539" y="93148"/>
                </a:lnTo>
                <a:lnTo>
                  <a:pt x="8539" y="101408"/>
                </a:lnTo>
                <a:lnTo>
                  <a:pt x="0" y="101408"/>
                </a:lnTo>
                <a:lnTo>
                  <a:pt x="0" y="101631"/>
                </a:lnTo>
                <a:lnTo>
                  <a:pt x="8539" y="101631"/>
                </a:lnTo>
                <a:lnTo>
                  <a:pt x="8539" y="109891"/>
                </a:lnTo>
                <a:lnTo>
                  <a:pt x="0" y="109891"/>
                </a:lnTo>
                <a:lnTo>
                  <a:pt x="0" y="110114"/>
                </a:lnTo>
                <a:lnTo>
                  <a:pt x="8539" y="110114"/>
                </a:lnTo>
                <a:lnTo>
                  <a:pt x="8539" y="118318"/>
                </a:lnTo>
                <a:lnTo>
                  <a:pt x="0" y="118318"/>
                </a:lnTo>
                <a:lnTo>
                  <a:pt x="0" y="118541"/>
                </a:lnTo>
                <a:lnTo>
                  <a:pt x="8539" y="118541"/>
                </a:lnTo>
                <a:lnTo>
                  <a:pt x="8539" y="126801"/>
                </a:lnTo>
                <a:lnTo>
                  <a:pt x="0" y="126801"/>
                </a:lnTo>
                <a:lnTo>
                  <a:pt x="0" y="127025"/>
                </a:lnTo>
                <a:lnTo>
                  <a:pt x="8539" y="127025"/>
                </a:lnTo>
                <a:lnTo>
                  <a:pt x="8539" y="135229"/>
                </a:lnTo>
                <a:lnTo>
                  <a:pt x="0" y="135229"/>
                </a:lnTo>
                <a:lnTo>
                  <a:pt x="0" y="135452"/>
                </a:lnTo>
                <a:lnTo>
                  <a:pt x="8539" y="135452"/>
                </a:lnTo>
                <a:lnTo>
                  <a:pt x="8539" y="143712"/>
                </a:lnTo>
                <a:lnTo>
                  <a:pt x="0" y="143712"/>
                </a:lnTo>
                <a:lnTo>
                  <a:pt x="0" y="143935"/>
                </a:lnTo>
                <a:lnTo>
                  <a:pt x="8539" y="143935"/>
                </a:lnTo>
                <a:lnTo>
                  <a:pt x="8539" y="152139"/>
                </a:lnTo>
                <a:lnTo>
                  <a:pt x="0" y="152139"/>
                </a:lnTo>
                <a:lnTo>
                  <a:pt x="0" y="152362"/>
                </a:lnTo>
                <a:lnTo>
                  <a:pt x="8539" y="152362"/>
                </a:lnTo>
                <a:lnTo>
                  <a:pt x="8539" y="160734"/>
                </a:lnTo>
                <a:lnTo>
                  <a:pt x="8762" y="160734"/>
                </a:lnTo>
                <a:lnTo>
                  <a:pt x="8762" y="152362"/>
                </a:lnTo>
                <a:lnTo>
                  <a:pt x="17190" y="152362"/>
                </a:lnTo>
                <a:lnTo>
                  <a:pt x="17190" y="160734"/>
                </a:lnTo>
                <a:lnTo>
                  <a:pt x="17413" y="160734"/>
                </a:lnTo>
                <a:lnTo>
                  <a:pt x="17413" y="152362"/>
                </a:lnTo>
                <a:lnTo>
                  <a:pt x="25840" y="152362"/>
                </a:lnTo>
                <a:lnTo>
                  <a:pt x="25840" y="160734"/>
                </a:lnTo>
                <a:lnTo>
                  <a:pt x="26064" y="160734"/>
                </a:lnTo>
                <a:lnTo>
                  <a:pt x="26064" y="152362"/>
                </a:lnTo>
                <a:lnTo>
                  <a:pt x="34547" y="152362"/>
                </a:lnTo>
                <a:lnTo>
                  <a:pt x="34547" y="160734"/>
                </a:lnTo>
                <a:lnTo>
                  <a:pt x="34770" y="160734"/>
                </a:lnTo>
                <a:lnTo>
                  <a:pt x="34770" y="152362"/>
                </a:lnTo>
                <a:lnTo>
                  <a:pt x="43197" y="152362"/>
                </a:lnTo>
                <a:lnTo>
                  <a:pt x="43197" y="160734"/>
                </a:lnTo>
                <a:lnTo>
                  <a:pt x="43421" y="160734"/>
                </a:lnTo>
                <a:lnTo>
                  <a:pt x="43421" y="152362"/>
                </a:lnTo>
                <a:lnTo>
                  <a:pt x="51848" y="152362"/>
                </a:lnTo>
                <a:lnTo>
                  <a:pt x="51848" y="160734"/>
                </a:lnTo>
                <a:lnTo>
                  <a:pt x="52071" y="160734"/>
                </a:lnTo>
                <a:lnTo>
                  <a:pt x="52071" y="152362"/>
                </a:lnTo>
                <a:lnTo>
                  <a:pt x="60499" y="152362"/>
                </a:lnTo>
                <a:lnTo>
                  <a:pt x="60499" y="160734"/>
                </a:lnTo>
                <a:lnTo>
                  <a:pt x="60722" y="160734"/>
                </a:lnTo>
                <a:lnTo>
                  <a:pt x="60722" y="152362"/>
                </a:lnTo>
                <a:lnTo>
                  <a:pt x="69149" y="152362"/>
                </a:lnTo>
                <a:lnTo>
                  <a:pt x="69149" y="160734"/>
                </a:lnTo>
                <a:lnTo>
                  <a:pt x="69373" y="160734"/>
                </a:lnTo>
                <a:lnTo>
                  <a:pt x="69373" y="152362"/>
                </a:lnTo>
                <a:lnTo>
                  <a:pt x="77800" y="152362"/>
                </a:lnTo>
                <a:lnTo>
                  <a:pt x="77800" y="160734"/>
                </a:lnTo>
                <a:lnTo>
                  <a:pt x="78023" y="160734"/>
                </a:lnTo>
                <a:lnTo>
                  <a:pt x="78023" y="152362"/>
                </a:lnTo>
                <a:lnTo>
                  <a:pt x="86506" y="152362"/>
                </a:lnTo>
                <a:lnTo>
                  <a:pt x="86506" y="160734"/>
                </a:lnTo>
                <a:lnTo>
                  <a:pt x="86730" y="160734"/>
                </a:lnTo>
                <a:lnTo>
                  <a:pt x="86730" y="152362"/>
                </a:lnTo>
                <a:lnTo>
                  <a:pt x="95157" y="152362"/>
                </a:lnTo>
                <a:lnTo>
                  <a:pt x="95157" y="160734"/>
                </a:lnTo>
                <a:lnTo>
                  <a:pt x="95380" y="160734"/>
                </a:lnTo>
                <a:lnTo>
                  <a:pt x="95380" y="152362"/>
                </a:lnTo>
                <a:lnTo>
                  <a:pt x="103808" y="152362"/>
                </a:lnTo>
                <a:lnTo>
                  <a:pt x="103808" y="160734"/>
                </a:lnTo>
                <a:lnTo>
                  <a:pt x="104031" y="160734"/>
                </a:lnTo>
                <a:lnTo>
                  <a:pt x="104031" y="152362"/>
                </a:lnTo>
                <a:lnTo>
                  <a:pt x="112458" y="152362"/>
                </a:lnTo>
                <a:lnTo>
                  <a:pt x="112458" y="160734"/>
                </a:lnTo>
                <a:lnTo>
                  <a:pt x="112681" y="160734"/>
                </a:lnTo>
                <a:lnTo>
                  <a:pt x="112681" y="152362"/>
                </a:lnTo>
                <a:lnTo>
                  <a:pt x="121109" y="152362"/>
                </a:lnTo>
                <a:lnTo>
                  <a:pt x="121109" y="160734"/>
                </a:lnTo>
                <a:lnTo>
                  <a:pt x="121332" y="160734"/>
                </a:lnTo>
                <a:lnTo>
                  <a:pt x="121332" y="152362"/>
                </a:lnTo>
                <a:lnTo>
                  <a:pt x="129760" y="152362"/>
                </a:lnTo>
                <a:lnTo>
                  <a:pt x="129760" y="160734"/>
                </a:lnTo>
                <a:lnTo>
                  <a:pt x="129983" y="160734"/>
                </a:lnTo>
                <a:lnTo>
                  <a:pt x="129983" y="152362"/>
                </a:lnTo>
                <a:lnTo>
                  <a:pt x="138410" y="152362"/>
                </a:lnTo>
                <a:lnTo>
                  <a:pt x="138410" y="160734"/>
                </a:lnTo>
                <a:lnTo>
                  <a:pt x="138633" y="160734"/>
                </a:lnTo>
                <a:lnTo>
                  <a:pt x="138633" y="152362"/>
                </a:lnTo>
                <a:lnTo>
                  <a:pt x="147117" y="152362"/>
                </a:lnTo>
                <a:lnTo>
                  <a:pt x="147117" y="160734"/>
                </a:lnTo>
                <a:lnTo>
                  <a:pt x="147340" y="160734"/>
                </a:lnTo>
                <a:lnTo>
                  <a:pt x="147340" y="152362"/>
                </a:lnTo>
                <a:lnTo>
                  <a:pt x="155767" y="152362"/>
                </a:lnTo>
                <a:lnTo>
                  <a:pt x="155767" y="160734"/>
                </a:lnTo>
                <a:lnTo>
                  <a:pt x="155990" y="160734"/>
                </a:lnTo>
                <a:lnTo>
                  <a:pt x="155990" y="152362"/>
                </a:lnTo>
                <a:lnTo>
                  <a:pt x="164418" y="152362"/>
                </a:lnTo>
                <a:lnTo>
                  <a:pt x="164418" y="160734"/>
                </a:lnTo>
                <a:lnTo>
                  <a:pt x="164641" y="160734"/>
                </a:lnTo>
                <a:lnTo>
                  <a:pt x="164641" y="152362"/>
                </a:lnTo>
                <a:lnTo>
                  <a:pt x="173069" y="152362"/>
                </a:lnTo>
                <a:lnTo>
                  <a:pt x="173069" y="160734"/>
                </a:lnTo>
                <a:lnTo>
                  <a:pt x="173292" y="160734"/>
                </a:lnTo>
                <a:lnTo>
                  <a:pt x="173292" y="152362"/>
                </a:lnTo>
                <a:lnTo>
                  <a:pt x="181719" y="152362"/>
                </a:lnTo>
                <a:lnTo>
                  <a:pt x="181719" y="160734"/>
                </a:lnTo>
                <a:lnTo>
                  <a:pt x="181942" y="160734"/>
                </a:lnTo>
                <a:lnTo>
                  <a:pt x="181942" y="152362"/>
                </a:lnTo>
                <a:lnTo>
                  <a:pt x="190370" y="152362"/>
                </a:lnTo>
                <a:lnTo>
                  <a:pt x="190370" y="160734"/>
                </a:lnTo>
                <a:lnTo>
                  <a:pt x="190593" y="160734"/>
                </a:lnTo>
                <a:lnTo>
                  <a:pt x="190593" y="152362"/>
                </a:lnTo>
                <a:lnTo>
                  <a:pt x="199020" y="152362"/>
                </a:lnTo>
                <a:lnTo>
                  <a:pt x="199020" y="160734"/>
                </a:lnTo>
                <a:lnTo>
                  <a:pt x="199244" y="160734"/>
                </a:lnTo>
                <a:lnTo>
                  <a:pt x="199244" y="152362"/>
                </a:lnTo>
                <a:lnTo>
                  <a:pt x="207727" y="152362"/>
                </a:lnTo>
                <a:lnTo>
                  <a:pt x="207727" y="160734"/>
                </a:lnTo>
                <a:lnTo>
                  <a:pt x="207950" y="160734"/>
                </a:lnTo>
                <a:lnTo>
                  <a:pt x="207950" y="152362"/>
                </a:lnTo>
                <a:lnTo>
                  <a:pt x="216377" y="152362"/>
                </a:lnTo>
                <a:lnTo>
                  <a:pt x="216377" y="160734"/>
                </a:lnTo>
                <a:lnTo>
                  <a:pt x="216601" y="160734"/>
                </a:lnTo>
                <a:lnTo>
                  <a:pt x="216601" y="152362"/>
                </a:lnTo>
                <a:lnTo>
                  <a:pt x="225028" y="152362"/>
                </a:lnTo>
                <a:lnTo>
                  <a:pt x="225028" y="160734"/>
                </a:lnTo>
                <a:lnTo>
                  <a:pt x="225251" y="160734"/>
                </a:lnTo>
                <a:lnTo>
                  <a:pt x="225251" y="152362"/>
                </a:lnTo>
                <a:lnTo>
                  <a:pt x="233679" y="152362"/>
                </a:lnTo>
                <a:lnTo>
                  <a:pt x="233679" y="160734"/>
                </a:lnTo>
                <a:lnTo>
                  <a:pt x="233902" y="160734"/>
                </a:lnTo>
                <a:lnTo>
                  <a:pt x="233902" y="152362"/>
                </a:lnTo>
                <a:lnTo>
                  <a:pt x="242329" y="152362"/>
                </a:lnTo>
                <a:lnTo>
                  <a:pt x="242329" y="160734"/>
                </a:lnTo>
                <a:lnTo>
                  <a:pt x="242553" y="160734"/>
                </a:lnTo>
                <a:lnTo>
                  <a:pt x="242553" y="152362"/>
                </a:lnTo>
                <a:lnTo>
                  <a:pt x="250980" y="152362"/>
                </a:lnTo>
                <a:lnTo>
                  <a:pt x="250980" y="160734"/>
                </a:lnTo>
                <a:lnTo>
                  <a:pt x="251203" y="160734"/>
                </a:lnTo>
                <a:lnTo>
                  <a:pt x="251203" y="152362"/>
                </a:lnTo>
                <a:lnTo>
                  <a:pt x="259686" y="152362"/>
                </a:lnTo>
                <a:lnTo>
                  <a:pt x="259686" y="160734"/>
                </a:lnTo>
                <a:lnTo>
                  <a:pt x="259910" y="160734"/>
                </a:lnTo>
                <a:lnTo>
                  <a:pt x="259910" y="152362"/>
                </a:lnTo>
                <a:lnTo>
                  <a:pt x="268337" y="152362"/>
                </a:lnTo>
                <a:lnTo>
                  <a:pt x="268337" y="160734"/>
                </a:lnTo>
                <a:lnTo>
                  <a:pt x="268560" y="160734"/>
                </a:lnTo>
                <a:lnTo>
                  <a:pt x="268560" y="152362"/>
                </a:lnTo>
                <a:lnTo>
                  <a:pt x="276988" y="152362"/>
                </a:lnTo>
                <a:lnTo>
                  <a:pt x="276988" y="160734"/>
                </a:lnTo>
                <a:lnTo>
                  <a:pt x="277211" y="160734"/>
                </a:lnTo>
                <a:lnTo>
                  <a:pt x="277211" y="152362"/>
                </a:lnTo>
                <a:lnTo>
                  <a:pt x="285750" y="152362"/>
                </a:lnTo>
                <a:lnTo>
                  <a:pt x="285750" y="152139"/>
                </a:lnTo>
                <a:lnTo>
                  <a:pt x="277211" y="152139"/>
                </a:lnTo>
                <a:lnTo>
                  <a:pt x="277211" y="143935"/>
                </a:lnTo>
                <a:lnTo>
                  <a:pt x="285750" y="143935"/>
                </a:lnTo>
                <a:lnTo>
                  <a:pt x="285750" y="143712"/>
                </a:lnTo>
                <a:lnTo>
                  <a:pt x="277211" y="143712"/>
                </a:lnTo>
                <a:lnTo>
                  <a:pt x="277211" y="135452"/>
                </a:lnTo>
                <a:lnTo>
                  <a:pt x="285750" y="135452"/>
                </a:lnTo>
                <a:lnTo>
                  <a:pt x="285750" y="135229"/>
                </a:lnTo>
                <a:lnTo>
                  <a:pt x="277211" y="135229"/>
                </a:lnTo>
                <a:lnTo>
                  <a:pt x="277211" y="127025"/>
                </a:lnTo>
                <a:lnTo>
                  <a:pt x="285750" y="127025"/>
                </a:lnTo>
                <a:lnTo>
                  <a:pt x="285750" y="126801"/>
                </a:lnTo>
                <a:lnTo>
                  <a:pt x="277211" y="126801"/>
                </a:lnTo>
                <a:lnTo>
                  <a:pt x="277211" y="118541"/>
                </a:lnTo>
                <a:lnTo>
                  <a:pt x="285750" y="118541"/>
                </a:lnTo>
                <a:lnTo>
                  <a:pt x="285750" y="118318"/>
                </a:lnTo>
                <a:lnTo>
                  <a:pt x="277211" y="118318"/>
                </a:lnTo>
                <a:lnTo>
                  <a:pt x="277211" y="110114"/>
                </a:lnTo>
                <a:lnTo>
                  <a:pt x="285750" y="110114"/>
                </a:lnTo>
                <a:lnTo>
                  <a:pt x="285750" y="109891"/>
                </a:lnTo>
                <a:lnTo>
                  <a:pt x="277211" y="109891"/>
                </a:lnTo>
                <a:lnTo>
                  <a:pt x="277211" y="101631"/>
                </a:lnTo>
                <a:lnTo>
                  <a:pt x="285750" y="101631"/>
                </a:lnTo>
                <a:lnTo>
                  <a:pt x="285750" y="101408"/>
                </a:lnTo>
                <a:lnTo>
                  <a:pt x="277211" y="101408"/>
                </a:lnTo>
                <a:lnTo>
                  <a:pt x="277211" y="93148"/>
                </a:lnTo>
                <a:lnTo>
                  <a:pt x="285750" y="93148"/>
                </a:lnTo>
                <a:lnTo>
                  <a:pt x="285750" y="92924"/>
                </a:lnTo>
                <a:lnTo>
                  <a:pt x="277211" y="92924"/>
                </a:lnTo>
                <a:lnTo>
                  <a:pt x="277211" y="84720"/>
                </a:lnTo>
                <a:lnTo>
                  <a:pt x="285750" y="84720"/>
                </a:lnTo>
                <a:lnTo>
                  <a:pt x="285750" y="84497"/>
                </a:lnTo>
                <a:lnTo>
                  <a:pt x="277211" y="84497"/>
                </a:lnTo>
                <a:lnTo>
                  <a:pt x="277211" y="76237"/>
                </a:lnTo>
                <a:lnTo>
                  <a:pt x="285750" y="76237"/>
                </a:lnTo>
                <a:lnTo>
                  <a:pt x="285750" y="76014"/>
                </a:lnTo>
                <a:lnTo>
                  <a:pt x="277211" y="76014"/>
                </a:lnTo>
                <a:lnTo>
                  <a:pt x="277211" y="67810"/>
                </a:lnTo>
                <a:lnTo>
                  <a:pt x="285750" y="67810"/>
                </a:lnTo>
                <a:lnTo>
                  <a:pt x="285750" y="67586"/>
                </a:lnTo>
                <a:lnTo>
                  <a:pt x="277211" y="67586"/>
                </a:lnTo>
                <a:lnTo>
                  <a:pt x="277211" y="59326"/>
                </a:lnTo>
                <a:lnTo>
                  <a:pt x="285750" y="59326"/>
                </a:lnTo>
                <a:lnTo>
                  <a:pt x="285750" y="59103"/>
                </a:lnTo>
                <a:lnTo>
                  <a:pt x="277211" y="59103"/>
                </a:lnTo>
                <a:lnTo>
                  <a:pt x="277211" y="50843"/>
                </a:lnTo>
                <a:lnTo>
                  <a:pt x="285750" y="50843"/>
                </a:lnTo>
                <a:lnTo>
                  <a:pt x="285750" y="50620"/>
                </a:lnTo>
                <a:lnTo>
                  <a:pt x="277211" y="50620"/>
                </a:lnTo>
                <a:lnTo>
                  <a:pt x="277211" y="42416"/>
                </a:lnTo>
                <a:lnTo>
                  <a:pt x="285750" y="42416"/>
                </a:lnTo>
                <a:lnTo>
                  <a:pt x="285750" y="42193"/>
                </a:lnTo>
                <a:lnTo>
                  <a:pt x="277211" y="42193"/>
                </a:lnTo>
                <a:lnTo>
                  <a:pt x="277211" y="33933"/>
                </a:lnTo>
                <a:lnTo>
                  <a:pt x="285750" y="33933"/>
                </a:lnTo>
                <a:lnTo>
                  <a:pt x="285750" y="33709"/>
                </a:lnTo>
                <a:lnTo>
                  <a:pt x="277211" y="33709"/>
                </a:lnTo>
                <a:lnTo>
                  <a:pt x="277211" y="25505"/>
                </a:lnTo>
                <a:lnTo>
                  <a:pt x="285750" y="25505"/>
                </a:lnTo>
                <a:lnTo>
                  <a:pt x="285750" y="25282"/>
                </a:lnTo>
                <a:lnTo>
                  <a:pt x="277211" y="25282"/>
                </a:lnTo>
                <a:lnTo>
                  <a:pt x="277211" y="17022"/>
                </a:lnTo>
                <a:lnTo>
                  <a:pt x="285750" y="17022"/>
                </a:lnTo>
                <a:lnTo>
                  <a:pt x="285750" y="16799"/>
                </a:lnTo>
                <a:lnTo>
                  <a:pt x="277211" y="16799"/>
                </a:lnTo>
                <a:lnTo>
                  <a:pt x="277211" y="8595"/>
                </a:lnTo>
                <a:lnTo>
                  <a:pt x="285750" y="8595"/>
                </a:lnTo>
                <a:lnTo>
                  <a:pt x="285750" y="8372"/>
                </a:lnTo>
                <a:lnTo>
                  <a:pt x="277211" y="8372"/>
                </a:lnTo>
                <a:lnTo>
                  <a:pt x="277211" y="0"/>
                </a:lnTo>
                <a:lnTo>
                  <a:pt x="276988" y="0"/>
                </a:lnTo>
                <a:lnTo>
                  <a:pt x="276988" y="8372"/>
                </a:lnTo>
                <a:lnTo>
                  <a:pt x="268560" y="8372"/>
                </a:lnTo>
                <a:lnTo>
                  <a:pt x="268560" y="0"/>
                </a:lnTo>
                <a:lnTo>
                  <a:pt x="268337" y="0"/>
                </a:lnTo>
                <a:lnTo>
                  <a:pt x="268337" y="8372"/>
                </a:lnTo>
                <a:lnTo>
                  <a:pt x="259910" y="8372"/>
                </a:lnTo>
                <a:lnTo>
                  <a:pt x="259910" y="0"/>
                </a:lnTo>
                <a:lnTo>
                  <a:pt x="259686" y="0"/>
                </a:lnTo>
                <a:lnTo>
                  <a:pt x="259686" y="8372"/>
                </a:lnTo>
                <a:lnTo>
                  <a:pt x="251203" y="8372"/>
                </a:lnTo>
                <a:lnTo>
                  <a:pt x="251203" y="0"/>
                </a:lnTo>
                <a:lnTo>
                  <a:pt x="250980" y="0"/>
                </a:lnTo>
                <a:lnTo>
                  <a:pt x="250980" y="8372"/>
                </a:lnTo>
                <a:lnTo>
                  <a:pt x="242553" y="8372"/>
                </a:lnTo>
                <a:lnTo>
                  <a:pt x="242553" y="0"/>
                </a:lnTo>
                <a:lnTo>
                  <a:pt x="242329" y="0"/>
                </a:lnTo>
                <a:lnTo>
                  <a:pt x="242329" y="8372"/>
                </a:lnTo>
                <a:lnTo>
                  <a:pt x="233902" y="8372"/>
                </a:lnTo>
                <a:lnTo>
                  <a:pt x="233902" y="0"/>
                </a:lnTo>
                <a:lnTo>
                  <a:pt x="233679" y="0"/>
                </a:lnTo>
                <a:lnTo>
                  <a:pt x="233679" y="8372"/>
                </a:lnTo>
                <a:lnTo>
                  <a:pt x="225251" y="8372"/>
                </a:lnTo>
                <a:lnTo>
                  <a:pt x="225251" y="0"/>
                </a:lnTo>
                <a:lnTo>
                  <a:pt x="225028" y="0"/>
                </a:lnTo>
                <a:lnTo>
                  <a:pt x="225028" y="8372"/>
                </a:lnTo>
                <a:lnTo>
                  <a:pt x="216601" y="8372"/>
                </a:lnTo>
                <a:lnTo>
                  <a:pt x="216601" y="0"/>
                </a:lnTo>
                <a:lnTo>
                  <a:pt x="216377" y="0"/>
                </a:lnTo>
                <a:lnTo>
                  <a:pt x="216377" y="8372"/>
                </a:lnTo>
                <a:lnTo>
                  <a:pt x="207950" y="8372"/>
                </a:lnTo>
                <a:lnTo>
                  <a:pt x="207950" y="0"/>
                </a:lnTo>
                <a:lnTo>
                  <a:pt x="207727" y="0"/>
                </a:lnTo>
                <a:lnTo>
                  <a:pt x="207727" y="8372"/>
                </a:lnTo>
                <a:lnTo>
                  <a:pt x="199244" y="8372"/>
                </a:lnTo>
                <a:lnTo>
                  <a:pt x="199244" y="0"/>
                </a:lnTo>
                <a:lnTo>
                  <a:pt x="199020" y="0"/>
                </a:lnTo>
                <a:lnTo>
                  <a:pt x="199020" y="8372"/>
                </a:lnTo>
                <a:lnTo>
                  <a:pt x="190593" y="8372"/>
                </a:lnTo>
                <a:lnTo>
                  <a:pt x="190593" y="0"/>
                </a:lnTo>
                <a:lnTo>
                  <a:pt x="190370" y="0"/>
                </a:lnTo>
                <a:lnTo>
                  <a:pt x="190370" y="8372"/>
                </a:lnTo>
                <a:lnTo>
                  <a:pt x="181942" y="8372"/>
                </a:lnTo>
                <a:lnTo>
                  <a:pt x="181942" y="0"/>
                </a:lnTo>
                <a:lnTo>
                  <a:pt x="181719" y="0"/>
                </a:lnTo>
                <a:lnTo>
                  <a:pt x="181719" y="8372"/>
                </a:lnTo>
                <a:lnTo>
                  <a:pt x="173292" y="8372"/>
                </a:lnTo>
                <a:lnTo>
                  <a:pt x="173292" y="0"/>
                </a:lnTo>
                <a:lnTo>
                  <a:pt x="173069" y="0"/>
                </a:lnTo>
                <a:lnTo>
                  <a:pt x="173069" y="8372"/>
                </a:lnTo>
                <a:lnTo>
                  <a:pt x="164641" y="8372"/>
                </a:lnTo>
                <a:lnTo>
                  <a:pt x="164641" y="0"/>
                </a:lnTo>
                <a:lnTo>
                  <a:pt x="164418" y="0"/>
                </a:lnTo>
                <a:lnTo>
                  <a:pt x="164418" y="8372"/>
                </a:lnTo>
                <a:lnTo>
                  <a:pt x="155990" y="8372"/>
                </a:lnTo>
                <a:lnTo>
                  <a:pt x="155990" y="0"/>
                </a:lnTo>
                <a:lnTo>
                  <a:pt x="155767" y="0"/>
                </a:lnTo>
                <a:lnTo>
                  <a:pt x="155767" y="8372"/>
                </a:lnTo>
                <a:lnTo>
                  <a:pt x="147340" y="8372"/>
                </a:lnTo>
                <a:lnTo>
                  <a:pt x="147340" y="0"/>
                </a:lnTo>
                <a:lnTo>
                  <a:pt x="147117" y="0"/>
                </a:lnTo>
                <a:lnTo>
                  <a:pt x="147117" y="8372"/>
                </a:lnTo>
                <a:lnTo>
                  <a:pt x="138633" y="8372"/>
                </a:lnTo>
                <a:lnTo>
                  <a:pt x="138633" y="0"/>
                </a:lnTo>
                <a:lnTo>
                  <a:pt x="138410" y="0"/>
                </a:lnTo>
                <a:lnTo>
                  <a:pt x="138410" y="8372"/>
                </a:lnTo>
                <a:lnTo>
                  <a:pt x="129983" y="8372"/>
                </a:lnTo>
                <a:lnTo>
                  <a:pt x="129983" y="0"/>
                </a:lnTo>
                <a:lnTo>
                  <a:pt x="129760" y="0"/>
                </a:lnTo>
                <a:lnTo>
                  <a:pt x="129760" y="8372"/>
                </a:lnTo>
                <a:lnTo>
                  <a:pt x="121332" y="8372"/>
                </a:lnTo>
                <a:lnTo>
                  <a:pt x="121332" y="0"/>
                </a:lnTo>
                <a:lnTo>
                  <a:pt x="121109" y="0"/>
                </a:lnTo>
                <a:lnTo>
                  <a:pt x="121109" y="8372"/>
                </a:lnTo>
                <a:lnTo>
                  <a:pt x="112681" y="8372"/>
                </a:lnTo>
                <a:lnTo>
                  <a:pt x="112681" y="0"/>
                </a:lnTo>
                <a:lnTo>
                  <a:pt x="112458" y="0"/>
                </a:lnTo>
                <a:lnTo>
                  <a:pt x="112458" y="8372"/>
                </a:lnTo>
                <a:lnTo>
                  <a:pt x="104031" y="8372"/>
                </a:lnTo>
                <a:lnTo>
                  <a:pt x="104031" y="0"/>
                </a:lnTo>
                <a:lnTo>
                  <a:pt x="103808" y="0"/>
                </a:lnTo>
                <a:lnTo>
                  <a:pt x="103808" y="8372"/>
                </a:lnTo>
                <a:lnTo>
                  <a:pt x="95380" y="8372"/>
                </a:lnTo>
                <a:lnTo>
                  <a:pt x="95380" y="0"/>
                </a:lnTo>
                <a:lnTo>
                  <a:pt x="95157" y="0"/>
                </a:lnTo>
                <a:lnTo>
                  <a:pt x="95157" y="8372"/>
                </a:lnTo>
                <a:lnTo>
                  <a:pt x="86730" y="8372"/>
                </a:lnTo>
                <a:lnTo>
                  <a:pt x="86730" y="0"/>
                </a:lnTo>
                <a:lnTo>
                  <a:pt x="86506" y="0"/>
                </a:lnTo>
                <a:lnTo>
                  <a:pt x="86506" y="8372"/>
                </a:lnTo>
                <a:lnTo>
                  <a:pt x="78023" y="8372"/>
                </a:lnTo>
                <a:lnTo>
                  <a:pt x="78023" y="0"/>
                </a:lnTo>
                <a:lnTo>
                  <a:pt x="77800" y="0"/>
                </a:lnTo>
                <a:lnTo>
                  <a:pt x="77800" y="8372"/>
                </a:lnTo>
                <a:lnTo>
                  <a:pt x="69373" y="8372"/>
                </a:lnTo>
                <a:lnTo>
                  <a:pt x="69373" y="0"/>
                </a:lnTo>
                <a:lnTo>
                  <a:pt x="69149" y="0"/>
                </a:lnTo>
                <a:lnTo>
                  <a:pt x="69149" y="8372"/>
                </a:lnTo>
                <a:lnTo>
                  <a:pt x="60722" y="8372"/>
                </a:lnTo>
                <a:lnTo>
                  <a:pt x="60722" y="0"/>
                </a:lnTo>
                <a:lnTo>
                  <a:pt x="60499" y="0"/>
                </a:lnTo>
                <a:lnTo>
                  <a:pt x="60499" y="8372"/>
                </a:lnTo>
                <a:lnTo>
                  <a:pt x="52071" y="8372"/>
                </a:lnTo>
                <a:lnTo>
                  <a:pt x="52071" y="0"/>
                </a:lnTo>
                <a:lnTo>
                  <a:pt x="51848" y="0"/>
                </a:lnTo>
                <a:lnTo>
                  <a:pt x="51848" y="8372"/>
                </a:lnTo>
                <a:lnTo>
                  <a:pt x="43421" y="8372"/>
                </a:lnTo>
                <a:lnTo>
                  <a:pt x="43421" y="0"/>
                </a:lnTo>
                <a:lnTo>
                  <a:pt x="43197" y="0"/>
                </a:lnTo>
                <a:lnTo>
                  <a:pt x="43197" y="8372"/>
                </a:lnTo>
                <a:lnTo>
                  <a:pt x="34770" y="8372"/>
                </a:lnTo>
                <a:lnTo>
                  <a:pt x="34770" y="0"/>
                </a:lnTo>
                <a:lnTo>
                  <a:pt x="34547" y="0"/>
                </a:lnTo>
                <a:lnTo>
                  <a:pt x="34547" y="8372"/>
                </a:lnTo>
                <a:lnTo>
                  <a:pt x="26064" y="8372"/>
                </a:lnTo>
                <a:lnTo>
                  <a:pt x="26064" y="0"/>
                </a:lnTo>
                <a:lnTo>
                  <a:pt x="25840" y="0"/>
                </a:lnTo>
                <a:lnTo>
                  <a:pt x="25840" y="8372"/>
                </a:lnTo>
                <a:lnTo>
                  <a:pt x="17413" y="8372"/>
                </a:lnTo>
                <a:lnTo>
                  <a:pt x="17413" y="0"/>
                </a:lnTo>
                <a:lnTo>
                  <a:pt x="17190" y="0"/>
                </a:lnTo>
                <a:lnTo>
                  <a:pt x="17190" y="8372"/>
                </a:lnTo>
                <a:lnTo>
                  <a:pt x="8762" y="8372"/>
                </a:lnTo>
                <a:lnTo>
                  <a:pt x="8762" y="0"/>
                </a:lnTo>
                <a:close/>
              </a:path>
            </a:pathLst>
          </a:cu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▫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●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○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■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camp.com/community/tutorials/pipe-r-tutoria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camp.com/community/tutorials/pipe-r-tutoria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tudio.com/wp-content/uploads/2015/02/data-wrangling-cheatsheet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plyr.tidyverse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an.r-project.org/web/packages/tibble/vignettes/tibble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15"/>
          <p:cNvSpPr txBox="1">
            <a:spLocks noGrp="1"/>
          </p:cNvSpPr>
          <p:nvPr>
            <p:ph type="ctrTitle"/>
          </p:nvPr>
        </p:nvSpPr>
        <p:spPr>
          <a:xfrm>
            <a:off x="460538" y="490050"/>
            <a:ext cx="8483228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/>
              <a:t>05. Manipulace s daty</a:t>
            </a:r>
            <a:endParaRPr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 err="1"/>
              <a:t>summarize</a:t>
            </a:r>
            <a:br>
              <a:rPr lang="cs-CZ" b="1" dirty="0"/>
            </a:br>
            <a:r>
              <a:rPr lang="cs-CZ" sz="2800" b="1" dirty="0"/>
              <a:t>Agregační funkce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8476400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Nejnižší cena za lístek a nejstarší osoba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summarize</a:t>
            </a:r>
            <a:r>
              <a:rPr lang="cs-CZ" sz="1600" dirty="0">
                <a:solidFill>
                  <a:schemeClr val="bg1"/>
                </a:solidFill>
              </a:rPr>
              <a:t>(Titanic, </a:t>
            </a:r>
            <a:r>
              <a:rPr lang="cs-CZ" sz="1600" dirty="0" err="1">
                <a:solidFill>
                  <a:schemeClr val="bg1"/>
                </a:solidFill>
              </a:rPr>
              <a:t>Fare_Min</a:t>
            </a:r>
            <a:r>
              <a:rPr lang="cs-CZ" sz="1600" dirty="0">
                <a:solidFill>
                  <a:schemeClr val="bg1"/>
                </a:solidFill>
              </a:rPr>
              <a:t> = min(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), </a:t>
            </a:r>
            <a:r>
              <a:rPr lang="cs-CZ" sz="1600" dirty="0" err="1">
                <a:solidFill>
                  <a:schemeClr val="bg1"/>
                </a:solidFill>
              </a:rPr>
              <a:t>Age_Max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max</a:t>
            </a:r>
            <a:r>
              <a:rPr lang="cs-CZ" sz="1600" dirty="0">
                <a:solidFill>
                  <a:schemeClr val="bg1"/>
                </a:solidFill>
              </a:rPr>
              <a:t>(Age))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Průměrný věk těch, kdo přežili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summarize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(Titanic, </a:t>
            </a:r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 == 1), </a:t>
            </a:r>
            <a:r>
              <a:rPr lang="cs-CZ" sz="1600" dirty="0" err="1">
                <a:solidFill>
                  <a:schemeClr val="bg1"/>
                </a:solidFill>
              </a:rPr>
              <a:t>Age_Avg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mean</a:t>
            </a:r>
            <a:r>
              <a:rPr lang="cs-CZ" sz="1600" dirty="0">
                <a:solidFill>
                  <a:schemeClr val="bg1"/>
                </a:solidFill>
              </a:rPr>
              <a:t>(Age, na.rm = TRUE))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Průměrná cena palubního lístku a její směrodatná odchylka, </a:t>
            </a:r>
            <a:r>
              <a:rPr lang="cs-CZ" sz="1600" dirty="0" err="1">
                <a:solidFill>
                  <a:schemeClr val="bg1"/>
                </a:solidFill>
              </a:rPr>
              <a:t>median</a:t>
            </a:r>
            <a:r>
              <a:rPr lang="cs-CZ" sz="1600" dirty="0">
                <a:solidFill>
                  <a:schemeClr val="bg1"/>
                </a:solidFill>
              </a:rPr>
              <a:t>, minimum, maximum</a:t>
            </a:r>
          </a:p>
          <a:p>
            <a:pPr marL="0" indent="0"/>
            <a:r>
              <a:rPr lang="cs-CZ" sz="1600" dirty="0">
                <a:solidFill>
                  <a:schemeClr val="bg1"/>
                </a:solidFill>
              </a:rPr>
              <a:t>Titanic_03 = </a:t>
            </a:r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(Titanic, !is.na(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))</a:t>
            </a: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summarize</a:t>
            </a:r>
            <a:r>
              <a:rPr lang="cs-CZ" sz="1600" dirty="0">
                <a:solidFill>
                  <a:schemeClr val="bg1"/>
                </a:solidFill>
              </a:rPr>
              <a:t>(Titanic_03, </a:t>
            </a:r>
            <a:r>
              <a:rPr lang="cs-CZ" sz="1600" dirty="0" err="1">
                <a:solidFill>
                  <a:schemeClr val="bg1"/>
                </a:solidFill>
              </a:rPr>
              <a:t>Mean_Fare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mean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), </a:t>
            </a:r>
            <a:r>
              <a:rPr lang="cs-CZ" sz="1600" dirty="0" err="1">
                <a:solidFill>
                  <a:schemeClr val="bg1"/>
                </a:solidFill>
              </a:rPr>
              <a:t>SD_Fare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sd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), </a:t>
            </a:r>
            <a:r>
              <a:rPr lang="cs-CZ" sz="1600" dirty="0" err="1">
                <a:solidFill>
                  <a:schemeClr val="bg1"/>
                </a:solidFill>
              </a:rPr>
              <a:t>Median_Fare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median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), </a:t>
            </a:r>
            <a:r>
              <a:rPr lang="cs-CZ" sz="1600" dirty="0" err="1">
                <a:solidFill>
                  <a:schemeClr val="bg1"/>
                </a:solidFill>
              </a:rPr>
              <a:t>Min_Fare</a:t>
            </a:r>
            <a:r>
              <a:rPr lang="cs-CZ" sz="1600" dirty="0">
                <a:solidFill>
                  <a:schemeClr val="bg1"/>
                </a:solidFill>
              </a:rPr>
              <a:t> = min(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), </a:t>
            </a:r>
            <a:r>
              <a:rPr lang="cs-CZ" sz="1600" dirty="0" err="1">
                <a:solidFill>
                  <a:schemeClr val="bg1"/>
                </a:solidFill>
              </a:rPr>
              <a:t>Max_Fare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max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))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24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%&gt;%</a:t>
            </a:r>
            <a:br>
              <a:rPr lang="cs-CZ" b="1" dirty="0"/>
            </a:br>
            <a:r>
              <a:rPr lang="cs-CZ" sz="2800" b="1" dirty="0">
                <a:hlinkClick r:id="rId3"/>
              </a:rPr>
              <a:t>Pipe </a:t>
            </a:r>
            <a:r>
              <a:rPr lang="cs-CZ" sz="2800" b="1" dirty="0" err="1">
                <a:hlinkClick r:id="rId3"/>
              </a:rPr>
              <a:t>operator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8476400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Průměrný věk osob z 3. třídy, které nepřežily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Titanic %&gt;%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Pclass</a:t>
            </a:r>
            <a:r>
              <a:rPr lang="cs-CZ" sz="1600" dirty="0">
                <a:solidFill>
                  <a:schemeClr val="bg1"/>
                </a:solidFill>
              </a:rPr>
              <a:t> == 3) %&gt;%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 == 0) %&gt;%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cs-CZ" sz="1600" dirty="0" err="1">
                <a:solidFill>
                  <a:schemeClr val="bg1"/>
                </a:solidFill>
              </a:rPr>
              <a:t>summarize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Age_Died_Avg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mean</a:t>
            </a:r>
            <a:r>
              <a:rPr lang="cs-CZ" sz="1600" dirty="0">
                <a:solidFill>
                  <a:schemeClr val="bg1"/>
                </a:solidFill>
              </a:rPr>
              <a:t>(Age, na.rm = TRUE))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 err="1">
                <a:solidFill>
                  <a:schemeClr val="bg1"/>
                </a:solidFill>
              </a:rPr>
              <a:t>Nejvyššíí</a:t>
            </a:r>
            <a:r>
              <a:rPr lang="cs-CZ" sz="1600" dirty="0">
                <a:solidFill>
                  <a:schemeClr val="bg1"/>
                </a:solidFill>
              </a:rPr>
              <a:t> cena do 1. třídy pro osobu, která se jmenuje William a která přežila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Titanic %&gt;%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Pclass</a:t>
            </a:r>
            <a:r>
              <a:rPr lang="cs-CZ" sz="1600" dirty="0">
                <a:solidFill>
                  <a:schemeClr val="bg1"/>
                </a:solidFill>
              </a:rPr>
              <a:t> == 1 ) %&gt;%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str_detect</a:t>
            </a:r>
            <a:r>
              <a:rPr lang="cs-CZ" sz="1600" dirty="0">
                <a:solidFill>
                  <a:schemeClr val="bg1"/>
                </a:solidFill>
              </a:rPr>
              <a:t>(Name, "William") %&gt;%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 == 1) %&gt;%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cs-CZ" sz="1600" dirty="0" err="1">
                <a:solidFill>
                  <a:schemeClr val="bg1"/>
                </a:solidFill>
              </a:rPr>
              <a:t>summarize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Fare_Avg_Will</a:t>
            </a:r>
            <a:r>
              <a:rPr lang="cs-CZ" sz="1600" dirty="0">
                <a:solidFill>
                  <a:schemeClr val="bg1"/>
                </a:solidFill>
              </a:rPr>
              <a:t> = min(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98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1050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 err="1"/>
              <a:t>group_by</a:t>
            </a:r>
            <a:br>
              <a:rPr lang="cs-CZ" b="1" dirty="0"/>
            </a:br>
            <a:r>
              <a:rPr lang="cs-CZ" sz="2800" b="1" dirty="0">
                <a:hlinkClick r:id="rId3"/>
              </a:rPr>
              <a:t>Pipe </a:t>
            </a:r>
            <a:r>
              <a:rPr lang="cs-CZ" sz="2800" b="1" dirty="0" err="1">
                <a:hlinkClick r:id="rId3"/>
              </a:rPr>
              <a:t>operator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8476400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Průměrný věk osob z 3. třídy, které nepřežily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Titanic %&gt;%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en-US" sz="1600" dirty="0" err="1">
                <a:solidFill>
                  <a:schemeClr val="bg1"/>
                </a:solidFill>
              </a:rPr>
              <a:t>group_by</a:t>
            </a:r>
            <a:r>
              <a:rPr lang="en-US" sz="1600" dirty="0">
                <a:solidFill>
                  <a:schemeClr val="bg1"/>
                </a:solidFill>
              </a:rPr>
              <a:t>(Sex) %&gt;%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en-US" sz="1600" dirty="0">
                <a:solidFill>
                  <a:schemeClr val="bg1"/>
                </a:solidFill>
              </a:rPr>
              <a:t>summarize(</a:t>
            </a:r>
            <a:r>
              <a:rPr lang="en-US" sz="1600" dirty="0" err="1">
                <a:solidFill>
                  <a:schemeClr val="bg1"/>
                </a:solidFill>
              </a:rPr>
              <a:t>Mean_Fare</a:t>
            </a:r>
            <a:r>
              <a:rPr lang="en-US" sz="1600" dirty="0">
                <a:solidFill>
                  <a:schemeClr val="bg1"/>
                </a:solidFill>
              </a:rPr>
              <a:t> = mean(Fare, na.rm = TRUE), Count = n(), </a:t>
            </a:r>
            <a:r>
              <a:rPr lang="en-US" sz="1600" dirty="0" err="1">
                <a:solidFill>
                  <a:schemeClr val="bg1"/>
                </a:solidFill>
              </a:rPr>
              <a:t>Mean_Age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en-US" sz="1600" dirty="0">
                <a:solidFill>
                  <a:schemeClr val="bg1"/>
                </a:solidFill>
              </a:rPr>
              <a:t>mean(Age, na.rm = TRUE))</a:t>
            </a:r>
          </a:p>
        </p:txBody>
      </p:sp>
    </p:spTree>
    <p:extLst>
      <p:ext uri="{BB962C8B-B14F-4D97-AF65-F5344CB8AC3E}">
        <p14:creationId xmlns:p14="http://schemas.microsoft.com/office/powerpoint/2010/main" val="2832542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085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Zdroje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288493"/>
            <a:ext cx="8640125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Data Wrangling with </a:t>
            </a:r>
            <a:r>
              <a:rPr lang="en-US" sz="1600" dirty="0" err="1">
                <a:solidFill>
                  <a:schemeClr val="bg1"/>
                </a:solidFill>
              </a:rPr>
              <a:t>dplyr</a:t>
            </a:r>
            <a:r>
              <a:rPr lang="en-US" sz="1600" dirty="0">
                <a:solidFill>
                  <a:schemeClr val="bg1"/>
                </a:solidFill>
              </a:rPr>
              <a:t> and </a:t>
            </a:r>
            <a:r>
              <a:rPr lang="en-US" sz="1600" dirty="0" err="1">
                <a:solidFill>
                  <a:schemeClr val="bg1"/>
                </a:solidFill>
              </a:rPr>
              <a:t>tidyr</a:t>
            </a:r>
            <a:r>
              <a:rPr lang="en-US" sz="1600" dirty="0">
                <a:solidFill>
                  <a:schemeClr val="bg1"/>
                </a:solidFill>
              </a:rPr>
              <a:t> Cheat Sheet – </a:t>
            </a:r>
            <a:r>
              <a:rPr lang="en-US" sz="1600" dirty="0">
                <a:solidFill>
                  <a:schemeClr val="bg1"/>
                </a:solidFill>
                <a:hlinkClick r:id="rId3"/>
              </a:rPr>
              <a:t>https://www.rstudio.com/wp-content/uploads/2015/02/data-wrangling-cheatsheet.pdf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4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20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dirty="0"/>
              <a:t>Harmonogram</a:t>
            </a:r>
            <a:endParaRPr sz="4800" b="1" dirty="0"/>
          </a:p>
        </p:txBody>
      </p:sp>
      <p:sp>
        <p:nvSpPr>
          <p:cNvPr id="815" name="Google Shape;815;p20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64645" cy="35897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Aft>
                <a:spcPts val="600"/>
              </a:spcAft>
              <a:buSzPts val="2400"/>
              <a:buChar char="▫"/>
            </a:pPr>
            <a:r>
              <a:rPr lang="cs-CZ" dirty="0"/>
              <a:t>01. </a:t>
            </a:r>
            <a:r>
              <a:rPr lang="cs-CZ" dirty="0" err="1"/>
              <a:t>tbl</a:t>
            </a:r>
            <a:endParaRPr dirty="0"/>
          </a:p>
          <a:p>
            <a:pPr marL="457200" lvl="0" indent="-381000" algn="l" rtl="0">
              <a:spcAft>
                <a:spcPts val="600"/>
              </a:spcAft>
              <a:buSzPts val="2400"/>
              <a:buChar char="▫"/>
            </a:pPr>
            <a:r>
              <a:rPr lang="cs-CZ" dirty="0"/>
              <a:t>02. </a:t>
            </a:r>
            <a:r>
              <a:rPr lang="cs-CZ" dirty="0" err="1"/>
              <a:t>select</a:t>
            </a:r>
            <a:r>
              <a:rPr lang="cs-CZ" dirty="0"/>
              <a:t>, </a:t>
            </a:r>
            <a:r>
              <a:rPr lang="cs-CZ" dirty="0" err="1"/>
              <a:t>mutate</a:t>
            </a:r>
            <a:endParaRPr dirty="0"/>
          </a:p>
          <a:p>
            <a:pPr marL="457200" lvl="0" indent="-381000" algn="l" rtl="0">
              <a:spcAft>
                <a:spcPts val="600"/>
              </a:spcAft>
              <a:buSzPts val="2400"/>
              <a:buChar char="▫"/>
            </a:pPr>
            <a:r>
              <a:rPr lang="cs-CZ" dirty="0"/>
              <a:t>03. </a:t>
            </a:r>
            <a:r>
              <a:rPr lang="cs-CZ" dirty="0" err="1"/>
              <a:t>filter</a:t>
            </a:r>
            <a:r>
              <a:rPr lang="cs-CZ" dirty="0"/>
              <a:t>, </a:t>
            </a:r>
            <a:r>
              <a:rPr lang="cs-CZ" dirty="0" err="1"/>
              <a:t>arrange</a:t>
            </a:r>
            <a:endParaRPr lang="cs-CZ" dirty="0"/>
          </a:p>
          <a:p>
            <a:pPr marL="457200" lvl="0" indent="-381000" algn="l" rtl="0">
              <a:spcAft>
                <a:spcPts val="600"/>
              </a:spcAft>
              <a:buSzPts val="2400"/>
              <a:buChar char="▫"/>
            </a:pPr>
            <a:r>
              <a:rPr lang="cs-CZ" dirty="0"/>
              <a:t>04. </a:t>
            </a:r>
            <a:r>
              <a:rPr lang="cs-CZ" dirty="0" err="1"/>
              <a:t>summarise</a:t>
            </a:r>
            <a:r>
              <a:rPr lang="cs-CZ" dirty="0"/>
              <a:t>, %&gt;%</a:t>
            </a:r>
          </a:p>
          <a:p>
            <a:pPr marL="457200" lvl="0" indent="-381000" algn="l" rtl="0">
              <a:spcAft>
                <a:spcPts val="600"/>
              </a:spcAft>
              <a:buSzPts val="2400"/>
              <a:buChar char="▫"/>
            </a:pPr>
            <a:r>
              <a:rPr lang="cs-CZ" dirty="0"/>
              <a:t>05. </a:t>
            </a:r>
            <a:r>
              <a:rPr lang="cs-CZ" dirty="0" err="1"/>
              <a:t>group_by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2884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>
                <a:hlinkClick r:id="rId3"/>
              </a:rPr>
              <a:t>dplyr</a:t>
            </a:r>
            <a:r>
              <a:rPr lang="cs-CZ" b="1" dirty="0"/>
              <a:t> a </a:t>
            </a:r>
            <a:r>
              <a:rPr lang="cs-CZ" b="1" dirty="0">
                <a:hlinkClick r:id="rId4"/>
              </a:rPr>
              <a:t>tibble</a:t>
            </a:r>
            <a:r>
              <a:rPr lang="cs-CZ" b="1" dirty="0"/>
              <a:t>  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3901309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Načtení knihovny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library</a:t>
            </a:r>
            <a:r>
              <a:rPr lang="cs-CZ" sz="1600" dirty="0">
                <a:solidFill>
                  <a:schemeClr val="bg1"/>
                </a:solidFill>
              </a:rPr>
              <a:t>(dplyr)  # </a:t>
            </a:r>
            <a:r>
              <a:rPr lang="cs-CZ" sz="1600" dirty="0" err="1">
                <a:solidFill>
                  <a:schemeClr val="bg1"/>
                </a:solidFill>
              </a:rPr>
              <a:t>install.packages</a:t>
            </a:r>
            <a:r>
              <a:rPr lang="cs-CZ" sz="1600" dirty="0">
                <a:solidFill>
                  <a:schemeClr val="bg1"/>
                </a:solidFill>
              </a:rPr>
              <a:t>("dplyr")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Data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Titanic = read.csv("Train.csv")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Typ objektu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class</a:t>
            </a:r>
            <a:r>
              <a:rPr lang="cs-CZ" sz="1600" dirty="0">
                <a:solidFill>
                  <a:schemeClr val="bg1"/>
                </a:solidFill>
              </a:rPr>
              <a:t>(Titanic)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konverze na tibble</a:t>
            </a: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Titanic = </a:t>
            </a:r>
            <a:r>
              <a:rPr lang="cs-CZ" sz="1600" dirty="0" err="1">
                <a:solidFill>
                  <a:schemeClr val="bg1"/>
                </a:solidFill>
              </a:rPr>
              <a:t>as_tibble</a:t>
            </a:r>
            <a:r>
              <a:rPr lang="cs-CZ" sz="1600" dirty="0">
                <a:solidFill>
                  <a:schemeClr val="bg1"/>
                </a:solidFill>
              </a:rPr>
              <a:t>(Titanic)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Struktura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dat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glimpse</a:t>
            </a:r>
            <a:r>
              <a:rPr lang="cs-CZ" sz="1600" dirty="0">
                <a:solidFill>
                  <a:schemeClr val="bg1"/>
                </a:solidFill>
              </a:rPr>
              <a:t>(Titanic)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Google Shape;808;p19">
            <a:extLst>
              <a:ext uri="{FF2B5EF4-FFF2-40B4-BE49-F238E27FC236}">
                <a16:creationId xmlns:a16="http://schemas.microsoft.com/office/drawing/2014/main" id="{BC92EA5F-AF95-4787-A9D6-517631015A52}"/>
              </a:ext>
            </a:extLst>
          </p:cNvPr>
          <p:cNvSpPr txBox="1">
            <a:spLocks/>
          </p:cNvSpPr>
          <p:nvPr/>
        </p:nvSpPr>
        <p:spPr>
          <a:xfrm>
            <a:off x="4380466" y="1300850"/>
            <a:ext cx="4287284" cy="3548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cs-CZ" sz="1600" dirty="0">
                <a:solidFill>
                  <a:schemeClr val="bg1"/>
                </a:solidFill>
              </a:rPr>
              <a:t># Pojmenování proměnných </a:t>
            </a:r>
          </a:p>
          <a:p>
            <a:pPr marL="0" indent="0"/>
            <a:r>
              <a:rPr lang="cs-CZ" sz="1600" dirty="0">
                <a:solidFill>
                  <a:schemeClr val="bg1"/>
                </a:solidFill>
              </a:rPr>
              <a:t>Port = c("C" = "</a:t>
            </a:r>
            <a:r>
              <a:rPr lang="cs-CZ" sz="1600" dirty="0" err="1">
                <a:solidFill>
                  <a:schemeClr val="bg1"/>
                </a:solidFill>
              </a:rPr>
              <a:t>Cherbourg</a:t>
            </a:r>
            <a:r>
              <a:rPr lang="cs-CZ" sz="1600" dirty="0">
                <a:solidFill>
                  <a:schemeClr val="bg1"/>
                </a:solidFill>
              </a:rPr>
              <a:t>", "Q" = "</a:t>
            </a:r>
            <a:r>
              <a:rPr lang="cs-CZ" sz="1600" dirty="0" err="1">
                <a:solidFill>
                  <a:schemeClr val="bg1"/>
                </a:solidFill>
              </a:rPr>
              <a:t>Queenstown</a:t>
            </a:r>
            <a:r>
              <a:rPr lang="cs-CZ" sz="1600" dirty="0">
                <a:solidFill>
                  <a:schemeClr val="bg1"/>
                </a:solidFill>
              </a:rPr>
              <a:t>", "S" = "Southampton")  </a:t>
            </a:r>
          </a:p>
          <a:p>
            <a:pPr marL="0" indent="0"/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Titanic$Embarked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as.character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Titanic$Embarked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  <a:endParaRPr lang="cs-CZ" sz="1600" dirty="0">
              <a:solidFill>
                <a:schemeClr val="bg1"/>
              </a:solidFill>
            </a:endParaRPr>
          </a:p>
          <a:p>
            <a:pPr marL="0" indent="0"/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Titanic$Embarked</a:t>
            </a:r>
            <a:r>
              <a:rPr lang="cs-CZ" sz="1600" dirty="0">
                <a:solidFill>
                  <a:schemeClr val="bg1"/>
                </a:solidFill>
              </a:rPr>
              <a:t> = Port[</a:t>
            </a:r>
            <a:r>
              <a:rPr lang="cs-CZ" sz="1600" dirty="0" err="1">
                <a:solidFill>
                  <a:schemeClr val="bg1"/>
                </a:solidFill>
              </a:rPr>
              <a:t>Titanic$Embarked</a:t>
            </a:r>
            <a:r>
              <a:rPr lang="cs-CZ" sz="1600" dirty="0">
                <a:solidFill>
                  <a:schemeClr val="bg1"/>
                </a:solidFill>
              </a:rPr>
              <a:t>]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Struktura dat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glimpse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Titanic$Embarked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10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941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 err="1"/>
              <a:t>select</a:t>
            </a:r>
            <a:br>
              <a:rPr lang="cs-CZ" b="1" dirty="0"/>
            </a:br>
            <a:r>
              <a:rPr lang="cs-CZ" sz="2800" b="1" dirty="0"/>
              <a:t>Manipulace s proměnnými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288493"/>
            <a:ext cx="8125775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Výběr proměnné výčtem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select</a:t>
            </a:r>
            <a:r>
              <a:rPr lang="cs-CZ" sz="1600" dirty="0">
                <a:solidFill>
                  <a:schemeClr val="bg1"/>
                </a:solidFill>
              </a:rPr>
              <a:t>(Titanic, Name)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Výběr více proměnných - pořadím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select</a:t>
            </a:r>
            <a:r>
              <a:rPr lang="cs-CZ" sz="1600" dirty="0">
                <a:solidFill>
                  <a:schemeClr val="bg1"/>
                </a:solidFill>
              </a:rPr>
              <a:t>(Titanic, </a:t>
            </a:r>
            <a:r>
              <a:rPr lang="cs-CZ" sz="1600" dirty="0" err="1">
                <a:solidFill>
                  <a:schemeClr val="bg1"/>
                </a:solidFill>
              </a:rPr>
              <a:t>PassengerId:Survived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dirty="0" err="1">
                <a:solidFill>
                  <a:schemeClr val="bg1"/>
                </a:solidFill>
              </a:rPr>
              <a:t>Name:Age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Výběr více proměnných – na základě znění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select</a:t>
            </a:r>
            <a:r>
              <a:rPr lang="cs-CZ" sz="1600" dirty="0">
                <a:solidFill>
                  <a:schemeClr val="bg1"/>
                </a:solidFill>
              </a:rPr>
              <a:t>(Titanic, </a:t>
            </a:r>
            <a:r>
              <a:rPr lang="cs-CZ" sz="1600" dirty="0" err="1">
                <a:solidFill>
                  <a:schemeClr val="bg1"/>
                </a:solidFill>
              </a:rPr>
              <a:t>contains</a:t>
            </a:r>
            <a:r>
              <a:rPr lang="cs-CZ" sz="1600" dirty="0">
                <a:solidFill>
                  <a:schemeClr val="bg1"/>
                </a:solidFill>
              </a:rPr>
              <a:t>("e"))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Výběr více proměnných – kombinace postupů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select</a:t>
            </a:r>
            <a:r>
              <a:rPr lang="cs-CZ" sz="1600" dirty="0">
                <a:solidFill>
                  <a:schemeClr val="bg1"/>
                </a:solidFill>
              </a:rPr>
              <a:t>(Titanic, 1:2, </a:t>
            </a:r>
            <a:r>
              <a:rPr lang="cs-CZ" sz="1600" dirty="0" err="1">
                <a:solidFill>
                  <a:schemeClr val="bg1"/>
                </a:solidFill>
              </a:rPr>
              <a:t>contains</a:t>
            </a:r>
            <a:r>
              <a:rPr lang="cs-CZ" sz="1600" dirty="0">
                <a:solidFill>
                  <a:schemeClr val="bg1"/>
                </a:solidFill>
              </a:rPr>
              <a:t>("t"))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9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 err="1"/>
              <a:t>mutate</a:t>
            </a:r>
            <a:br>
              <a:rPr lang="cs-CZ" b="1" dirty="0"/>
            </a:br>
            <a:r>
              <a:rPr lang="cs-CZ" sz="2800" b="1" dirty="0"/>
              <a:t>Manipulace s proměnnými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7889450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Tvorba nových proměnných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Titanic_2018 = </a:t>
            </a:r>
            <a:r>
              <a:rPr lang="cs-CZ" sz="1600" dirty="0" err="1">
                <a:solidFill>
                  <a:schemeClr val="bg1"/>
                </a:solidFill>
              </a:rPr>
              <a:t>mutate</a:t>
            </a:r>
            <a:r>
              <a:rPr lang="cs-CZ" sz="1600" dirty="0">
                <a:solidFill>
                  <a:schemeClr val="bg1"/>
                </a:solidFill>
              </a:rPr>
              <a:t>(Titanic, Age_2018 = (Age + (2018-1912))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Tvorba nových proměnných – více případů současně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Titanic_02 = </a:t>
            </a:r>
            <a:r>
              <a:rPr lang="cs-CZ" sz="1600" dirty="0" err="1">
                <a:solidFill>
                  <a:schemeClr val="bg1"/>
                </a:solidFill>
              </a:rPr>
              <a:t>mutate</a:t>
            </a:r>
            <a:r>
              <a:rPr lang="cs-CZ" sz="1600" dirty="0">
                <a:solidFill>
                  <a:schemeClr val="bg1"/>
                </a:solidFill>
              </a:rPr>
              <a:t>(Titanic, </a:t>
            </a:r>
            <a:r>
              <a:rPr lang="cs-CZ" sz="1600" dirty="0" err="1">
                <a:solidFill>
                  <a:schemeClr val="bg1"/>
                </a:solidFill>
              </a:rPr>
              <a:t>Price_Year_Ratio</a:t>
            </a:r>
            <a:r>
              <a:rPr lang="cs-CZ" sz="1600" dirty="0">
                <a:solidFill>
                  <a:schemeClr val="bg1"/>
                </a:solidFill>
              </a:rPr>
              <a:t> = (</a:t>
            </a:r>
            <a:r>
              <a:rPr lang="cs-CZ" sz="1600" dirty="0" err="1">
                <a:solidFill>
                  <a:schemeClr val="bg1"/>
                </a:solidFill>
              </a:rPr>
              <a:t>Fare</a:t>
            </a:r>
            <a:r>
              <a:rPr lang="cs-CZ" sz="1600" dirty="0">
                <a:solidFill>
                  <a:schemeClr val="bg1"/>
                </a:solidFill>
              </a:rPr>
              <a:t> / Age), </a:t>
            </a:r>
            <a:r>
              <a:rPr lang="cs-CZ" sz="1600" dirty="0" err="1">
                <a:solidFill>
                  <a:schemeClr val="bg1"/>
                </a:solidFill>
              </a:rPr>
              <a:t>Family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Sibsp</a:t>
            </a:r>
            <a:r>
              <a:rPr lang="cs-CZ" sz="1600" dirty="0">
                <a:solidFill>
                  <a:schemeClr val="bg1"/>
                </a:solidFill>
              </a:rPr>
              <a:t> + </a:t>
            </a:r>
            <a:r>
              <a:rPr lang="cs-CZ" sz="1600" dirty="0" err="1">
                <a:solidFill>
                  <a:schemeClr val="bg1"/>
                </a:solidFill>
              </a:rPr>
              <a:t>Parch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21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453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 err="1"/>
              <a:t>filter</a:t>
            </a:r>
            <a:br>
              <a:rPr lang="cs-CZ" b="1" dirty="0"/>
            </a:br>
            <a:r>
              <a:rPr lang="cs-CZ" sz="2800" b="1" dirty="0"/>
              <a:t>Manipulace s pozorováními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288493"/>
            <a:ext cx="7516175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Výběr na základě logických operátorů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(Titanic, Age &lt; 18)</a:t>
            </a: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(Titanic, </a:t>
            </a:r>
            <a:r>
              <a:rPr lang="cs-CZ" sz="1600" dirty="0" err="1">
                <a:solidFill>
                  <a:schemeClr val="bg1"/>
                </a:solidFill>
              </a:rPr>
              <a:t>Embarked</a:t>
            </a:r>
            <a:r>
              <a:rPr lang="cs-CZ" sz="1600" dirty="0">
                <a:solidFill>
                  <a:schemeClr val="bg1"/>
                </a:solidFill>
              </a:rPr>
              <a:t> %in% c("Southampton", "</a:t>
            </a:r>
            <a:r>
              <a:rPr lang="cs-CZ" sz="1600" dirty="0" err="1">
                <a:solidFill>
                  <a:schemeClr val="bg1"/>
                </a:solidFill>
              </a:rPr>
              <a:t>Queenstown</a:t>
            </a:r>
            <a:r>
              <a:rPr lang="cs-CZ" sz="16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Kombinace operátorů</a:t>
            </a: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(Titanic, Age &lt; 18, </a:t>
            </a:r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 == 1)</a:t>
            </a: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(Titanic, Age &lt; 18, </a:t>
            </a:r>
            <a:r>
              <a:rPr lang="cs-CZ" sz="1600" dirty="0" err="1">
                <a:solidFill>
                  <a:schemeClr val="bg1"/>
                </a:solidFill>
              </a:rPr>
              <a:t>Pclass</a:t>
            </a:r>
            <a:r>
              <a:rPr lang="cs-CZ" sz="1600" dirty="0">
                <a:solidFill>
                  <a:schemeClr val="bg1"/>
                </a:solidFill>
              </a:rPr>
              <a:t> == 1  </a:t>
            </a:r>
            <a:r>
              <a:rPr lang="en-US" sz="1600" dirty="0">
                <a:solidFill>
                  <a:schemeClr val="bg1"/>
                </a:solidFill>
              </a:rPr>
              <a:t>|</a:t>
            </a:r>
            <a:r>
              <a:rPr lang="cs-CZ" sz="1600" dirty="0">
                <a:solidFill>
                  <a:schemeClr val="bg1"/>
                </a:solidFill>
              </a:rPr>
              <a:t>  </a:t>
            </a:r>
            <a:r>
              <a:rPr lang="cs-CZ" sz="1600" dirty="0" err="1">
                <a:solidFill>
                  <a:schemeClr val="bg1"/>
                </a:solidFill>
              </a:rPr>
              <a:t>Pclass</a:t>
            </a:r>
            <a:r>
              <a:rPr lang="cs-CZ" sz="1600" dirty="0">
                <a:solidFill>
                  <a:schemeClr val="bg1"/>
                </a:solidFill>
              </a:rPr>
              <a:t> ==  2)</a:t>
            </a:r>
          </a:p>
          <a:p>
            <a:pPr marL="0" indent="0"/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Filtrace na základě textu</a:t>
            </a: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library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stringr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(Titanic, </a:t>
            </a:r>
            <a:r>
              <a:rPr lang="cs-CZ" sz="1600" dirty="0" err="1">
                <a:solidFill>
                  <a:schemeClr val="bg1"/>
                </a:solidFill>
              </a:rPr>
              <a:t>str_detect</a:t>
            </a:r>
            <a:r>
              <a:rPr lang="cs-CZ" sz="1600" dirty="0">
                <a:solidFill>
                  <a:schemeClr val="bg1"/>
                </a:solidFill>
              </a:rPr>
              <a:t>(Name, </a:t>
            </a:r>
            <a:r>
              <a:rPr lang="cs-CZ" sz="1600" dirty="0" err="1">
                <a:solidFill>
                  <a:schemeClr val="bg1"/>
                </a:solidFill>
              </a:rPr>
              <a:t>str_detect</a:t>
            </a:r>
            <a:r>
              <a:rPr lang="cs-CZ" sz="1600" dirty="0">
                <a:solidFill>
                  <a:schemeClr val="bg1"/>
                </a:solidFill>
              </a:rPr>
              <a:t>(Name, "Rose")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0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 err="1"/>
              <a:t>arrange</a:t>
            </a:r>
            <a:br>
              <a:rPr lang="cs-CZ" b="1" dirty="0"/>
            </a:br>
            <a:r>
              <a:rPr lang="cs-CZ" sz="2800" b="1" dirty="0"/>
              <a:t>Manipulace s pozorováními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8476400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Seřazení přeživších podle věku, bez chybějících hodnot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filter</a:t>
            </a:r>
            <a:r>
              <a:rPr lang="cs-CZ" sz="1600" dirty="0">
                <a:solidFill>
                  <a:schemeClr val="bg1"/>
                </a:solidFill>
              </a:rPr>
              <a:t>(Titanic, </a:t>
            </a:r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 == 1, !is.na(Age))</a:t>
            </a: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arrange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, Age)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Seřazení přeživších podle věku od nejstarších po nejmladší, bez chybějících hodnot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arrange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dirty="0" err="1">
                <a:solidFill>
                  <a:schemeClr val="bg1"/>
                </a:solidFill>
              </a:rPr>
              <a:t>desc</a:t>
            </a:r>
            <a:r>
              <a:rPr lang="cs-CZ" sz="1600" dirty="0">
                <a:solidFill>
                  <a:schemeClr val="bg1"/>
                </a:solidFill>
              </a:rPr>
              <a:t>(Age))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cs-CZ" sz="1600" dirty="0">
                <a:solidFill>
                  <a:schemeClr val="bg1"/>
                </a:solidFill>
              </a:rPr>
              <a:t>Seřazení přeživších podle věku od nejstarších po nejmladší a místa nalodění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arrange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Survived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dirty="0" err="1">
                <a:solidFill>
                  <a:schemeClr val="bg1"/>
                </a:solidFill>
              </a:rPr>
              <a:t>desc</a:t>
            </a:r>
            <a:r>
              <a:rPr lang="cs-CZ" sz="1600" dirty="0">
                <a:solidFill>
                  <a:schemeClr val="bg1"/>
                </a:solidFill>
              </a:rPr>
              <a:t>(Age), </a:t>
            </a:r>
            <a:r>
              <a:rPr lang="cs-CZ" sz="1600" dirty="0" err="1">
                <a:solidFill>
                  <a:schemeClr val="bg1"/>
                </a:solidFill>
              </a:rPr>
              <a:t>Embarked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86275877"/>
      </p:ext>
    </p:extLst>
  </p:cSld>
  <p:clrMapOvr>
    <a:masterClrMapping/>
  </p:clrMapOvr>
</p:sld>
</file>

<file path=ppt/theme/theme1.xml><?xml version="1.0" encoding="utf-8"?>
<a:theme xmlns:a="http://schemas.openxmlformats.org/drawingml/2006/main" name="Thaliard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618</Words>
  <Application>Microsoft Office PowerPoint</Application>
  <PresentationFormat>Předvádění na obrazovce (16:9)</PresentationFormat>
  <Paragraphs>101</Paragraphs>
  <Slides>14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Titillium Web ExtraLight</vt:lpstr>
      <vt:lpstr>Arial</vt:lpstr>
      <vt:lpstr>Titillium Web</vt:lpstr>
      <vt:lpstr>Thaliard template</vt:lpstr>
      <vt:lpstr>05. Manipulace s daty</vt:lpstr>
      <vt:lpstr>Harmonogram</vt:lpstr>
      <vt:lpstr>dplyr a tibble  </vt:lpstr>
      <vt:lpstr>Prezentace aplikace PowerPoint</vt:lpstr>
      <vt:lpstr>select Manipulace s proměnnými</vt:lpstr>
      <vt:lpstr>mutate Manipulace s proměnnými</vt:lpstr>
      <vt:lpstr>Prezentace aplikace PowerPoint</vt:lpstr>
      <vt:lpstr>filter Manipulace s pozorováními</vt:lpstr>
      <vt:lpstr>arrange Manipulace s pozorováními</vt:lpstr>
      <vt:lpstr>summarize Agregační funkce</vt:lpstr>
      <vt:lpstr>%&gt;% Pipe operator</vt:lpstr>
      <vt:lpstr>Prezentace aplikace PowerPoint</vt:lpstr>
      <vt:lpstr>group_by Pipe operator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01. Programovací jazyk R   a práce s ním</dc:title>
  <cp:lastModifiedBy>Vit Gabrhel</cp:lastModifiedBy>
  <cp:revision>61</cp:revision>
  <dcterms:modified xsi:type="dcterms:W3CDTF">2018-10-21T22:22:46Z</dcterms:modified>
</cp:coreProperties>
</file>