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7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59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7C9ED-9BDE-418E-858D-BAD01B18C23B}" type="datetimeFigureOut">
              <a:rPr lang="cs-CZ" smtClean="0"/>
              <a:pPr/>
              <a:t>19.10.2018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42118-83FA-4BD0-BED7-734F2A74158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087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2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24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063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365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24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69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60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25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25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75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6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9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8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3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2937484" y="4424069"/>
            <a:ext cx="7416824" cy="126759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cs-CZ" sz="3600" dirty="0" smtClean="0"/>
              <a:t>Psychologie práce: </a:t>
            </a:r>
            <a:br>
              <a:rPr lang="cs-CZ" sz="3600" dirty="0" smtClean="0"/>
            </a:br>
            <a:r>
              <a:rPr lang="cs-CZ" sz="3600" dirty="0" smtClean="0"/>
              <a:t>Nabídka spolupráce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3110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Náš tým</a:t>
            </a:r>
            <a:endParaRPr lang="cs-CZ" sz="2800" dirty="0"/>
          </a:p>
        </p:txBody>
      </p:sp>
      <p:pic>
        <p:nvPicPr>
          <p:cNvPr id="4" name="Obrázek 3" descr="martin_vacul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1461" y="1684949"/>
            <a:ext cx="1514475" cy="1838325"/>
          </a:xfrm>
          <a:prstGeom prst="rect">
            <a:avLst/>
          </a:prstGeom>
        </p:spPr>
      </p:pic>
      <p:pic>
        <p:nvPicPr>
          <p:cNvPr id="5" name="Obrázek 4" descr="foto_j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1461" y="4133221"/>
            <a:ext cx="1514475" cy="1838325"/>
          </a:xfrm>
          <a:prstGeom prst="rect">
            <a:avLst/>
          </a:prstGeom>
        </p:spPr>
      </p:pic>
      <p:pic>
        <p:nvPicPr>
          <p:cNvPr id="6" name="Obrázek 5" descr="marcela_fo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85957" y="1684949"/>
            <a:ext cx="1514475" cy="183832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593668" y="2405028"/>
            <a:ext cx="164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Martin Vaculík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65677" y="5141332"/>
            <a:ext cx="189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Jakub Procházka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202180" y="2333020"/>
            <a:ext cx="224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Marcela </a:t>
            </a:r>
            <a:r>
              <a:rPr lang="cs-CZ" dirty="0" err="1"/>
              <a:t>Leugnerová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202180" y="506932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Ludmila Kašpárková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956" y="4168488"/>
            <a:ext cx="151447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7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Náš výzkum v oblasti psychologie práce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843121" y="2066836"/>
            <a:ext cx="3992732" cy="576262"/>
          </a:xfrm>
        </p:spPr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Oblasti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843120" y="2650974"/>
            <a:ext cx="4435009" cy="4038600"/>
          </a:xfrm>
        </p:spPr>
        <p:txBody>
          <a:bodyPr/>
          <a:lstStyle/>
          <a:p>
            <a:r>
              <a:rPr lang="cs-CZ" dirty="0" smtClean="0"/>
              <a:t>Leadership</a:t>
            </a:r>
          </a:p>
          <a:p>
            <a:r>
              <a:rPr lang="cs-CZ" dirty="0" smtClean="0"/>
              <a:t>Pracovní postoje</a:t>
            </a:r>
          </a:p>
          <a:p>
            <a:r>
              <a:rPr lang="cs-CZ" dirty="0" smtClean="0"/>
              <a:t>Výběr / nábor</a:t>
            </a:r>
          </a:p>
          <a:p>
            <a:r>
              <a:rPr lang="cs-CZ" dirty="0" smtClean="0"/>
              <a:t>Kariérní poradenství</a:t>
            </a:r>
          </a:p>
          <a:p>
            <a:r>
              <a:rPr lang="cs-CZ" dirty="0" smtClean="0"/>
              <a:t>Behaviorální ekonomie</a:t>
            </a:r>
          </a:p>
          <a:p>
            <a:r>
              <a:rPr lang="cs-CZ" dirty="0" smtClean="0"/>
              <a:t>Další zajímavé z psychologie práce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Preferovaný design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506629" y="2606363"/>
            <a:ext cx="4244280" cy="4038600"/>
          </a:xfrm>
        </p:spPr>
        <p:txBody>
          <a:bodyPr/>
          <a:lstStyle/>
          <a:p>
            <a:r>
              <a:rPr lang="cs-CZ" dirty="0" smtClean="0"/>
              <a:t>Experimenty (laboratorní i </a:t>
            </a:r>
            <a:r>
              <a:rPr lang="cs-CZ" dirty="0" err="1" smtClean="0"/>
              <a:t>field</a:t>
            </a:r>
            <a:r>
              <a:rPr lang="cs-CZ" dirty="0" smtClean="0"/>
              <a:t>)</a:t>
            </a:r>
          </a:p>
          <a:p>
            <a:r>
              <a:rPr lang="cs-CZ" dirty="0" smtClean="0"/>
              <a:t>Panelové studie v podnicích (opakovaný sběr dat)</a:t>
            </a:r>
          </a:p>
        </p:txBody>
      </p:sp>
    </p:spTree>
    <p:extLst>
      <p:ext uri="{BB962C8B-B14F-4D97-AF65-F5344CB8AC3E}">
        <p14:creationId xmlns:p14="http://schemas.microsoft.com/office/powerpoint/2010/main" val="422067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Dobrá diplomová práce má „něco navíc“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Hledáme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Spolupráci „naplno“</a:t>
            </a:r>
          </a:p>
          <a:p>
            <a:r>
              <a:rPr lang="cs-CZ" dirty="0" smtClean="0"/>
              <a:t>Dodržování termínů</a:t>
            </a:r>
          </a:p>
          <a:p>
            <a:r>
              <a:rPr lang="cs-CZ" dirty="0" smtClean="0"/>
              <a:t>Spolupráci na probíhajícím výzkumu nebo nová smysluplná témata</a:t>
            </a:r>
          </a:p>
          <a:p>
            <a:r>
              <a:rPr lang="cs-CZ" dirty="0" smtClean="0"/>
              <a:t>Publikovatelné práce</a:t>
            </a:r>
          </a:p>
          <a:p>
            <a:r>
              <a:rPr lang="cs-CZ" dirty="0" smtClean="0"/>
              <a:t>Kvantitativní nebo </a:t>
            </a:r>
            <a:r>
              <a:rPr lang="cs-CZ" dirty="0" err="1" smtClean="0"/>
              <a:t>mixed</a:t>
            </a:r>
            <a:r>
              <a:rPr lang="cs-CZ" dirty="0" smtClean="0"/>
              <a:t> design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Podporujeme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616136" y="2545737"/>
            <a:ext cx="4338674" cy="3354060"/>
          </a:xfrm>
        </p:spPr>
        <p:txBody>
          <a:bodyPr/>
          <a:lstStyle/>
          <a:p>
            <a:r>
              <a:rPr lang="cs-CZ" dirty="0" smtClean="0"/>
              <a:t>Práce v angličtině</a:t>
            </a:r>
          </a:p>
          <a:p>
            <a:r>
              <a:rPr lang="cs-CZ" dirty="0" smtClean="0"/>
              <a:t>Spolupráci s organizací</a:t>
            </a:r>
          </a:p>
          <a:p>
            <a:r>
              <a:rPr lang="cs-CZ" dirty="0" smtClean="0"/>
              <a:t>Spolupráci více studentů</a:t>
            </a:r>
          </a:p>
          <a:p>
            <a:r>
              <a:rPr lang="cs-CZ" dirty="0" smtClean="0"/>
              <a:t>Netriviální designy</a:t>
            </a:r>
          </a:p>
          <a:p>
            <a:pPr lvl="1"/>
            <a:r>
              <a:rPr lang="cs-CZ" dirty="0" smtClean="0"/>
              <a:t>Velký vzorek</a:t>
            </a:r>
          </a:p>
          <a:p>
            <a:pPr lvl="1"/>
            <a:r>
              <a:rPr lang="cs-CZ" dirty="0" smtClean="0"/>
              <a:t>Opakovaný sběr dat</a:t>
            </a:r>
          </a:p>
          <a:p>
            <a:pPr lvl="1"/>
            <a:r>
              <a:rPr lang="cs-CZ" dirty="0" smtClean="0"/>
              <a:t>Mediace, moderace</a:t>
            </a:r>
          </a:p>
          <a:p>
            <a:pPr lvl="1"/>
            <a:r>
              <a:rPr lang="cs-CZ" dirty="0" smtClean="0"/>
              <a:t>Manipulace s proměnnými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76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právě hledáme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6601" y="2141621"/>
            <a:ext cx="8915400" cy="3777622"/>
          </a:xfrm>
        </p:spPr>
        <p:txBody>
          <a:bodyPr/>
          <a:lstStyle/>
          <a:p>
            <a:r>
              <a:rPr lang="cs-CZ" dirty="0" smtClean="0"/>
              <a:t>Adaptace nových </a:t>
            </a:r>
            <a:r>
              <a:rPr lang="cs-CZ" smtClean="0"/>
              <a:t>vlivných dotazníkových metod </a:t>
            </a:r>
            <a:r>
              <a:rPr lang="cs-CZ" dirty="0" smtClean="0"/>
              <a:t>do češtiny</a:t>
            </a:r>
          </a:p>
          <a:p>
            <a:r>
              <a:rPr lang="cs-CZ" dirty="0" smtClean="0"/>
              <a:t>Replikace nových vlivných experimentů </a:t>
            </a:r>
          </a:p>
          <a:p>
            <a:r>
              <a:rPr lang="cs-CZ" dirty="0" smtClean="0"/>
              <a:t>Panelová studie v podniku s objektivně měřeným výkonem</a:t>
            </a:r>
          </a:p>
        </p:txBody>
      </p:sp>
    </p:spTree>
    <p:extLst>
      <p:ext uri="{BB962C8B-B14F-4D97-AF65-F5344CB8AC3E}">
        <p14:creationId xmlns:p14="http://schemas.microsoft.com/office/powerpoint/2010/main" val="52805827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126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Stébla</vt:lpstr>
      <vt:lpstr>Psychologie práce:  Nabídka spolupráce</vt:lpstr>
      <vt:lpstr>Náš tým</vt:lpstr>
      <vt:lpstr>Náš výzkum v oblasti psychologie práce</vt:lpstr>
      <vt:lpstr>Dobrá diplomová práce má „něco navíc“</vt:lpstr>
      <vt:lpstr>Co právě hledáme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Procházka</dc:creator>
  <cp:lastModifiedBy>Lacinová</cp:lastModifiedBy>
  <cp:revision>4</cp:revision>
  <dcterms:created xsi:type="dcterms:W3CDTF">2016-10-13T12:25:32Z</dcterms:created>
  <dcterms:modified xsi:type="dcterms:W3CDTF">2018-10-19T18:19:27Z</dcterms:modified>
</cp:coreProperties>
</file>