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56" r:id="rId2"/>
  </p:sldIdLst>
  <p:sldSz cx="9144000" cy="6858000" type="screen4x3"/>
  <p:notesSz cx="7099300" cy="10234613"/>
  <p:defaultTextStyle>
    <a:defPPr>
      <a:defRPr lang="cs-CZ" alt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numCol="1"/>
          <a:lstStyle/>
          <a:p>
            <a:r>
              <a:rPr lang="cs-CZ" altLang="cs-CZ" smtClean="0"/>
              <a:t>Kliknutím lze upravit styl.</a:t>
            </a:r>
            <a:endParaRPr lang="cs-CZ" alt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numCol="1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altLang="cs-CZ" smtClean="0"/>
              <a:t>Kliknutím lze upravit styl předlohy.</a:t>
            </a:r>
            <a:endParaRPr lang="cs-CZ" alt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AFD3FD2F-7837-4211-93BC-1C9EBBAB7AE3}" type="datetimeFigureOut">
              <a:rPr lang="cs-CZ" altLang="cs-CZ" smtClean="0"/>
              <a:t>16.09.2018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B07F77B5-9865-4345-86C5-DD5A0FC12BA6}" type="slidenum">
              <a:rPr lang="cs-CZ" altLang="cs-CZ" smtClean="0"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32388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smtClean="0"/>
              <a:t>Kliknutím lze upravit styl.</a:t>
            </a:r>
            <a:endParaRPr lang="cs-CZ" alt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cs-CZ" alt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AFD3FD2F-7837-4211-93BC-1C9EBBAB7AE3}" type="datetimeFigureOut">
              <a:rPr lang="cs-CZ" altLang="cs-CZ" smtClean="0"/>
              <a:t>16.09.2018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B07F77B5-9865-4345-86C5-DD5A0FC12BA6}" type="slidenum">
              <a:rPr lang="cs-CZ" altLang="cs-CZ" smtClean="0"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7117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 numCol="1"/>
          <a:lstStyle/>
          <a:p>
            <a:r>
              <a:rPr lang="cs-CZ" altLang="cs-CZ" smtClean="0"/>
              <a:t>Kliknutím lze upravit styl.</a:t>
            </a:r>
            <a:endParaRPr lang="cs-CZ" alt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numCol="1"/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cs-CZ" alt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AFD3FD2F-7837-4211-93BC-1C9EBBAB7AE3}" type="datetimeFigureOut">
              <a:rPr lang="cs-CZ" altLang="cs-CZ" smtClean="0"/>
              <a:t>16.09.2018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B07F77B5-9865-4345-86C5-DD5A0FC12BA6}" type="slidenum">
              <a:rPr lang="cs-CZ" altLang="cs-CZ" smtClean="0"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24293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smtClean="0"/>
              <a:t>Kliknutím lze upravit styl.</a:t>
            </a:r>
            <a:endParaRPr lang="cs-CZ" alt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cs-CZ" alt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AFD3FD2F-7837-4211-93BC-1C9EBBAB7AE3}" type="datetimeFigureOut">
              <a:rPr lang="cs-CZ" altLang="cs-CZ" smtClean="0"/>
              <a:t>16.09.2018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B07F77B5-9865-4345-86C5-DD5A0FC12BA6}" type="slidenum">
              <a:rPr lang="cs-CZ" altLang="cs-CZ" smtClean="0"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08730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numCol="1" anchor="t"/>
          <a:lstStyle>
            <a:lvl1pPr algn="l">
              <a:defRPr sz="4000" b="1" cap="all"/>
            </a:lvl1pPr>
          </a:lstStyle>
          <a:p>
            <a:r>
              <a:rPr lang="cs-CZ" altLang="cs-CZ" smtClean="0"/>
              <a:t>Kliknutím lze upravit styl.</a:t>
            </a:r>
            <a:endParaRPr lang="cs-CZ" alt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numCol="1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alt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AFD3FD2F-7837-4211-93BC-1C9EBBAB7AE3}" type="datetimeFigureOut">
              <a:rPr lang="cs-CZ" altLang="cs-CZ" smtClean="0"/>
              <a:t>16.09.2018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B07F77B5-9865-4345-86C5-DD5A0FC12BA6}" type="slidenum">
              <a:rPr lang="cs-CZ" altLang="cs-CZ" smtClean="0"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33436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smtClean="0"/>
              <a:t>Kliknutím lze upravit styl.</a:t>
            </a:r>
            <a:endParaRPr lang="cs-CZ" alt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cs-CZ" alt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cs-CZ" alt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AFD3FD2F-7837-4211-93BC-1C9EBBAB7AE3}" type="datetimeFigureOut">
              <a:rPr lang="cs-CZ" altLang="cs-CZ" smtClean="0"/>
              <a:t>16.09.2018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B07F77B5-9865-4345-86C5-DD5A0FC12BA6}" type="slidenum">
              <a:rPr lang="cs-CZ" altLang="cs-CZ" smtClean="0"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17004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/>
            </a:lvl1pPr>
          </a:lstStyle>
          <a:p>
            <a:r>
              <a:rPr lang="cs-CZ" altLang="cs-CZ" smtClean="0"/>
              <a:t>Kliknutím lze upravit styl.</a:t>
            </a:r>
            <a:endParaRPr lang="cs-CZ" alt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alt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cs-CZ" alt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alt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cs-CZ" alt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AFD3FD2F-7837-4211-93BC-1C9EBBAB7AE3}" type="datetimeFigureOut">
              <a:rPr lang="cs-CZ" altLang="cs-CZ" smtClean="0"/>
              <a:t>16.09.2018</a:t>
            </a:fld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B07F77B5-9865-4345-86C5-DD5A0FC12BA6}" type="slidenum">
              <a:rPr lang="cs-CZ" altLang="cs-CZ" smtClean="0"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41055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smtClean="0"/>
              <a:t>Kliknutím lze upravit styl.</a:t>
            </a:r>
            <a:endParaRPr lang="cs-CZ" alt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AFD3FD2F-7837-4211-93BC-1C9EBBAB7AE3}" type="datetimeFigureOut">
              <a:rPr lang="cs-CZ" altLang="cs-CZ" smtClean="0"/>
              <a:t>16.09.2018</a:t>
            </a:fld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B07F77B5-9865-4345-86C5-DD5A0FC12BA6}" type="slidenum">
              <a:rPr lang="cs-CZ" altLang="cs-CZ" smtClean="0"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536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AFD3FD2F-7837-4211-93BC-1C9EBBAB7AE3}" type="datetimeFigureOut">
              <a:rPr lang="cs-CZ" altLang="cs-CZ" smtClean="0"/>
              <a:t>16.09.2018</a:t>
            </a:fld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B07F77B5-9865-4345-86C5-DD5A0FC12BA6}" type="slidenum">
              <a:rPr lang="cs-CZ" altLang="cs-CZ" smtClean="0"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2440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lang="cs-CZ" altLang="cs-CZ" smtClean="0"/>
              <a:t>Kliknutím lze upravit styl.</a:t>
            </a:r>
            <a:endParaRPr lang="cs-CZ" alt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cs-CZ" alt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alt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AFD3FD2F-7837-4211-93BC-1C9EBBAB7AE3}" type="datetimeFigureOut">
              <a:rPr lang="cs-CZ" altLang="cs-CZ" smtClean="0"/>
              <a:t>16.09.2018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B07F77B5-9865-4345-86C5-DD5A0FC12BA6}" type="slidenum">
              <a:rPr lang="cs-CZ" altLang="cs-CZ" smtClean="0"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80965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lang="cs-CZ" altLang="cs-CZ" smtClean="0"/>
              <a:t>Kliknutím lze upravit styl.</a:t>
            </a:r>
            <a:endParaRPr lang="cs-CZ" alt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numCol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alt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alt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AFD3FD2F-7837-4211-93BC-1C9EBBAB7AE3}" type="datetimeFigureOut">
              <a:rPr lang="cs-CZ" altLang="cs-CZ" smtClean="0"/>
              <a:t>16.09.2018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B07F77B5-9865-4345-86C5-DD5A0FC12BA6}" type="slidenum">
              <a:rPr lang="cs-CZ" altLang="cs-CZ" smtClean="0"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3738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cs-CZ" altLang="cs-CZ" smtClean="0"/>
              <a:t>Kliknutím lze upravit styl.</a:t>
            </a:r>
            <a:endParaRPr lang="cs-CZ" alt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cs-CZ" alt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3FD2F-7837-4211-93BC-1C9EBBAB7AE3}" type="datetimeFigureOut">
              <a:rPr lang="cs-CZ" altLang="cs-CZ" smtClean="0"/>
              <a:t>16.09.2018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F77B5-9865-4345-86C5-DD5A0FC12BA6}" type="slidenum">
              <a:rPr lang="cs-CZ" altLang="cs-CZ" smtClean="0"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9361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 alt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numCol="1">
            <a:noAutofit/>
          </a:bodyPr>
          <a:lstStyle/>
          <a:p>
            <a:r>
              <a:rPr lang="cs-CZ" altLang="cs-CZ" sz="2400" dirty="0" smtClean="0"/>
              <a:t>https://prezi.com/_irlboeytoch/spr218_p1/</a:t>
            </a:r>
            <a:endParaRPr lang="cs-CZ" altLang="cs-CZ" sz="2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404664"/>
            <a:ext cx="6400800" cy="1752600"/>
          </a:xfrm>
        </p:spPr>
        <p:txBody>
          <a:bodyPr numCol="1"/>
          <a:lstStyle/>
          <a:p>
            <a:r>
              <a:rPr lang="cs-CZ" altLang="cs-CZ" dirty="0" smtClean="0">
                <a:solidFill>
                  <a:schemeClr val="accent2">
                    <a:lumMod val="75000"/>
                  </a:schemeClr>
                </a:solidFill>
              </a:rPr>
              <a:t>První přednášku naleznete zde</a:t>
            </a:r>
            <a:endParaRPr lang="cs-CZ" alt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5192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https://prezi.com/_irlboeytoch/spr218_p1/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https://prezi.com/ejvmwiaa-pun/2015-bpv_erno_uvodni-prednaska/?utm_campaign=share&amp;utm_medium=copy#</dc:title>
  <dc:creator>Zuzana Prouzová</dc:creator>
  <cp:lastModifiedBy>Vladimír Hyánek</cp:lastModifiedBy>
  <cp:revision>1</cp:revision>
  <dcterms:created xsi:type="dcterms:W3CDTF">2015-03-11T10:15:34Z</dcterms:created>
  <dcterms:modified xsi:type="dcterms:W3CDTF">2018-09-16T09:03:12Z</dcterms:modified>
</cp:coreProperties>
</file>