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82" r:id="rId3"/>
    <p:sldId id="259" r:id="rId4"/>
    <p:sldId id="257" r:id="rId5"/>
    <p:sldId id="265" r:id="rId6"/>
    <p:sldId id="273" r:id="rId7"/>
    <p:sldId id="263" r:id="rId8"/>
    <p:sldId id="272" r:id="rId9"/>
    <p:sldId id="262" r:id="rId10"/>
    <p:sldId id="260" r:id="rId11"/>
    <p:sldId id="281" r:id="rId12"/>
    <p:sldId id="267" r:id="rId13"/>
    <p:sldId id="269" r:id="rId14"/>
    <p:sldId id="275" r:id="rId15"/>
    <p:sldId id="279" r:id="rId16"/>
    <p:sldId id="278" r:id="rId17"/>
    <p:sldId id="270" r:id="rId18"/>
    <p:sldId id="258" r:id="rId19"/>
    <p:sldId id="274" r:id="rId20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E1513-1224-4A8E-A6E6-9C383C0B502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FB5BC4A-A68F-4291-A262-41DC16910C13}">
      <dgm:prSet phldrT="[Text]" custT="1"/>
      <dgm:spPr/>
      <dgm:t>
        <a:bodyPr/>
        <a:lstStyle/>
        <a:p>
          <a:r>
            <a:rPr lang="cs-CZ" sz="1800" dirty="0"/>
            <a:t>2016, NFL</a:t>
          </a:r>
        </a:p>
      </dgm:t>
    </dgm:pt>
    <dgm:pt modelId="{E21DA082-73DB-40B7-8BB5-19C9FB50DBC7}" type="parTrans" cxnId="{8B267666-073D-4726-957C-31D43CCD777C}">
      <dgm:prSet/>
      <dgm:spPr/>
      <dgm:t>
        <a:bodyPr/>
        <a:lstStyle/>
        <a:p>
          <a:endParaRPr lang="cs-CZ"/>
        </a:p>
      </dgm:t>
    </dgm:pt>
    <dgm:pt modelId="{3FFC4DF1-02E1-43CB-B6D1-5C5B7698EF8F}" type="sibTrans" cxnId="{8B267666-073D-4726-957C-31D43CCD777C}">
      <dgm:prSet/>
      <dgm:spPr/>
      <dgm:t>
        <a:bodyPr/>
        <a:lstStyle/>
        <a:p>
          <a:endParaRPr lang="cs-CZ"/>
        </a:p>
      </dgm:t>
    </dgm:pt>
    <dgm:pt modelId="{15906F47-CF81-4C06-96AC-A59648170F09}">
      <dgm:prSet phldrT="[Text]" custT="1"/>
      <dgm:spPr/>
      <dgm:t>
        <a:bodyPr/>
        <a:lstStyle/>
        <a:p>
          <a:r>
            <a:rPr lang="cs-CZ" sz="1800" dirty="0" err="1"/>
            <a:t>Colin</a:t>
          </a:r>
          <a:r>
            <a:rPr lang="cs-CZ" sz="1800" dirty="0"/>
            <a:t> </a:t>
          </a:r>
          <a:r>
            <a:rPr lang="cs-CZ" sz="1800" dirty="0" err="1"/>
            <a:t>Kaepernick</a:t>
          </a:r>
          <a:r>
            <a:rPr lang="cs-CZ" sz="1800" dirty="0"/>
            <a:t> </a:t>
          </a:r>
          <a:r>
            <a:rPr lang="cs-CZ" sz="1800" dirty="0" err="1"/>
            <a:t>at</a:t>
          </a:r>
          <a:r>
            <a:rPr lang="cs-CZ" sz="1800" dirty="0"/>
            <a:t> </a:t>
          </a:r>
          <a:r>
            <a:rPr lang="cs-CZ" sz="1800" dirty="0" err="1"/>
            <a:t>the</a:t>
          </a:r>
          <a:r>
            <a:rPr lang="cs-CZ" sz="1800" dirty="0"/>
            <a:t> </a:t>
          </a:r>
          <a:r>
            <a:rPr lang="cs-CZ" sz="1800" dirty="0" err="1"/>
            <a:t>press</a:t>
          </a:r>
          <a:r>
            <a:rPr lang="cs-CZ" sz="1800" dirty="0"/>
            <a:t> </a:t>
          </a:r>
          <a:r>
            <a:rPr lang="cs-CZ" sz="1800" dirty="0" err="1"/>
            <a:t>conference</a:t>
          </a:r>
          <a:r>
            <a:rPr lang="cs-CZ" sz="1800" dirty="0"/>
            <a:t>, 2016</a:t>
          </a:r>
        </a:p>
      </dgm:t>
    </dgm:pt>
    <dgm:pt modelId="{A17ED859-0A5F-4BA1-ACFC-0A8ABC35115E}" type="parTrans" cxnId="{A6C7E709-E5E1-44C8-BBF1-4871AD7C167C}">
      <dgm:prSet/>
      <dgm:spPr/>
      <dgm:t>
        <a:bodyPr/>
        <a:lstStyle/>
        <a:p>
          <a:endParaRPr lang="cs-CZ"/>
        </a:p>
      </dgm:t>
    </dgm:pt>
    <dgm:pt modelId="{2AF21522-6E1A-452D-A09F-764CE58C00B9}" type="sibTrans" cxnId="{A6C7E709-E5E1-44C8-BBF1-4871AD7C167C}">
      <dgm:prSet/>
      <dgm:spPr/>
      <dgm:t>
        <a:bodyPr/>
        <a:lstStyle/>
        <a:p>
          <a:endParaRPr lang="cs-CZ"/>
        </a:p>
      </dgm:t>
    </dgm:pt>
    <dgm:pt modelId="{ED8099BD-E9A5-4044-801F-A72DF9600B04}">
      <dgm:prSet phldrT="[Text]" custT="1"/>
      <dgm:spPr/>
      <dgm:t>
        <a:bodyPr/>
        <a:lstStyle/>
        <a:p>
          <a:r>
            <a:rPr lang="cs-CZ" sz="1800" dirty="0"/>
            <a:t>2016, NFL</a:t>
          </a:r>
        </a:p>
      </dgm:t>
    </dgm:pt>
    <dgm:pt modelId="{11C6CC52-A546-4CC2-8504-9690EA730B41}" type="sibTrans" cxnId="{E5E940B8-56D1-441E-9D7D-FE49BF8066A1}">
      <dgm:prSet/>
      <dgm:spPr/>
      <dgm:t>
        <a:bodyPr/>
        <a:lstStyle/>
        <a:p>
          <a:endParaRPr lang="cs-CZ"/>
        </a:p>
      </dgm:t>
    </dgm:pt>
    <dgm:pt modelId="{FE951018-3B14-4EDA-90E3-95D448E74EDB}" type="parTrans" cxnId="{E5E940B8-56D1-441E-9D7D-FE49BF8066A1}">
      <dgm:prSet/>
      <dgm:spPr/>
      <dgm:t>
        <a:bodyPr/>
        <a:lstStyle/>
        <a:p>
          <a:endParaRPr lang="cs-CZ"/>
        </a:p>
      </dgm:t>
    </dgm:pt>
    <dgm:pt modelId="{76DAFABD-FDA3-4699-BBA9-1AB1684ADC5B}" type="pres">
      <dgm:prSet presAssocID="{D8EE1513-1224-4A8E-A6E6-9C383C0B5025}" presName="Name0" presStyleCnt="0">
        <dgm:presLayoutVars>
          <dgm:dir/>
          <dgm:resizeHandles val="exact"/>
        </dgm:presLayoutVars>
      </dgm:prSet>
      <dgm:spPr/>
    </dgm:pt>
    <dgm:pt modelId="{2332EF54-E641-4299-9FC5-EBAA3FFB87A8}" type="pres">
      <dgm:prSet presAssocID="{ED8099BD-E9A5-4044-801F-A72DF9600B04}" presName="compNode" presStyleCnt="0"/>
      <dgm:spPr/>
    </dgm:pt>
    <dgm:pt modelId="{FC51D1BB-4892-4D69-810A-29C7D67AA96B}" type="pres">
      <dgm:prSet presAssocID="{ED8099BD-E9A5-4044-801F-A72DF9600B04}" presName="pictRect" presStyleLbl="node1" presStyleIdx="0" presStyleCnt="3" custLinFactNeighborX="1694" custLinFactNeighborY="-84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33B41D3-9E57-466E-AA9F-2E5C1F9327E5}" type="pres">
      <dgm:prSet presAssocID="{ED8099BD-E9A5-4044-801F-A72DF9600B04}" presName="textRect" presStyleLbl="revTx" presStyleIdx="0" presStyleCnt="3" custScaleY="72211">
        <dgm:presLayoutVars>
          <dgm:bulletEnabled val="1"/>
        </dgm:presLayoutVars>
      </dgm:prSet>
      <dgm:spPr/>
    </dgm:pt>
    <dgm:pt modelId="{FE621515-AE2D-4E44-B3DF-D9FFCF68B121}" type="pres">
      <dgm:prSet presAssocID="{11C6CC52-A546-4CC2-8504-9690EA730B41}" presName="sibTrans" presStyleLbl="sibTrans2D1" presStyleIdx="0" presStyleCnt="0"/>
      <dgm:spPr/>
    </dgm:pt>
    <dgm:pt modelId="{6905FDFF-BBB1-42E3-B69F-AFA5E1FB2D0E}" type="pres">
      <dgm:prSet presAssocID="{5FB5BC4A-A68F-4291-A262-41DC16910C13}" presName="compNode" presStyleCnt="0"/>
      <dgm:spPr/>
    </dgm:pt>
    <dgm:pt modelId="{1C8AAA80-2EC5-4E41-B81D-F354F0EA5415}" type="pres">
      <dgm:prSet presAssocID="{5FB5BC4A-A68F-4291-A262-41DC16910C13}" presName="pictRect" presStyleLbl="node1" presStyleIdx="1" presStyleCnt="3" custLinFactNeighborX="0" custLinFactNeighborY="-702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24366B6-163B-47BE-B1F1-34DAC1785530}" type="pres">
      <dgm:prSet presAssocID="{5FB5BC4A-A68F-4291-A262-41DC16910C13}" presName="textRect" presStyleLbl="revTx" presStyleIdx="1" presStyleCnt="3" custScaleY="69215">
        <dgm:presLayoutVars>
          <dgm:bulletEnabled val="1"/>
        </dgm:presLayoutVars>
      </dgm:prSet>
      <dgm:spPr/>
    </dgm:pt>
    <dgm:pt modelId="{F49EE623-CFFE-4730-B04A-42275C59B4CB}" type="pres">
      <dgm:prSet presAssocID="{3FFC4DF1-02E1-43CB-B6D1-5C5B7698EF8F}" presName="sibTrans" presStyleLbl="sibTrans2D1" presStyleIdx="0" presStyleCnt="0"/>
      <dgm:spPr/>
    </dgm:pt>
    <dgm:pt modelId="{1BAC1A3C-B1CB-48F9-893E-041673F98EDD}" type="pres">
      <dgm:prSet presAssocID="{15906F47-CF81-4C06-96AC-A59648170F09}" presName="compNode" presStyleCnt="0"/>
      <dgm:spPr/>
    </dgm:pt>
    <dgm:pt modelId="{EFAA146C-CBFC-4219-B454-8B4F8F89F8AF}" type="pres">
      <dgm:prSet presAssocID="{15906F47-CF81-4C06-96AC-A59648170F09}" presName="pictRect" presStyleLbl="node1" presStyleIdx="2" presStyleCnt="3" custLinFactNeighborX="63" custLinFactNeighborY="-98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517CD77-BCE5-443D-B90B-02D601AE6510}" type="pres">
      <dgm:prSet presAssocID="{15906F47-CF81-4C06-96AC-A59648170F09}" presName="textRect" presStyleLbl="revTx" presStyleIdx="2" presStyleCnt="3" custScaleY="47746" custLinFactNeighborX="63" custLinFactNeighborY="-23489">
        <dgm:presLayoutVars>
          <dgm:bulletEnabled val="1"/>
        </dgm:presLayoutVars>
      </dgm:prSet>
      <dgm:spPr/>
    </dgm:pt>
  </dgm:ptLst>
  <dgm:cxnLst>
    <dgm:cxn modelId="{A6C7E709-E5E1-44C8-BBF1-4871AD7C167C}" srcId="{D8EE1513-1224-4A8E-A6E6-9C383C0B5025}" destId="{15906F47-CF81-4C06-96AC-A59648170F09}" srcOrd="2" destOrd="0" parTransId="{A17ED859-0A5F-4BA1-ACFC-0A8ABC35115E}" sibTransId="{2AF21522-6E1A-452D-A09F-764CE58C00B9}"/>
    <dgm:cxn modelId="{8B267666-073D-4726-957C-31D43CCD777C}" srcId="{D8EE1513-1224-4A8E-A6E6-9C383C0B5025}" destId="{5FB5BC4A-A68F-4291-A262-41DC16910C13}" srcOrd="1" destOrd="0" parTransId="{E21DA082-73DB-40B7-8BB5-19C9FB50DBC7}" sibTransId="{3FFC4DF1-02E1-43CB-B6D1-5C5B7698EF8F}"/>
    <dgm:cxn modelId="{A574A679-A2C7-424E-A744-BAB64639FBCB}" type="presOf" srcId="{11C6CC52-A546-4CC2-8504-9690EA730B41}" destId="{FE621515-AE2D-4E44-B3DF-D9FFCF68B121}" srcOrd="0" destOrd="0" presId="urn:microsoft.com/office/officeart/2005/8/layout/pList1"/>
    <dgm:cxn modelId="{14F24EA9-3570-4457-B432-2CC9B96B2D41}" type="presOf" srcId="{15906F47-CF81-4C06-96AC-A59648170F09}" destId="{B517CD77-BCE5-443D-B90B-02D601AE6510}" srcOrd="0" destOrd="0" presId="urn:microsoft.com/office/officeart/2005/8/layout/pList1"/>
    <dgm:cxn modelId="{90F97AAD-AF19-46EF-A29E-5CE4C7B0BD86}" type="presOf" srcId="{D8EE1513-1224-4A8E-A6E6-9C383C0B5025}" destId="{76DAFABD-FDA3-4699-BBA9-1AB1684ADC5B}" srcOrd="0" destOrd="0" presId="urn:microsoft.com/office/officeart/2005/8/layout/pList1"/>
    <dgm:cxn modelId="{E5E940B8-56D1-441E-9D7D-FE49BF8066A1}" srcId="{D8EE1513-1224-4A8E-A6E6-9C383C0B5025}" destId="{ED8099BD-E9A5-4044-801F-A72DF9600B04}" srcOrd="0" destOrd="0" parTransId="{FE951018-3B14-4EDA-90E3-95D448E74EDB}" sibTransId="{11C6CC52-A546-4CC2-8504-9690EA730B41}"/>
    <dgm:cxn modelId="{3221E9D0-3190-40A5-81C5-69EE934B201F}" type="presOf" srcId="{3FFC4DF1-02E1-43CB-B6D1-5C5B7698EF8F}" destId="{F49EE623-CFFE-4730-B04A-42275C59B4CB}" srcOrd="0" destOrd="0" presId="urn:microsoft.com/office/officeart/2005/8/layout/pList1"/>
    <dgm:cxn modelId="{BDA28BD6-9A71-4884-8EE1-8B3102CE3A4F}" type="presOf" srcId="{5FB5BC4A-A68F-4291-A262-41DC16910C13}" destId="{524366B6-163B-47BE-B1F1-34DAC1785530}" srcOrd="0" destOrd="0" presId="urn:microsoft.com/office/officeart/2005/8/layout/pList1"/>
    <dgm:cxn modelId="{372302E3-AA26-4EB9-B5E7-70DA52EED9B9}" type="presOf" srcId="{ED8099BD-E9A5-4044-801F-A72DF9600B04}" destId="{233B41D3-9E57-466E-AA9F-2E5C1F9327E5}" srcOrd="0" destOrd="0" presId="urn:microsoft.com/office/officeart/2005/8/layout/pList1"/>
    <dgm:cxn modelId="{211E95E1-D72A-4A04-91A1-5114C962B387}" type="presParOf" srcId="{76DAFABD-FDA3-4699-BBA9-1AB1684ADC5B}" destId="{2332EF54-E641-4299-9FC5-EBAA3FFB87A8}" srcOrd="0" destOrd="0" presId="urn:microsoft.com/office/officeart/2005/8/layout/pList1"/>
    <dgm:cxn modelId="{DE88BD86-3B54-4FDA-BFFD-7DDCA0827669}" type="presParOf" srcId="{2332EF54-E641-4299-9FC5-EBAA3FFB87A8}" destId="{FC51D1BB-4892-4D69-810A-29C7D67AA96B}" srcOrd="0" destOrd="0" presId="urn:microsoft.com/office/officeart/2005/8/layout/pList1"/>
    <dgm:cxn modelId="{3163D211-E7CB-4395-8223-C409DAE9BEDA}" type="presParOf" srcId="{2332EF54-E641-4299-9FC5-EBAA3FFB87A8}" destId="{233B41D3-9E57-466E-AA9F-2E5C1F9327E5}" srcOrd="1" destOrd="0" presId="urn:microsoft.com/office/officeart/2005/8/layout/pList1"/>
    <dgm:cxn modelId="{D27F7A05-ECF3-439F-9428-9F225A94FBBA}" type="presParOf" srcId="{76DAFABD-FDA3-4699-BBA9-1AB1684ADC5B}" destId="{FE621515-AE2D-4E44-B3DF-D9FFCF68B121}" srcOrd="1" destOrd="0" presId="urn:microsoft.com/office/officeart/2005/8/layout/pList1"/>
    <dgm:cxn modelId="{7CE40D1A-79E6-477F-AFEC-5B86D80EC7B9}" type="presParOf" srcId="{76DAFABD-FDA3-4699-BBA9-1AB1684ADC5B}" destId="{6905FDFF-BBB1-42E3-B69F-AFA5E1FB2D0E}" srcOrd="2" destOrd="0" presId="urn:microsoft.com/office/officeart/2005/8/layout/pList1"/>
    <dgm:cxn modelId="{05EE52C5-27F2-4F99-81D3-B8C2BB1288A2}" type="presParOf" srcId="{6905FDFF-BBB1-42E3-B69F-AFA5E1FB2D0E}" destId="{1C8AAA80-2EC5-4E41-B81D-F354F0EA5415}" srcOrd="0" destOrd="0" presId="urn:microsoft.com/office/officeart/2005/8/layout/pList1"/>
    <dgm:cxn modelId="{B6EC5E62-1310-4DDA-84D2-0A9C1E635D9A}" type="presParOf" srcId="{6905FDFF-BBB1-42E3-B69F-AFA5E1FB2D0E}" destId="{524366B6-163B-47BE-B1F1-34DAC1785530}" srcOrd="1" destOrd="0" presId="urn:microsoft.com/office/officeart/2005/8/layout/pList1"/>
    <dgm:cxn modelId="{BF6BB3E7-A05C-436A-B363-EBD928F8C094}" type="presParOf" srcId="{76DAFABD-FDA3-4699-BBA9-1AB1684ADC5B}" destId="{F49EE623-CFFE-4730-B04A-42275C59B4CB}" srcOrd="3" destOrd="0" presId="urn:microsoft.com/office/officeart/2005/8/layout/pList1"/>
    <dgm:cxn modelId="{0E7FF519-1CA4-42E8-AE50-BE560706859F}" type="presParOf" srcId="{76DAFABD-FDA3-4699-BBA9-1AB1684ADC5B}" destId="{1BAC1A3C-B1CB-48F9-893E-041673F98EDD}" srcOrd="4" destOrd="0" presId="urn:microsoft.com/office/officeart/2005/8/layout/pList1"/>
    <dgm:cxn modelId="{F65BC09A-3257-4E5F-B96B-8E15CD8636EB}" type="presParOf" srcId="{1BAC1A3C-B1CB-48F9-893E-041673F98EDD}" destId="{EFAA146C-CBFC-4219-B454-8B4F8F89F8AF}" srcOrd="0" destOrd="0" presId="urn:microsoft.com/office/officeart/2005/8/layout/pList1"/>
    <dgm:cxn modelId="{7284C982-58FE-4C04-8704-4389AE246307}" type="presParOf" srcId="{1BAC1A3C-B1CB-48F9-893E-041673F98EDD}" destId="{B517CD77-BCE5-443D-B90B-02D601AE651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9F9ABD-3E18-434D-A9AD-2117265978E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CAF2653-2E16-4127-8EA3-F21E694563F7}">
      <dgm:prSet phldrT="[Text]" custT="1"/>
      <dgm:spPr/>
      <dgm:t>
        <a:bodyPr/>
        <a:lstStyle/>
        <a:p>
          <a:r>
            <a:rPr lang="cs-CZ" sz="1800" dirty="0"/>
            <a:t>2016</a:t>
          </a:r>
        </a:p>
      </dgm:t>
    </dgm:pt>
    <dgm:pt modelId="{9CD5645D-7823-42C9-B977-149F1B5433D4}" type="parTrans" cxnId="{CACCCA76-2885-4388-A2E2-01F6FE0A0A65}">
      <dgm:prSet/>
      <dgm:spPr/>
      <dgm:t>
        <a:bodyPr/>
        <a:lstStyle/>
        <a:p>
          <a:endParaRPr lang="cs-CZ"/>
        </a:p>
      </dgm:t>
    </dgm:pt>
    <dgm:pt modelId="{DFDAE5CD-0EA1-4F19-99E6-9B500463CC8B}" type="sibTrans" cxnId="{CACCCA76-2885-4388-A2E2-01F6FE0A0A65}">
      <dgm:prSet/>
      <dgm:spPr/>
      <dgm:t>
        <a:bodyPr/>
        <a:lstStyle/>
        <a:p>
          <a:endParaRPr lang="cs-CZ"/>
        </a:p>
      </dgm:t>
    </dgm:pt>
    <dgm:pt modelId="{F4D7FF7A-D826-4F34-95CB-2CDBE67AE2F9}">
      <dgm:prSet phldrT="[Text]" custT="1"/>
      <dgm:spPr/>
      <dgm:t>
        <a:bodyPr/>
        <a:lstStyle/>
        <a:p>
          <a:r>
            <a:rPr lang="cs-CZ" sz="1800" dirty="0"/>
            <a:t>2016</a:t>
          </a:r>
        </a:p>
      </dgm:t>
    </dgm:pt>
    <dgm:pt modelId="{EF7406B9-DC04-4E31-8AD0-A119158332C0}" type="parTrans" cxnId="{DDB951DE-909A-4E9B-8B0B-6C8DB8F1549C}">
      <dgm:prSet/>
      <dgm:spPr/>
      <dgm:t>
        <a:bodyPr/>
        <a:lstStyle/>
        <a:p>
          <a:endParaRPr lang="cs-CZ"/>
        </a:p>
      </dgm:t>
    </dgm:pt>
    <dgm:pt modelId="{CDEDDC81-977B-4C58-80FE-C2E13B4E8EE6}" type="sibTrans" cxnId="{DDB951DE-909A-4E9B-8B0B-6C8DB8F1549C}">
      <dgm:prSet/>
      <dgm:spPr/>
      <dgm:t>
        <a:bodyPr/>
        <a:lstStyle/>
        <a:p>
          <a:endParaRPr lang="cs-CZ"/>
        </a:p>
      </dgm:t>
    </dgm:pt>
    <dgm:pt modelId="{3832918A-9C70-4036-82EB-0667A44B8CFE}" type="pres">
      <dgm:prSet presAssocID="{EC9F9ABD-3E18-434D-A9AD-2117265978E5}" presName="Name0" presStyleCnt="0">
        <dgm:presLayoutVars>
          <dgm:dir/>
          <dgm:resizeHandles val="exact"/>
        </dgm:presLayoutVars>
      </dgm:prSet>
      <dgm:spPr/>
    </dgm:pt>
    <dgm:pt modelId="{3ED7DA3A-33C2-4A7B-9567-0F9AFC8D07A7}" type="pres">
      <dgm:prSet presAssocID="{8CAF2653-2E16-4127-8EA3-F21E694563F7}" presName="compNode" presStyleCnt="0"/>
      <dgm:spPr/>
    </dgm:pt>
    <dgm:pt modelId="{3D9D7B5E-2B82-4AD0-AF76-0F041EB9AE7B}" type="pres">
      <dgm:prSet presAssocID="{8CAF2653-2E16-4127-8EA3-F21E694563F7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F25FB99-BC7A-48BD-88DE-4A6497F6898C}" type="pres">
      <dgm:prSet presAssocID="{8CAF2653-2E16-4127-8EA3-F21E694563F7}" presName="textRect" presStyleLbl="revTx" presStyleIdx="0" presStyleCnt="2">
        <dgm:presLayoutVars>
          <dgm:bulletEnabled val="1"/>
        </dgm:presLayoutVars>
      </dgm:prSet>
      <dgm:spPr/>
    </dgm:pt>
    <dgm:pt modelId="{919466BE-33E3-4858-A077-A4BF3CDA21BB}" type="pres">
      <dgm:prSet presAssocID="{DFDAE5CD-0EA1-4F19-99E6-9B500463CC8B}" presName="sibTrans" presStyleLbl="sibTrans2D1" presStyleIdx="0" presStyleCnt="0"/>
      <dgm:spPr/>
    </dgm:pt>
    <dgm:pt modelId="{D79787F8-5200-4785-B8F3-008EED507BAF}" type="pres">
      <dgm:prSet presAssocID="{F4D7FF7A-D826-4F34-95CB-2CDBE67AE2F9}" presName="compNode" presStyleCnt="0"/>
      <dgm:spPr/>
    </dgm:pt>
    <dgm:pt modelId="{F529E91C-6466-4DDE-8C21-97DF0B80518B}" type="pres">
      <dgm:prSet presAssocID="{F4D7FF7A-D826-4F34-95CB-2CDBE67AE2F9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295D421-3463-43A8-98B2-AC9C9D440E83}" type="pres">
      <dgm:prSet presAssocID="{F4D7FF7A-D826-4F34-95CB-2CDBE67AE2F9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67175419-E74A-4F88-BEBF-94573409F1AE}" type="presOf" srcId="{EC9F9ABD-3E18-434D-A9AD-2117265978E5}" destId="{3832918A-9C70-4036-82EB-0667A44B8CFE}" srcOrd="0" destOrd="0" presId="urn:microsoft.com/office/officeart/2005/8/layout/pList1"/>
    <dgm:cxn modelId="{F6CACB69-BCA5-450D-9D27-48BB07FBFFB3}" type="presOf" srcId="{DFDAE5CD-0EA1-4F19-99E6-9B500463CC8B}" destId="{919466BE-33E3-4858-A077-A4BF3CDA21BB}" srcOrd="0" destOrd="0" presId="urn:microsoft.com/office/officeart/2005/8/layout/pList1"/>
    <dgm:cxn modelId="{7C0DC652-0637-46B8-8A16-C56C2923D57A}" type="presOf" srcId="{8CAF2653-2E16-4127-8EA3-F21E694563F7}" destId="{7F25FB99-BC7A-48BD-88DE-4A6497F6898C}" srcOrd="0" destOrd="0" presId="urn:microsoft.com/office/officeart/2005/8/layout/pList1"/>
    <dgm:cxn modelId="{CACCCA76-2885-4388-A2E2-01F6FE0A0A65}" srcId="{EC9F9ABD-3E18-434D-A9AD-2117265978E5}" destId="{8CAF2653-2E16-4127-8EA3-F21E694563F7}" srcOrd="0" destOrd="0" parTransId="{9CD5645D-7823-42C9-B977-149F1B5433D4}" sibTransId="{DFDAE5CD-0EA1-4F19-99E6-9B500463CC8B}"/>
    <dgm:cxn modelId="{B90BDD77-546A-4975-8745-6471F44A7FFC}" type="presOf" srcId="{F4D7FF7A-D826-4F34-95CB-2CDBE67AE2F9}" destId="{1295D421-3463-43A8-98B2-AC9C9D440E83}" srcOrd="0" destOrd="0" presId="urn:microsoft.com/office/officeart/2005/8/layout/pList1"/>
    <dgm:cxn modelId="{DDB951DE-909A-4E9B-8B0B-6C8DB8F1549C}" srcId="{EC9F9ABD-3E18-434D-A9AD-2117265978E5}" destId="{F4D7FF7A-D826-4F34-95CB-2CDBE67AE2F9}" srcOrd="1" destOrd="0" parTransId="{EF7406B9-DC04-4E31-8AD0-A119158332C0}" sibTransId="{CDEDDC81-977B-4C58-80FE-C2E13B4E8EE6}"/>
    <dgm:cxn modelId="{6651699D-F36B-4AC3-9593-8F95AB6D1313}" type="presParOf" srcId="{3832918A-9C70-4036-82EB-0667A44B8CFE}" destId="{3ED7DA3A-33C2-4A7B-9567-0F9AFC8D07A7}" srcOrd="0" destOrd="0" presId="urn:microsoft.com/office/officeart/2005/8/layout/pList1"/>
    <dgm:cxn modelId="{A43D1598-44B0-41CB-8339-43C60CD85530}" type="presParOf" srcId="{3ED7DA3A-33C2-4A7B-9567-0F9AFC8D07A7}" destId="{3D9D7B5E-2B82-4AD0-AF76-0F041EB9AE7B}" srcOrd="0" destOrd="0" presId="urn:microsoft.com/office/officeart/2005/8/layout/pList1"/>
    <dgm:cxn modelId="{00DE48E5-69E2-4C91-8C54-DC3959181584}" type="presParOf" srcId="{3ED7DA3A-33C2-4A7B-9567-0F9AFC8D07A7}" destId="{7F25FB99-BC7A-48BD-88DE-4A6497F6898C}" srcOrd="1" destOrd="0" presId="urn:microsoft.com/office/officeart/2005/8/layout/pList1"/>
    <dgm:cxn modelId="{6D9359D4-586F-49EC-9AAE-9292D89F0B1D}" type="presParOf" srcId="{3832918A-9C70-4036-82EB-0667A44B8CFE}" destId="{919466BE-33E3-4858-A077-A4BF3CDA21BB}" srcOrd="1" destOrd="0" presId="urn:microsoft.com/office/officeart/2005/8/layout/pList1"/>
    <dgm:cxn modelId="{CE4C1E59-FA8C-4528-9003-D32BE45163C4}" type="presParOf" srcId="{3832918A-9C70-4036-82EB-0667A44B8CFE}" destId="{D79787F8-5200-4785-B8F3-008EED507BAF}" srcOrd="2" destOrd="0" presId="urn:microsoft.com/office/officeart/2005/8/layout/pList1"/>
    <dgm:cxn modelId="{471E4F8D-BDDD-44D5-B83E-11283F785395}" type="presParOf" srcId="{D79787F8-5200-4785-B8F3-008EED507BAF}" destId="{F529E91C-6466-4DDE-8C21-97DF0B80518B}" srcOrd="0" destOrd="0" presId="urn:microsoft.com/office/officeart/2005/8/layout/pList1"/>
    <dgm:cxn modelId="{18EE61F5-093D-41C0-BE7D-260D8D4EFE65}" type="presParOf" srcId="{D79787F8-5200-4785-B8F3-008EED507BAF}" destId="{1295D421-3463-43A8-98B2-AC9C9D440E8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20BDA-1B34-45F8-A8F4-E628D4C688A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0448A0-89BD-49E9-AB1A-822294E153E0}">
      <dgm:prSet phldrT="[Text]" custT="1"/>
      <dgm:spPr/>
      <dgm:t>
        <a:bodyPr/>
        <a:lstStyle/>
        <a:p>
          <a:r>
            <a:rPr lang="cs-CZ" sz="1800" dirty="0"/>
            <a:t>2018, </a:t>
          </a:r>
          <a:r>
            <a:rPr lang="cs-CZ" sz="1800" dirty="0" err="1"/>
            <a:t>winner</a:t>
          </a:r>
          <a:r>
            <a:rPr lang="cs-CZ" sz="1800" dirty="0"/>
            <a:t> – public</a:t>
          </a:r>
        </a:p>
      </dgm:t>
    </dgm:pt>
    <dgm:pt modelId="{24D37775-F91B-43FB-B3A5-9F5F453FAF7C}" type="parTrans" cxnId="{7434F67E-4CE9-4C71-894C-78D3B4C323F3}">
      <dgm:prSet/>
      <dgm:spPr/>
      <dgm:t>
        <a:bodyPr/>
        <a:lstStyle/>
        <a:p>
          <a:endParaRPr lang="cs-CZ"/>
        </a:p>
      </dgm:t>
    </dgm:pt>
    <dgm:pt modelId="{3634C236-9E0E-4C1C-96F0-5F4CA3BADDAD}" type="sibTrans" cxnId="{7434F67E-4CE9-4C71-894C-78D3B4C323F3}">
      <dgm:prSet/>
      <dgm:spPr/>
      <dgm:t>
        <a:bodyPr/>
        <a:lstStyle/>
        <a:p>
          <a:endParaRPr lang="cs-CZ"/>
        </a:p>
      </dgm:t>
    </dgm:pt>
    <dgm:pt modelId="{1532A290-AA21-45DD-86D5-FDD9213D2EA2}">
      <dgm:prSet phldrT="[Text]" custT="1"/>
      <dgm:spPr/>
      <dgm:t>
        <a:bodyPr/>
        <a:lstStyle/>
        <a:p>
          <a:r>
            <a:rPr lang="cs-CZ" sz="1800" dirty="0"/>
            <a:t>2018, </a:t>
          </a:r>
          <a:r>
            <a:rPr lang="cs-CZ" sz="1800" dirty="0" err="1"/>
            <a:t>winner</a:t>
          </a:r>
          <a:r>
            <a:rPr lang="cs-CZ" sz="1800" dirty="0"/>
            <a:t> – </a:t>
          </a:r>
          <a:r>
            <a:rPr lang="cs-CZ" sz="1800" dirty="0" err="1"/>
            <a:t>experts</a:t>
          </a:r>
          <a:endParaRPr lang="cs-CZ" sz="1800" dirty="0"/>
        </a:p>
      </dgm:t>
    </dgm:pt>
    <dgm:pt modelId="{DC0D37AA-2C0C-48C7-AFE8-01CBFF0E72A6}" type="parTrans" cxnId="{4C3C9887-3F95-4A05-A1EF-10065AE4602A}">
      <dgm:prSet/>
      <dgm:spPr/>
      <dgm:t>
        <a:bodyPr/>
        <a:lstStyle/>
        <a:p>
          <a:endParaRPr lang="cs-CZ"/>
        </a:p>
      </dgm:t>
    </dgm:pt>
    <dgm:pt modelId="{5D12A242-3F49-4824-A48E-DB8B8B5C523B}" type="sibTrans" cxnId="{4C3C9887-3F95-4A05-A1EF-10065AE4602A}">
      <dgm:prSet/>
      <dgm:spPr/>
      <dgm:t>
        <a:bodyPr/>
        <a:lstStyle/>
        <a:p>
          <a:endParaRPr lang="cs-CZ"/>
        </a:p>
      </dgm:t>
    </dgm:pt>
    <dgm:pt modelId="{CF4E2D1D-1B7E-4B2F-AB29-7B920F6777DC}">
      <dgm:prSet phldrT="[Text]" custT="1"/>
      <dgm:spPr/>
      <dgm:t>
        <a:bodyPr/>
        <a:lstStyle/>
        <a:p>
          <a:r>
            <a:rPr lang="cs-CZ" sz="1800" dirty="0"/>
            <a:t>2018, 2nd place – public</a:t>
          </a:r>
        </a:p>
      </dgm:t>
    </dgm:pt>
    <dgm:pt modelId="{5E3C9A51-6B22-4CEB-8B61-0BE9DCDE221D}" type="parTrans" cxnId="{62BE45B7-B6AC-4ADD-9A2F-42C78B140623}">
      <dgm:prSet/>
      <dgm:spPr/>
      <dgm:t>
        <a:bodyPr/>
        <a:lstStyle/>
        <a:p>
          <a:endParaRPr lang="cs-CZ"/>
        </a:p>
      </dgm:t>
    </dgm:pt>
    <dgm:pt modelId="{4EAFAD77-2FE2-447C-B1DD-3381D56FECFE}" type="sibTrans" cxnId="{62BE45B7-B6AC-4ADD-9A2F-42C78B140623}">
      <dgm:prSet/>
      <dgm:spPr/>
      <dgm:t>
        <a:bodyPr/>
        <a:lstStyle/>
        <a:p>
          <a:endParaRPr lang="cs-CZ"/>
        </a:p>
      </dgm:t>
    </dgm:pt>
    <dgm:pt modelId="{D4B3D117-38F0-4705-B3D5-8D70890594E8}" type="pres">
      <dgm:prSet presAssocID="{E5220BDA-1B34-45F8-A8F4-E628D4C688A8}" presName="Name0" presStyleCnt="0">
        <dgm:presLayoutVars>
          <dgm:dir/>
          <dgm:resizeHandles val="exact"/>
        </dgm:presLayoutVars>
      </dgm:prSet>
      <dgm:spPr/>
    </dgm:pt>
    <dgm:pt modelId="{95BE3D27-2FFE-4C32-AD41-A0E332F8FD1C}" type="pres">
      <dgm:prSet presAssocID="{E50448A0-89BD-49E9-AB1A-822294E153E0}" presName="compNode" presStyleCnt="0"/>
      <dgm:spPr/>
    </dgm:pt>
    <dgm:pt modelId="{ACA2BAA6-5DB7-4659-B94E-3283FEDAE974}" type="pres">
      <dgm:prSet presAssocID="{E50448A0-89BD-49E9-AB1A-822294E153E0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2F7E4F5-782E-44D6-9667-BDF1A685629A}" type="pres">
      <dgm:prSet presAssocID="{E50448A0-89BD-49E9-AB1A-822294E153E0}" presName="textRect" presStyleLbl="revTx" presStyleIdx="0" presStyleCnt="3">
        <dgm:presLayoutVars>
          <dgm:bulletEnabled val="1"/>
        </dgm:presLayoutVars>
      </dgm:prSet>
      <dgm:spPr/>
    </dgm:pt>
    <dgm:pt modelId="{C8DF30F1-FA24-440C-89BD-63BA3D30AC7B}" type="pres">
      <dgm:prSet presAssocID="{3634C236-9E0E-4C1C-96F0-5F4CA3BADDAD}" presName="sibTrans" presStyleLbl="sibTrans2D1" presStyleIdx="0" presStyleCnt="0"/>
      <dgm:spPr/>
    </dgm:pt>
    <dgm:pt modelId="{8705237E-90A9-4FA9-9694-6727043DFA13}" type="pres">
      <dgm:prSet presAssocID="{1532A290-AA21-45DD-86D5-FDD9213D2EA2}" presName="compNode" presStyleCnt="0"/>
      <dgm:spPr/>
    </dgm:pt>
    <dgm:pt modelId="{A8807447-5EFF-4C9B-BD97-41F860F13232}" type="pres">
      <dgm:prSet presAssocID="{1532A290-AA21-45DD-86D5-FDD9213D2EA2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33E083E-6863-4F49-8061-2906E8C3C28C}" type="pres">
      <dgm:prSet presAssocID="{1532A290-AA21-45DD-86D5-FDD9213D2EA2}" presName="textRect" presStyleLbl="revTx" presStyleIdx="1" presStyleCnt="3">
        <dgm:presLayoutVars>
          <dgm:bulletEnabled val="1"/>
        </dgm:presLayoutVars>
      </dgm:prSet>
      <dgm:spPr/>
    </dgm:pt>
    <dgm:pt modelId="{1A139089-6B01-4BFB-A5DB-9E286C94A23D}" type="pres">
      <dgm:prSet presAssocID="{5D12A242-3F49-4824-A48E-DB8B8B5C523B}" presName="sibTrans" presStyleLbl="sibTrans2D1" presStyleIdx="0" presStyleCnt="0"/>
      <dgm:spPr/>
    </dgm:pt>
    <dgm:pt modelId="{603096ED-D220-4FAC-BF9C-D0FBCA0294F6}" type="pres">
      <dgm:prSet presAssocID="{CF4E2D1D-1B7E-4B2F-AB29-7B920F6777DC}" presName="compNode" presStyleCnt="0"/>
      <dgm:spPr/>
    </dgm:pt>
    <dgm:pt modelId="{7034055F-65A9-4A02-9FF9-2BBA53E93511}" type="pres">
      <dgm:prSet presAssocID="{CF4E2D1D-1B7E-4B2F-AB29-7B920F6777DC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96ECB56A-8D3E-45B4-9C4D-DB27829D5C59}" type="pres">
      <dgm:prSet presAssocID="{CF4E2D1D-1B7E-4B2F-AB29-7B920F6777DC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FC197D15-906E-4B25-B138-F635FB5F174B}" type="presOf" srcId="{E50448A0-89BD-49E9-AB1A-822294E153E0}" destId="{02F7E4F5-782E-44D6-9667-BDF1A685629A}" srcOrd="0" destOrd="0" presId="urn:microsoft.com/office/officeart/2005/8/layout/pList1"/>
    <dgm:cxn modelId="{9C877542-6988-4AF4-B26B-2AAC99A0EE68}" type="presOf" srcId="{3634C236-9E0E-4C1C-96F0-5F4CA3BADDAD}" destId="{C8DF30F1-FA24-440C-89BD-63BA3D30AC7B}" srcOrd="0" destOrd="0" presId="urn:microsoft.com/office/officeart/2005/8/layout/pList1"/>
    <dgm:cxn modelId="{5E4C6A55-9BC1-4250-8A1F-95095388AE37}" type="presOf" srcId="{CF4E2D1D-1B7E-4B2F-AB29-7B920F6777DC}" destId="{96ECB56A-8D3E-45B4-9C4D-DB27829D5C59}" srcOrd="0" destOrd="0" presId="urn:microsoft.com/office/officeart/2005/8/layout/pList1"/>
    <dgm:cxn modelId="{7434F67E-4CE9-4C71-894C-78D3B4C323F3}" srcId="{E5220BDA-1B34-45F8-A8F4-E628D4C688A8}" destId="{E50448A0-89BD-49E9-AB1A-822294E153E0}" srcOrd="0" destOrd="0" parTransId="{24D37775-F91B-43FB-B3A5-9F5F453FAF7C}" sibTransId="{3634C236-9E0E-4C1C-96F0-5F4CA3BADDAD}"/>
    <dgm:cxn modelId="{4C3C9887-3F95-4A05-A1EF-10065AE4602A}" srcId="{E5220BDA-1B34-45F8-A8F4-E628D4C688A8}" destId="{1532A290-AA21-45DD-86D5-FDD9213D2EA2}" srcOrd="1" destOrd="0" parTransId="{DC0D37AA-2C0C-48C7-AFE8-01CBFF0E72A6}" sibTransId="{5D12A242-3F49-4824-A48E-DB8B8B5C523B}"/>
    <dgm:cxn modelId="{62BE45B7-B6AC-4ADD-9A2F-42C78B140623}" srcId="{E5220BDA-1B34-45F8-A8F4-E628D4C688A8}" destId="{CF4E2D1D-1B7E-4B2F-AB29-7B920F6777DC}" srcOrd="2" destOrd="0" parTransId="{5E3C9A51-6B22-4CEB-8B61-0BE9DCDE221D}" sibTransId="{4EAFAD77-2FE2-447C-B1DD-3381D56FECFE}"/>
    <dgm:cxn modelId="{038E35BD-BEF2-4104-91D2-823031172B44}" type="presOf" srcId="{1532A290-AA21-45DD-86D5-FDD9213D2EA2}" destId="{233E083E-6863-4F49-8061-2906E8C3C28C}" srcOrd="0" destOrd="0" presId="urn:microsoft.com/office/officeart/2005/8/layout/pList1"/>
    <dgm:cxn modelId="{03FE69C0-783E-415F-96E9-7971D10454B4}" type="presOf" srcId="{5D12A242-3F49-4824-A48E-DB8B8B5C523B}" destId="{1A139089-6B01-4BFB-A5DB-9E286C94A23D}" srcOrd="0" destOrd="0" presId="urn:microsoft.com/office/officeart/2005/8/layout/pList1"/>
    <dgm:cxn modelId="{E70EDBF0-BBF9-41FB-A2B1-89BE08F07CD1}" type="presOf" srcId="{E5220BDA-1B34-45F8-A8F4-E628D4C688A8}" destId="{D4B3D117-38F0-4705-B3D5-8D70890594E8}" srcOrd="0" destOrd="0" presId="urn:microsoft.com/office/officeart/2005/8/layout/pList1"/>
    <dgm:cxn modelId="{72090FA9-19DD-4B72-B80A-047EF0E95147}" type="presParOf" srcId="{D4B3D117-38F0-4705-B3D5-8D70890594E8}" destId="{95BE3D27-2FFE-4C32-AD41-A0E332F8FD1C}" srcOrd="0" destOrd="0" presId="urn:microsoft.com/office/officeart/2005/8/layout/pList1"/>
    <dgm:cxn modelId="{C2A173D0-B843-4E97-9619-0FCC01175ED9}" type="presParOf" srcId="{95BE3D27-2FFE-4C32-AD41-A0E332F8FD1C}" destId="{ACA2BAA6-5DB7-4659-B94E-3283FEDAE974}" srcOrd="0" destOrd="0" presId="urn:microsoft.com/office/officeart/2005/8/layout/pList1"/>
    <dgm:cxn modelId="{C850B47A-9CDB-4372-9183-301D0A657A85}" type="presParOf" srcId="{95BE3D27-2FFE-4C32-AD41-A0E332F8FD1C}" destId="{02F7E4F5-782E-44D6-9667-BDF1A685629A}" srcOrd="1" destOrd="0" presId="urn:microsoft.com/office/officeart/2005/8/layout/pList1"/>
    <dgm:cxn modelId="{F6A0415E-360F-4CD6-B939-1629F74EAC60}" type="presParOf" srcId="{D4B3D117-38F0-4705-B3D5-8D70890594E8}" destId="{C8DF30F1-FA24-440C-89BD-63BA3D30AC7B}" srcOrd="1" destOrd="0" presId="urn:microsoft.com/office/officeart/2005/8/layout/pList1"/>
    <dgm:cxn modelId="{E0384C4E-B64F-4883-80FD-86F997938264}" type="presParOf" srcId="{D4B3D117-38F0-4705-B3D5-8D70890594E8}" destId="{8705237E-90A9-4FA9-9694-6727043DFA13}" srcOrd="2" destOrd="0" presId="urn:microsoft.com/office/officeart/2005/8/layout/pList1"/>
    <dgm:cxn modelId="{FC83F32F-9ADC-42B7-8CE8-F0302AD81946}" type="presParOf" srcId="{8705237E-90A9-4FA9-9694-6727043DFA13}" destId="{A8807447-5EFF-4C9B-BD97-41F860F13232}" srcOrd="0" destOrd="0" presId="urn:microsoft.com/office/officeart/2005/8/layout/pList1"/>
    <dgm:cxn modelId="{DF98ADB5-7693-4221-9E91-89BE7DC0598C}" type="presParOf" srcId="{8705237E-90A9-4FA9-9694-6727043DFA13}" destId="{233E083E-6863-4F49-8061-2906E8C3C28C}" srcOrd="1" destOrd="0" presId="urn:microsoft.com/office/officeart/2005/8/layout/pList1"/>
    <dgm:cxn modelId="{8CD4A47E-A97D-4871-9F9C-CA092C53275E}" type="presParOf" srcId="{D4B3D117-38F0-4705-B3D5-8D70890594E8}" destId="{1A139089-6B01-4BFB-A5DB-9E286C94A23D}" srcOrd="3" destOrd="0" presId="urn:microsoft.com/office/officeart/2005/8/layout/pList1"/>
    <dgm:cxn modelId="{2ADC365D-08DF-4F5A-9017-AACC12FB6282}" type="presParOf" srcId="{D4B3D117-38F0-4705-B3D5-8D70890594E8}" destId="{603096ED-D220-4FAC-BF9C-D0FBCA0294F6}" srcOrd="4" destOrd="0" presId="urn:microsoft.com/office/officeart/2005/8/layout/pList1"/>
    <dgm:cxn modelId="{155B589D-82D9-4D4E-AB60-5823BCA56BA1}" type="presParOf" srcId="{603096ED-D220-4FAC-BF9C-D0FBCA0294F6}" destId="{7034055F-65A9-4A02-9FF9-2BBA53E93511}" srcOrd="0" destOrd="0" presId="urn:microsoft.com/office/officeart/2005/8/layout/pList1"/>
    <dgm:cxn modelId="{3766E628-B9AB-4DF8-B55E-07ECB41AD47C}" type="presParOf" srcId="{603096ED-D220-4FAC-BF9C-D0FBCA0294F6}" destId="{96ECB56A-8D3E-45B4-9C4D-DB27829D5C5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0F13F-DEC4-4366-B42C-1734336C548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B499B2-1902-4304-A4BE-8FB5B6D38781}">
      <dgm:prSet phldrT="[Text]" custT="1"/>
      <dgm:spPr/>
      <dgm:t>
        <a:bodyPr/>
        <a:lstStyle/>
        <a:p>
          <a:r>
            <a:rPr lang="cs-CZ" sz="1800" dirty="0"/>
            <a:t>Black </a:t>
          </a:r>
          <a:r>
            <a:rPr lang="cs-CZ" sz="1800" dirty="0" err="1"/>
            <a:t>Power</a:t>
          </a:r>
          <a:r>
            <a:rPr lang="cs-CZ" sz="1800" dirty="0"/>
            <a:t> Salute, 1968</a:t>
          </a:r>
        </a:p>
      </dgm:t>
    </dgm:pt>
    <dgm:pt modelId="{71DAB7BC-B621-4C87-99FC-2A6EF917A71D}" type="parTrans" cxnId="{F2EA4DF7-2098-4BB5-9176-F7B6DAA19576}">
      <dgm:prSet/>
      <dgm:spPr/>
      <dgm:t>
        <a:bodyPr/>
        <a:lstStyle/>
        <a:p>
          <a:endParaRPr lang="cs-CZ"/>
        </a:p>
      </dgm:t>
    </dgm:pt>
    <dgm:pt modelId="{ADDC5B13-49D9-458F-8405-35F9B7915CC3}" type="sibTrans" cxnId="{F2EA4DF7-2098-4BB5-9176-F7B6DAA19576}">
      <dgm:prSet/>
      <dgm:spPr/>
      <dgm:t>
        <a:bodyPr/>
        <a:lstStyle/>
        <a:p>
          <a:endParaRPr lang="cs-CZ"/>
        </a:p>
      </dgm:t>
    </dgm:pt>
    <dgm:pt modelId="{5DF23487-7042-4036-A6EB-478B81F493A9}">
      <dgm:prSet phldrT="[Text]" custT="1"/>
      <dgm:spPr/>
      <dgm:t>
        <a:bodyPr/>
        <a:lstStyle/>
        <a:p>
          <a:r>
            <a:rPr lang="cs-CZ" sz="1800" dirty="0"/>
            <a:t>Black </a:t>
          </a:r>
          <a:r>
            <a:rPr lang="cs-CZ" sz="1800" dirty="0" err="1"/>
            <a:t>Power</a:t>
          </a:r>
          <a:r>
            <a:rPr lang="cs-CZ" sz="1800" dirty="0"/>
            <a:t> Salute, 1968</a:t>
          </a:r>
        </a:p>
      </dgm:t>
    </dgm:pt>
    <dgm:pt modelId="{D3CC2542-A8A8-417F-BA5A-3662A6335D07}" type="parTrans" cxnId="{D51468A2-690E-40E6-BE53-6D6D16897F97}">
      <dgm:prSet/>
      <dgm:spPr/>
      <dgm:t>
        <a:bodyPr/>
        <a:lstStyle/>
        <a:p>
          <a:endParaRPr lang="cs-CZ"/>
        </a:p>
      </dgm:t>
    </dgm:pt>
    <dgm:pt modelId="{01E26FB1-F497-4490-8CFB-09F0339923AC}" type="sibTrans" cxnId="{D51468A2-690E-40E6-BE53-6D6D16897F97}">
      <dgm:prSet/>
      <dgm:spPr/>
      <dgm:t>
        <a:bodyPr/>
        <a:lstStyle/>
        <a:p>
          <a:endParaRPr lang="cs-CZ"/>
        </a:p>
      </dgm:t>
    </dgm:pt>
    <dgm:pt modelId="{B13FEFD3-17CD-4E9A-8FDE-30A164E444EC}">
      <dgm:prSet phldrT="[Text]" custT="1"/>
      <dgm:spPr/>
      <dgm:t>
        <a:bodyPr/>
        <a:lstStyle/>
        <a:p>
          <a:r>
            <a:rPr lang="cs-CZ" sz="1800" dirty="0"/>
            <a:t>Black </a:t>
          </a:r>
          <a:r>
            <a:rPr lang="cs-CZ" sz="1800" dirty="0" err="1"/>
            <a:t>Power</a:t>
          </a:r>
          <a:r>
            <a:rPr lang="cs-CZ" sz="1800" dirty="0"/>
            <a:t> Salute, 1968</a:t>
          </a:r>
        </a:p>
      </dgm:t>
    </dgm:pt>
    <dgm:pt modelId="{0BF1AD71-E17E-4FDD-8A62-379D74BE508F}" type="parTrans" cxnId="{D43CA6FE-BA0D-49D9-83C1-C8664E3858DE}">
      <dgm:prSet/>
      <dgm:spPr/>
      <dgm:t>
        <a:bodyPr/>
        <a:lstStyle/>
        <a:p>
          <a:endParaRPr lang="cs-CZ"/>
        </a:p>
      </dgm:t>
    </dgm:pt>
    <dgm:pt modelId="{3F6693C8-9365-44BC-BE0F-2E016FF76A1D}" type="sibTrans" cxnId="{D43CA6FE-BA0D-49D9-83C1-C8664E3858DE}">
      <dgm:prSet/>
      <dgm:spPr/>
      <dgm:t>
        <a:bodyPr/>
        <a:lstStyle/>
        <a:p>
          <a:endParaRPr lang="cs-CZ"/>
        </a:p>
      </dgm:t>
    </dgm:pt>
    <dgm:pt modelId="{F87A6F93-5D7A-4201-8474-136F156C86D5}" type="pres">
      <dgm:prSet presAssocID="{ADB0F13F-DEC4-4366-B42C-1734336C5481}" presName="Name0" presStyleCnt="0">
        <dgm:presLayoutVars>
          <dgm:dir/>
          <dgm:resizeHandles val="exact"/>
        </dgm:presLayoutVars>
      </dgm:prSet>
      <dgm:spPr/>
    </dgm:pt>
    <dgm:pt modelId="{0B1033C8-5507-47D9-800D-B2C327827AD0}" type="pres">
      <dgm:prSet presAssocID="{1DB499B2-1902-4304-A4BE-8FB5B6D38781}" presName="compNode" presStyleCnt="0"/>
      <dgm:spPr/>
    </dgm:pt>
    <dgm:pt modelId="{21524011-8ECB-4C10-88B2-4546832C0966}" type="pres">
      <dgm:prSet presAssocID="{1DB499B2-1902-4304-A4BE-8FB5B6D38781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</dgm:pt>
    <dgm:pt modelId="{F18EAAB5-626C-48A0-9189-ADFBA9DB377F}" type="pres">
      <dgm:prSet presAssocID="{1DB499B2-1902-4304-A4BE-8FB5B6D38781}" presName="textRect" presStyleLbl="revTx" presStyleIdx="0" presStyleCnt="3" custScaleY="49865">
        <dgm:presLayoutVars>
          <dgm:bulletEnabled val="1"/>
        </dgm:presLayoutVars>
      </dgm:prSet>
      <dgm:spPr/>
    </dgm:pt>
    <dgm:pt modelId="{A361F7D1-40F3-4CDF-A40D-458888AC4A94}" type="pres">
      <dgm:prSet presAssocID="{ADDC5B13-49D9-458F-8405-35F9B7915CC3}" presName="sibTrans" presStyleLbl="sibTrans2D1" presStyleIdx="0" presStyleCnt="0"/>
      <dgm:spPr/>
    </dgm:pt>
    <dgm:pt modelId="{4A4B75D0-69C9-4058-9F82-AA95D0CF89C2}" type="pres">
      <dgm:prSet presAssocID="{5DF23487-7042-4036-A6EB-478B81F493A9}" presName="compNode" presStyleCnt="0"/>
      <dgm:spPr/>
    </dgm:pt>
    <dgm:pt modelId="{05674C83-3B47-4251-A289-8382F942239D}" type="pres">
      <dgm:prSet presAssocID="{5DF23487-7042-4036-A6EB-478B81F493A9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91AD23F-AA3D-4663-861E-59002EFA4ECE}" type="pres">
      <dgm:prSet presAssocID="{5DF23487-7042-4036-A6EB-478B81F493A9}" presName="textRect" presStyleLbl="revTx" presStyleIdx="1" presStyleCnt="3" custScaleY="52328">
        <dgm:presLayoutVars>
          <dgm:bulletEnabled val="1"/>
        </dgm:presLayoutVars>
      </dgm:prSet>
      <dgm:spPr/>
    </dgm:pt>
    <dgm:pt modelId="{2DDE19B6-E8BD-41D4-B424-94897C815CD0}" type="pres">
      <dgm:prSet presAssocID="{01E26FB1-F497-4490-8CFB-09F0339923AC}" presName="sibTrans" presStyleLbl="sibTrans2D1" presStyleIdx="0" presStyleCnt="0"/>
      <dgm:spPr/>
    </dgm:pt>
    <dgm:pt modelId="{3336C8F1-75E4-4729-BC7A-8F513DD1D71A}" type="pres">
      <dgm:prSet presAssocID="{B13FEFD3-17CD-4E9A-8FDE-30A164E444EC}" presName="compNode" presStyleCnt="0"/>
      <dgm:spPr/>
    </dgm:pt>
    <dgm:pt modelId="{3AF6C2DD-643A-45D1-924E-879CF1073778}" type="pres">
      <dgm:prSet presAssocID="{B13FEFD3-17CD-4E9A-8FDE-30A164E444EC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62C627A-9478-47F8-97DF-17902FF8F1FF}" type="pres">
      <dgm:prSet presAssocID="{B13FEFD3-17CD-4E9A-8FDE-30A164E444EC}" presName="textRect" presStyleLbl="revTx" presStyleIdx="2" presStyleCnt="3" custScaleY="56704">
        <dgm:presLayoutVars>
          <dgm:bulletEnabled val="1"/>
        </dgm:presLayoutVars>
      </dgm:prSet>
      <dgm:spPr/>
    </dgm:pt>
  </dgm:ptLst>
  <dgm:cxnLst>
    <dgm:cxn modelId="{0130B23C-89B1-4A61-95DD-A2968173D9F7}" type="presOf" srcId="{B13FEFD3-17CD-4E9A-8FDE-30A164E444EC}" destId="{E62C627A-9478-47F8-97DF-17902FF8F1FF}" srcOrd="0" destOrd="0" presId="urn:microsoft.com/office/officeart/2005/8/layout/pList1"/>
    <dgm:cxn modelId="{E732CB6B-3BA8-4A09-9702-70E55A2FC606}" type="presOf" srcId="{5DF23487-7042-4036-A6EB-478B81F493A9}" destId="{391AD23F-AA3D-4663-861E-59002EFA4ECE}" srcOrd="0" destOrd="0" presId="urn:microsoft.com/office/officeart/2005/8/layout/pList1"/>
    <dgm:cxn modelId="{4B32BA6D-B4F6-4683-8E01-BF81C0E4563D}" type="presOf" srcId="{ADB0F13F-DEC4-4366-B42C-1734336C5481}" destId="{F87A6F93-5D7A-4201-8474-136F156C86D5}" srcOrd="0" destOrd="0" presId="urn:microsoft.com/office/officeart/2005/8/layout/pList1"/>
    <dgm:cxn modelId="{D51468A2-690E-40E6-BE53-6D6D16897F97}" srcId="{ADB0F13F-DEC4-4366-B42C-1734336C5481}" destId="{5DF23487-7042-4036-A6EB-478B81F493A9}" srcOrd="1" destOrd="0" parTransId="{D3CC2542-A8A8-417F-BA5A-3662A6335D07}" sibTransId="{01E26FB1-F497-4490-8CFB-09F0339923AC}"/>
    <dgm:cxn modelId="{46E4A3C7-CB43-4063-844B-25ABB21494F7}" type="presOf" srcId="{01E26FB1-F497-4490-8CFB-09F0339923AC}" destId="{2DDE19B6-E8BD-41D4-B424-94897C815CD0}" srcOrd="0" destOrd="0" presId="urn:microsoft.com/office/officeart/2005/8/layout/pList1"/>
    <dgm:cxn modelId="{0DE86FC8-E386-4FD1-8F54-96EF7D4834AE}" type="presOf" srcId="{ADDC5B13-49D9-458F-8405-35F9B7915CC3}" destId="{A361F7D1-40F3-4CDF-A40D-458888AC4A94}" srcOrd="0" destOrd="0" presId="urn:microsoft.com/office/officeart/2005/8/layout/pList1"/>
    <dgm:cxn modelId="{FCA94CCD-0355-4186-BED3-613D6EFCE3EF}" type="presOf" srcId="{1DB499B2-1902-4304-A4BE-8FB5B6D38781}" destId="{F18EAAB5-626C-48A0-9189-ADFBA9DB377F}" srcOrd="0" destOrd="0" presId="urn:microsoft.com/office/officeart/2005/8/layout/pList1"/>
    <dgm:cxn modelId="{F2EA4DF7-2098-4BB5-9176-F7B6DAA19576}" srcId="{ADB0F13F-DEC4-4366-B42C-1734336C5481}" destId="{1DB499B2-1902-4304-A4BE-8FB5B6D38781}" srcOrd="0" destOrd="0" parTransId="{71DAB7BC-B621-4C87-99FC-2A6EF917A71D}" sibTransId="{ADDC5B13-49D9-458F-8405-35F9B7915CC3}"/>
    <dgm:cxn modelId="{D43CA6FE-BA0D-49D9-83C1-C8664E3858DE}" srcId="{ADB0F13F-DEC4-4366-B42C-1734336C5481}" destId="{B13FEFD3-17CD-4E9A-8FDE-30A164E444EC}" srcOrd="2" destOrd="0" parTransId="{0BF1AD71-E17E-4FDD-8A62-379D74BE508F}" sibTransId="{3F6693C8-9365-44BC-BE0F-2E016FF76A1D}"/>
    <dgm:cxn modelId="{2D7005BE-8A4D-4C5A-BAB2-930AC23DE462}" type="presParOf" srcId="{F87A6F93-5D7A-4201-8474-136F156C86D5}" destId="{0B1033C8-5507-47D9-800D-B2C327827AD0}" srcOrd="0" destOrd="0" presId="urn:microsoft.com/office/officeart/2005/8/layout/pList1"/>
    <dgm:cxn modelId="{835F7312-B58D-4276-97EB-27524470D907}" type="presParOf" srcId="{0B1033C8-5507-47D9-800D-B2C327827AD0}" destId="{21524011-8ECB-4C10-88B2-4546832C0966}" srcOrd="0" destOrd="0" presId="urn:microsoft.com/office/officeart/2005/8/layout/pList1"/>
    <dgm:cxn modelId="{C8F241ED-8E52-4760-892E-226B907DC2B9}" type="presParOf" srcId="{0B1033C8-5507-47D9-800D-B2C327827AD0}" destId="{F18EAAB5-626C-48A0-9189-ADFBA9DB377F}" srcOrd="1" destOrd="0" presId="urn:microsoft.com/office/officeart/2005/8/layout/pList1"/>
    <dgm:cxn modelId="{DEE43491-7602-489B-90F1-50D48D4CB3C0}" type="presParOf" srcId="{F87A6F93-5D7A-4201-8474-136F156C86D5}" destId="{A361F7D1-40F3-4CDF-A40D-458888AC4A94}" srcOrd="1" destOrd="0" presId="urn:microsoft.com/office/officeart/2005/8/layout/pList1"/>
    <dgm:cxn modelId="{ED32DF7D-A0E9-4E4E-8378-1019D207573F}" type="presParOf" srcId="{F87A6F93-5D7A-4201-8474-136F156C86D5}" destId="{4A4B75D0-69C9-4058-9F82-AA95D0CF89C2}" srcOrd="2" destOrd="0" presId="urn:microsoft.com/office/officeart/2005/8/layout/pList1"/>
    <dgm:cxn modelId="{DC6A1318-6668-4E58-A30A-281EE8407CB5}" type="presParOf" srcId="{4A4B75D0-69C9-4058-9F82-AA95D0CF89C2}" destId="{05674C83-3B47-4251-A289-8382F942239D}" srcOrd="0" destOrd="0" presId="urn:microsoft.com/office/officeart/2005/8/layout/pList1"/>
    <dgm:cxn modelId="{09BEC6D5-D469-47B7-AE4C-B1F1B6107BE1}" type="presParOf" srcId="{4A4B75D0-69C9-4058-9F82-AA95D0CF89C2}" destId="{391AD23F-AA3D-4663-861E-59002EFA4ECE}" srcOrd="1" destOrd="0" presId="urn:microsoft.com/office/officeart/2005/8/layout/pList1"/>
    <dgm:cxn modelId="{CAECD7FE-6EED-456F-9560-FCF4F537857C}" type="presParOf" srcId="{F87A6F93-5D7A-4201-8474-136F156C86D5}" destId="{2DDE19B6-E8BD-41D4-B424-94897C815CD0}" srcOrd="3" destOrd="0" presId="urn:microsoft.com/office/officeart/2005/8/layout/pList1"/>
    <dgm:cxn modelId="{F8C9900A-364A-41D3-9AFC-F199A1EF0724}" type="presParOf" srcId="{F87A6F93-5D7A-4201-8474-136F156C86D5}" destId="{3336C8F1-75E4-4729-BC7A-8F513DD1D71A}" srcOrd="4" destOrd="0" presId="urn:microsoft.com/office/officeart/2005/8/layout/pList1"/>
    <dgm:cxn modelId="{C35A1C1B-2B59-4611-BA0B-252F5C4B96B3}" type="presParOf" srcId="{3336C8F1-75E4-4729-BC7A-8F513DD1D71A}" destId="{3AF6C2DD-643A-45D1-924E-879CF1073778}" srcOrd="0" destOrd="0" presId="urn:microsoft.com/office/officeart/2005/8/layout/pList1"/>
    <dgm:cxn modelId="{CE199911-6D7D-43FB-A87E-64A15FA05AD2}" type="presParOf" srcId="{3336C8F1-75E4-4729-BC7A-8F513DD1D71A}" destId="{E62C627A-9478-47F8-97DF-17902FF8F1F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F8AD5-5261-4547-99B4-B7F5C87BFF0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A96E0E-6A3E-4B7E-AF47-4F092FB0946A}">
      <dgm:prSet phldrT="[Text]"/>
      <dgm:spPr/>
      <dgm:t>
        <a:bodyPr/>
        <a:lstStyle/>
        <a:p>
          <a:r>
            <a:rPr lang="cs-CZ" dirty="0" err="1"/>
            <a:t>Being</a:t>
          </a:r>
          <a:r>
            <a:rPr lang="cs-CZ" dirty="0"/>
            <a:t> gay </a:t>
          </a:r>
          <a:r>
            <a:rPr lang="cs-CZ" dirty="0" err="1"/>
            <a:t>is</a:t>
          </a:r>
          <a:r>
            <a:rPr lang="cs-CZ" dirty="0"/>
            <a:t> ok c</a:t>
          </a:r>
          <a:r>
            <a:rPr lang="en-GB" dirty="0"/>
            <a:t>a</a:t>
          </a:r>
          <a:r>
            <a:rPr lang="cs-CZ" dirty="0" err="1"/>
            <a:t>mpaign</a:t>
          </a:r>
          <a:endParaRPr lang="cs-CZ" dirty="0"/>
        </a:p>
      </dgm:t>
    </dgm:pt>
    <dgm:pt modelId="{397238BE-D988-4228-9C23-4E7E91472520}" type="parTrans" cxnId="{A3C1F640-55A1-4F87-876B-8C6E629BFCD7}">
      <dgm:prSet/>
      <dgm:spPr/>
      <dgm:t>
        <a:bodyPr/>
        <a:lstStyle/>
        <a:p>
          <a:endParaRPr lang="cs-CZ"/>
        </a:p>
      </dgm:t>
    </dgm:pt>
    <dgm:pt modelId="{07420F31-B291-4138-9B2A-350FBC258A5F}" type="sibTrans" cxnId="{A3C1F640-55A1-4F87-876B-8C6E629BFCD7}">
      <dgm:prSet/>
      <dgm:spPr/>
      <dgm:t>
        <a:bodyPr/>
        <a:lstStyle/>
        <a:p>
          <a:endParaRPr lang="cs-CZ"/>
        </a:p>
      </dgm:t>
    </dgm:pt>
    <dgm:pt modelId="{AE1E1528-1730-41CF-BA8B-AA37A074FA2E}">
      <dgm:prSet phldrT="[Text]"/>
      <dgm:spPr/>
      <dgm:t>
        <a:bodyPr/>
        <a:lstStyle/>
        <a:p>
          <a:r>
            <a:rPr lang="cs-CZ" dirty="0"/>
            <a:t>Ronaldo </a:t>
          </a:r>
          <a:r>
            <a:rPr lang="cs-CZ" dirty="0" err="1"/>
            <a:t>Schemidt</a:t>
          </a:r>
          <a:r>
            <a:rPr lang="cs-CZ" dirty="0"/>
            <a:t>, AFP, 05/2017, Venezuela </a:t>
          </a:r>
          <a:r>
            <a:rPr lang="cs-CZ" dirty="0" err="1"/>
            <a:t>Crisis</a:t>
          </a:r>
          <a:endParaRPr lang="cs-CZ" dirty="0"/>
        </a:p>
      </dgm:t>
    </dgm:pt>
    <dgm:pt modelId="{CDCFB0E2-7425-4C35-B550-2218B5D0064B}" type="parTrans" cxnId="{219EABF3-6D34-4991-84C8-FF8A5766C133}">
      <dgm:prSet/>
      <dgm:spPr/>
      <dgm:t>
        <a:bodyPr/>
        <a:lstStyle/>
        <a:p>
          <a:endParaRPr lang="cs-CZ"/>
        </a:p>
      </dgm:t>
    </dgm:pt>
    <dgm:pt modelId="{F041814A-BBA0-46A3-8C10-B71C91925D1B}" type="sibTrans" cxnId="{219EABF3-6D34-4991-84C8-FF8A5766C133}">
      <dgm:prSet/>
      <dgm:spPr/>
      <dgm:t>
        <a:bodyPr/>
        <a:lstStyle/>
        <a:p>
          <a:endParaRPr lang="cs-CZ"/>
        </a:p>
      </dgm:t>
    </dgm:pt>
    <dgm:pt modelId="{61E54BD0-A745-4AE7-A45A-96237C1FB0E9}">
      <dgm:prSet phldrT="[Text]" custT="1"/>
      <dgm:spPr/>
      <dgm:t>
        <a:bodyPr/>
        <a:lstStyle/>
        <a:p>
          <a:r>
            <a:rPr lang="cs-CZ" sz="1600" dirty="0" err="1"/>
            <a:t>Tyler</a:t>
          </a:r>
          <a:r>
            <a:rPr lang="cs-CZ" sz="1600" dirty="0"/>
            <a:t> </a:t>
          </a:r>
          <a:r>
            <a:rPr lang="cs-CZ" sz="1600" dirty="0" err="1"/>
            <a:t>Hicks</a:t>
          </a:r>
          <a:r>
            <a:rPr lang="cs-CZ" sz="1600" dirty="0"/>
            <a:t>, </a:t>
          </a:r>
          <a:r>
            <a:rPr lang="cs-CZ" sz="1600" dirty="0" err="1"/>
            <a:t>The</a:t>
          </a:r>
          <a:r>
            <a:rPr lang="cs-CZ" sz="1600" dirty="0"/>
            <a:t> New York </a:t>
          </a:r>
          <a:r>
            <a:rPr lang="cs-CZ" sz="1600" dirty="0" err="1"/>
            <a:t>Times</a:t>
          </a:r>
          <a:r>
            <a:rPr lang="cs-CZ" sz="1600" dirty="0"/>
            <a:t>, 10/26/2018, </a:t>
          </a:r>
          <a:r>
            <a:rPr lang="cs-CZ" sz="1600" dirty="0" err="1"/>
            <a:t>Starving</a:t>
          </a:r>
          <a:r>
            <a:rPr lang="cs-CZ" sz="1600" dirty="0"/>
            <a:t> Jemen, </a:t>
          </a:r>
          <a:r>
            <a:rPr lang="cs-CZ" sz="1600" dirty="0" err="1"/>
            <a:t>Amal</a:t>
          </a:r>
          <a:r>
            <a:rPr lang="cs-CZ" sz="1600" dirty="0"/>
            <a:t> </a:t>
          </a:r>
          <a:r>
            <a:rPr lang="cs-CZ" sz="1600" dirty="0" err="1"/>
            <a:t>Hussejn</a:t>
          </a:r>
          <a:r>
            <a:rPr lang="cs-CZ" sz="1600" dirty="0"/>
            <a:t> (</a:t>
          </a:r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†11/3/2018)</a:t>
          </a:r>
          <a:endParaRPr lang="cs-CZ" sz="1600" dirty="0"/>
        </a:p>
      </dgm:t>
    </dgm:pt>
    <dgm:pt modelId="{C09AC27A-8195-43FD-9C24-4FE0582CD358}" type="parTrans" cxnId="{382B2927-70EB-40A5-A200-4B5F07335C4F}">
      <dgm:prSet/>
      <dgm:spPr/>
      <dgm:t>
        <a:bodyPr/>
        <a:lstStyle/>
        <a:p>
          <a:endParaRPr lang="cs-CZ"/>
        </a:p>
      </dgm:t>
    </dgm:pt>
    <dgm:pt modelId="{776CD3E2-4AEA-4CCE-BC8C-B5F3C0968477}" type="sibTrans" cxnId="{382B2927-70EB-40A5-A200-4B5F07335C4F}">
      <dgm:prSet/>
      <dgm:spPr/>
      <dgm:t>
        <a:bodyPr/>
        <a:lstStyle/>
        <a:p>
          <a:endParaRPr lang="cs-CZ"/>
        </a:p>
      </dgm:t>
    </dgm:pt>
    <dgm:pt modelId="{A963F21B-6A7A-4AB2-97AE-62B59AEB68CB}">
      <dgm:prSet phldrT="[Text]"/>
      <dgm:spPr/>
      <dgm:t>
        <a:bodyPr/>
        <a:lstStyle/>
        <a:p>
          <a:r>
            <a:rPr lang="cs-CZ" dirty="0" err="1"/>
            <a:t>Nilufer</a:t>
          </a:r>
          <a:r>
            <a:rPr lang="cs-CZ" dirty="0"/>
            <a:t> </a:t>
          </a:r>
          <a:r>
            <a:rPr lang="cs-CZ" dirty="0" err="1"/>
            <a:t>Demir</a:t>
          </a:r>
          <a:r>
            <a:rPr lang="cs-CZ" dirty="0"/>
            <a:t>, Reuters, 2015, </a:t>
          </a:r>
          <a:r>
            <a:rPr lang="cs-CZ" dirty="0" err="1"/>
            <a:t>Drowned</a:t>
          </a:r>
          <a:r>
            <a:rPr lang="cs-CZ" dirty="0"/>
            <a:t> </a:t>
          </a:r>
          <a:r>
            <a:rPr lang="cs-CZ" dirty="0" err="1"/>
            <a:t>Syrian</a:t>
          </a:r>
          <a:r>
            <a:rPr lang="cs-CZ" dirty="0"/>
            <a:t> Boy </a:t>
          </a:r>
          <a:r>
            <a:rPr lang="cs-CZ" dirty="0" err="1"/>
            <a:t>from</a:t>
          </a:r>
          <a:r>
            <a:rPr lang="cs-CZ" dirty="0"/>
            <a:t> </a:t>
          </a:r>
          <a:r>
            <a:rPr lang="cs-CZ" dirty="0" err="1"/>
            <a:t>Syria</a:t>
          </a:r>
          <a:r>
            <a:rPr lang="cs-CZ" dirty="0"/>
            <a:t>, </a:t>
          </a:r>
          <a:r>
            <a:rPr lang="cs-CZ" dirty="0" err="1"/>
            <a:t>Refugee</a:t>
          </a:r>
          <a:r>
            <a:rPr lang="cs-CZ" dirty="0"/>
            <a:t> </a:t>
          </a:r>
          <a:r>
            <a:rPr lang="cs-CZ" dirty="0" err="1"/>
            <a:t>Crisis</a:t>
          </a:r>
          <a:endParaRPr lang="cs-CZ" dirty="0"/>
        </a:p>
      </dgm:t>
    </dgm:pt>
    <dgm:pt modelId="{F1EBBD3E-F4A6-46B1-BA19-63AFF3A65394}" type="parTrans" cxnId="{9175DA96-17A9-4CAB-A199-59810CF2FD32}">
      <dgm:prSet/>
      <dgm:spPr/>
      <dgm:t>
        <a:bodyPr/>
        <a:lstStyle/>
        <a:p>
          <a:endParaRPr lang="cs-CZ"/>
        </a:p>
      </dgm:t>
    </dgm:pt>
    <dgm:pt modelId="{5EC9E98B-BEAB-4741-BCDC-B75E71AB676C}" type="sibTrans" cxnId="{9175DA96-17A9-4CAB-A199-59810CF2FD32}">
      <dgm:prSet/>
      <dgm:spPr/>
      <dgm:t>
        <a:bodyPr/>
        <a:lstStyle/>
        <a:p>
          <a:endParaRPr lang="cs-CZ"/>
        </a:p>
      </dgm:t>
    </dgm:pt>
    <dgm:pt modelId="{A30CF885-713B-4A90-8FF5-1B1E3586B431}" type="pres">
      <dgm:prSet presAssocID="{EB8F8AD5-5261-4547-99B4-B7F5C87BFF07}" presName="Name0" presStyleCnt="0">
        <dgm:presLayoutVars>
          <dgm:dir/>
          <dgm:resizeHandles val="exact"/>
        </dgm:presLayoutVars>
      </dgm:prSet>
      <dgm:spPr/>
    </dgm:pt>
    <dgm:pt modelId="{BA90ABBA-60F7-44CA-B464-2D45570ECE7F}" type="pres">
      <dgm:prSet presAssocID="{DEA96E0E-6A3E-4B7E-AF47-4F092FB0946A}" presName="compNode" presStyleCnt="0"/>
      <dgm:spPr/>
    </dgm:pt>
    <dgm:pt modelId="{4EA0A241-AB16-4B46-B0A4-78D84A9EF778}" type="pres">
      <dgm:prSet presAssocID="{DEA96E0E-6A3E-4B7E-AF47-4F092FB0946A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36D651-18D3-48E2-A3DF-5FFC230E6A46}" type="pres">
      <dgm:prSet presAssocID="{DEA96E0E-6A3E-4B7E-AF47-4F092FB0946A}" presName="textRect" presStyleLbl="revTx" presStyleIdx="0" presStyleCnt="4">
        <dgm:presLayoutVars>
          <dgm:bulletEnabled val="1"/>
        </dgm:presLayoutVars>
      </dgm:prSet>
      <dgm:spPr/>
    </dgm:pt>
    <dgm:pt modelId="{B78DD7A7-7A7E-4C31-B7AC-CB66AF43D133}" type="pres">
      <dgm:prSet presAssocID="{07420F31-B291-4138-9B2A-350FBC258A5F}" presName="sibTrans" presStyleLbl="sibTrans2D1" presStyleIdx="0" presStyleCnt="0"/>
      <dgm:spPr/>
    </dgm:pt>
    <dgm:pt modelId="{62447657-2314-40BA-9680-6EA5C6202ECB}" type="pres">
      <dgm:prSet presAssocID="{AE1E1528-1730-41CF-BA8B-AA37A074FA2E}" presName="compNode" presStyleCnt="0"/>
      <dgm:spPr/>
    </dgm:pt>
    <dgm:pt modelId="{F107760F-041D-4E1B-A93C-722A40A268D0}" type="pres">
      <dgm:prSet presAssocID="{AE1E1528-1730-41CF-BA8B-AA37A074FA2E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90F6DD5-39C3-4F15-8EF1-6C2C0A3C9675}" type="pres">
      <dgm:prSet presAssocID="{AE1E1528-1730-41CF-BA8B-AA37A074FA2E}" presName="textRect" presStyleLbl="revTx" presStyleIdx="1" presStyleCnt="4">
        <dgm:presLayoutVars>
          <dgm:bulletEnabled val="1"/>
        </dgm:presLayoutVars>
      </dgm:prSet>
      <dgm:spPr/>
    </dgm:pt>
    <dgm:pt modelId="{5E2891EB-CB45-4079-9E09-9E894AE1129B}" type="pres">
      <dgm:prSet presAssocID="{F041814A-BBA0-46A3-8C10-B71C91925D1B}" presName="sibTrans" presStyleLbl="sibTrans2D1" presStyleIdx="0" presStyleCnt="0"/>
      <dgm:spPr/>
    </dgm:pt>
    <dgm:pt modelId="{86CBCC46-3F5E-4B2B-978E-4AD5C929C4B7}" type="pres">
      <dgm:prSet presAssocID="{61E54BD0-A745-4AE7-A45A-96237C1FB0E9}" presName="compNode" presStyleCnt="0"/>
      <dgm:spPr/>
    </dgm:pt>
    <dgm:pt modelId="{F4DBF2BC-5D6B-4EEC-AB16-140E9538982F}" type="pres">
      <dgm:prSet presAssocID="{61E54BD0-A745-4AE7-A45A-96237C1FB0E9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EE11747-FF34-46F6-8201-BF30422A11F0}" type="pres">
      <dgm:prSet presAssocID="{61E54BD0-A745-4AE7-A45A-96237C1FB0E9}" presName="textRect" presStyleLbl="revTx" presStyleIdx="2" presStyleCnt="4">
        <dgm:presLayoutVars>
          <dgm:bulletEnabled val="1"/>
        </dgm:presLayoutVars>
      </dgm:prSet>
      <dgm:spPr/>
    </dgm:pt>
    <dgm:pt modelId="{323A8526-23C8-475A-A34E-0B6617E9BE96}" type="pres">
      <dgm:prSet presAssocID="{776CD3E2-4AEA-4CCE-BC8C-B5F3C0968477}" presName="sibTrans" presStyleLbl="sibTrans2D1" presStyleIdx="0" presStyleCnt="0"/>
      <dgm:spPr/>
    </dgm:pt>
    <dgm:pt modelId="{821EDE5A-DAB8-4B4F-91AB-657286351D2E}" type="pres">
      <dgm:prSet presAssocID="{A963F21B-6A7A-4AB2-97AE-62B59AEB68CB}" presName="compNode" presStyleCnt="0"/>
      <dgm:spPr/>
    </dgm:pt>
    <dgm:pt modelId="{289A1FA0-5438-4070-AC50-214D65CA5B77}" type="pres">
      <dgm:prSet presAssocID="{A963F21B-6A7A-4AB2-97AE-62B59AEB68CB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69DA36B-80D8-433F-8A2B-9C3BA3DF0E9D}" type="pres">
      <dgm:prSet presAssocID="{A963F21B-6A7A-4AB2-97AE-62B59AEB68C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38878D04-1ADD-45DB-8448-58A0CD83D28D}" type="presOf" srcId="{61E54BD0-A745-4AE7-A45A-96237C1FB0E9}" destId="{EEE11747-FF34-46F6-8201-BF30422A11F0}" srcOrd="0" destOrd="0" presId="urn:microsoft.com/office/officeart/2005/8/layout/pList1"/>
    <dgm:cxn modelId="{E0E6A30E-7421-4730-88C2-988D80AB8967}" type="presOf" srcId="{EB8F8AD5-5261-4547-99B4-B7F5C87BFF07}" destId="{A30CF885-713B-4A90-8FF5-1B1E3586B431}" srcOrd="0" destOrd="0" presId="urn:microsoft.com/office/officeart/2005/8/layout/pList1"/>
    <dgm:cxn modelId="{402A9312-806D-43BB-ADF5-0CBA66AE6CCD}" type="presOf" srcId="{F041814A-BBA0-46A3-8C10-B71C91925D1B}" destId="{5E2891EB-CB45-4079-9E09-9E894AE1129B}" srcOrd="0" destOrd="0" presId="urn:microsoft.com/office/officeart/2005/8/layout/pList1"/>
    <dgm:cxn modelId="{0FD43B19-C1F1-4C10-972D-DFEA2EE9E7BA}" type="presOf" srcId="{776CD3E2-4AEA-4CCE-BC8C-B5F3C0968477}" destId="{323A8526-23C8-475A-A34E-0B6617E9BE96}" srcOrd="0" destOrd="0" presId="urn:microsoft.com/office/officeart/2005/8/layout/pList1"/>
    <dgm:cxn modelId="{73F34B1F-4AF9-48BF-A6E8-DF0EC01202E3}" type="presOf" srcId="{07420F31-B291-4138-9B2A-350FBC258A5F}" destId="{B78DD7A7-7A7E-4C31-B7AC-CB66AF43D133}" srcOrd="0" destOrd="0" presId="urn:microsoft.com/office/officeart/2005/8/layout/pList1"/>
    <dgm:cxn modelId="{382B2927-70EB-40A5-A200-4B5F07335C4F}" srcId="{EB8F8AD5-5261-4547-99B4-B7F5C87BFF07}" destId="{61E54BD0-A745-4AE7-A45A-96237C1FB0E9}" srcOrd="2" destOrd="0" parTransId="{C09AC27A-8195-43FD-9C24-4FE0582CD358}" sibTransId="{776CD3E2-4AEA-4CCE-BC8C-B5F3C0968477}"/>
    <dgm:cxn modelId="{A3C1F640-55A1-4F87-876B-8C6E629BFCD7}" srcId="{EB8F8AD5-5261-4547-99B4-B7F5C87BFF07}" destId="{DEA96E0E-6A3E-4B7E-AF47-4F092FB0946A}" srcOrd="0" destOrd="0" parTransId="{397238BE-D988-4228-9C23-4E7E91472520}" sibTransId="{07420F31-B291-4138-9B2A-350FBC258A5F}"/>
    <dgm:cxn modelId="{C7596280-9DC8-4FF6-9FEA-04D8E49815CF}" type="presOf" srcId="{AE1E1528-1730-41CF-BA8B-AA37A074FA2E}" destId="{A90F6DD5-39C3-4F15-8EF1-6C2C0A3C9675}" srcOrd="0" destOrd="0" presId="urn:microsoft.com/office/officeart/2005/8/layout/pList1"/>
    <dgm:cxn modelId="{9175DA96-17A9-4CAB-A199-59810CF2FD32}" srcId="{EB8F8AD5-5261-4547-99B4-B7F5C87BFF07}" destId="{A963F21B-6A7A-4AB2-97AE-62B59AEB68CB}" srcOrd="3" destOrd="0" parTransId="{F1EBBD3E-F4A6-46B1-BA19-63AFF3A65394}" sibTransId="{5EC9E98B-BEAB-4741-BCDC-B75E71AB676C}"/>
    <dgm:cxn modelId="{F7B3AEA6-8D3A-40A7-9D0C-D9A205CDB51D}" type="presOf" srcId="{A963F21B-6A7A-4AB2-97AE-62B59AEB68CB}" destId="{869DA36B-80D8-433F-8A2B-9C3BA3DF0E9D}" srcOrd="0" destOrd="0" presId="urn:microsoft.com/office/officeart/2005/8/layout/pList1"/>
    <dgm:cxn modelId="{0FA7F8E3-99EF-4E65-A800-2B6B2D73851D}" type="presOf" srcId="{DEA96E0E-6A3E-4B7E-AF47-4F092FB0946A}" destId="{1036D651-18D3-48E2-A3DF-5FFC230E6A46}" srcOrd="0" destOrd="0" presId="urn:microsoft.com/office/officeart/2005/8/layout/pList1"/>
    <dgm:cxn modelId="{219EABF3-6D34-4991-84C8-FF8A5766C133}" srcId="{EB8F8AD5-5261-4547-99B4-B7F5C87BFF07}" destId="{AE1E1528-1730-41CF-BA8B-AA37A074FA2E}" srcOrd="1" destOrd="0" parTransId="{CDCFB0E2-7425-4C35-B550-2218B5D0064B}" sibTransId="{F041814A-BBA0-46A3-8C10-B71C91925D1B}"/>
    <dgm:cxn modelId="{B74918DF-5D11-43E5-8DD0-1F91C059062D}" type="presParOf" srcId="{A30CF885-713B-4A90-8FF5-1B1E3586B431}" destId="{BA90ABBA-60F7-44CA-B464-2D45570ECE7F}" srcOrd="0" destOrd="0" presId="urn:microsoft.com/office/officeart/2005/8/layout/pList1"/>
    <dgm:cxn modelId="{9F1123A2-EC51-49C0-9DB0-5445C915AF48}" type="presParOf" srcId="{BA90ABBA-60F7-44CA-B464-2D45570ECE7F}" destId="{4EA0A241-AB16-4B46-B0A4-78D84A9EF778}" srcOrd="0" destOrd="0" presId="urn:microsoft.com/office/officeart/2005/8/layout/pList1"/>
    <dgm:cxn modelId="{09DD4FFC-36FE-4D80-ACDB-5171BA7B8AC9}" type="presParOf" srcId="{BA90ABBA-60F7-44CA-B464-2D45570ECE7F}" destId="{1036D651-18D3-48E2-A3DF-5FFC230E6A46}" srcOrd="1" destOrd="0" presId="urn:microsoft.com/office/officeart/2005/8/layout/pList1"/>
    <dgm:cxn modelId="{EF450550-9FA2-460F-8FAF-E9778066645B}" type="presParOf" srcId="{A30CF885-713B-4A90-8FF5-1B1E3586B431}" destId="{B78DD7A7-7A7E-4C31-B7AC-CB66AF43D133}" srcOrd="1" destOrd="0" presId="urn:microsoft.com/office/officeart/2005/8/layout/pList1"/>
    <dgm:cxn modelId="{D6C31B95-A960-4B2F-8FFF-36ED884868E4}" type="presParOf" srcId="{A30CF885-713B-4A90-8FF5-1B1E3586B431}" destId="{62447657-2314-40BA-9680-6EA5C6202ECB}" srcOrd="2" destOrd="0" presId="urn:microsoft.com/office/officeart/2005/8/layout/pList1"/>
    <dgm:cxn modelId="{B23E4C62-17A6-46F0-A0F5-5A8EF8BB3C36}" type="presParOf" srcId="{62447657-2314-40BA-9680-6EA5C6202ECB}" destId="{F107760F-041D-4E1B-A93C-722A40A268D0}" srcOrd="0" destOrd="0" presId="urn:microsoft.com/office/officeart/2005/8/layout/pList1"/>
    <dgm:cxn modelId="{163B4D15-25C3-4144-B474-01A48CF1E6DC}" type="presParOf" srcId="{62447657-2314-40BA-9680-6EA5C6202ECB}" destId="{A90F6DD5-39C3-4F15-8EF1-6C2C0A3C9675}" srcOrd="1" destOrd="0" presId="urn:microsoft.com/office/officeart/2005/8/layout/pList1"/>
    <dgm:cxn modelId="{419DAB54-53F9-4C6A-98FF-405AFA6D221A}" type="presParOf" srcId="{A30CF885-713B-4A90-8FF5-1B1E3586B431}" destId="{5E2891EB-CB45-4079-9E09-9E894AE1129B}" srcOrd="3" destOrd="0" presId="urn:microsoft.com/office/officeart/2005/8/layout/pList1"/>
    <dgm:cxn modelId="{84BEED43-DD67-4C50-A377-F51165F756C7}" type="presParOf" srcId="{A30CF885-713B-4A90-8FF5-1B1E3586B431}" destId="{86CBCC46-3F5E-4B2B-978E-4AD5C929C4B7}" srcOrd="4" destOrd="0" presId="urn:microsoft.com/office/officeart/2005/8/layout/pList1"/>
    <dgm:cxn modelId="{E7623A56-DC55-4756-90E5-61641EF88369}" type="presParOf" srcId="{86CBCC46-3F5E-4B2B-978E-4AD5C929C4B7}" destId="{F4DBF2BC-5D6B-4EEC-AB16-140E9538982F}" srcOrd="0" destOrd="0" presId="urn:microsoft.com/office/officeart/2005/8/layout/pList1"/>
    <dgm:cxn modelId="{D237002B-5A9C-4C99-A087-0EEAABEB1A1F}" type="presParOf" srcId="{86CBCC46-3F5E-4B2B-978E-4AD5C929C4B7}" destId="{EEE11747-FF34-46F6-8201-BF30422A11F0}" srcOrd="1" destOrd="0" presId="urn:microsoft.com/office/officeart/2005/8/layout/pList1"/>
    <dgm:cxn modelId="{0BAEF4D3-3C60-468D-80B8-BF92A1BB6CAB}" type="presParOf" srcId="{A30CF885-713B-4A90-8FF5-1B1E3586B431}" destId="{323A8526-23C8-475A-A34E-0B6617E9BE96}" srcOrd="5" destOrd="0" presId="urn:microsoft.com/office/officeart/2005/8/layout/pList1"/>
    <dgm:cxn modelId="{7A4228BA-520C-4C02-A12D-E844107B1B35}" type="presParOf" srcId="{A30CF885-713B-4A90-8FF5-1B1E3586B431}" destId="{821EDE5A-DAB8-4B4F-91AB-657286351D2E}" srcOrd="6" destOrd="0" presId="urn:microsoft.com/office/officeart/2005/8/layout/pList1"/>
    <dgm:cxn modelId="{6CED2FAA-9613-47CC-9CAA-1AE0AFE12675}" type="presParOf" srcId="{821EDE5A-DAB8-4B4F-91AB-657286351D2E}" destId="{289A1FA0-5438-4070-AC50-214D65CA5B77}" srcOrd="0" destOrd="0" presId="urn:microsoft.com/office/officeart/2005/8/layout/pList1"/>
    <dgm:cxn modelId="{8A4478B0-D7B7-4157-A03E-F7225A254ED5}" type="presParOf" srcId="{821EDE5A-DAB8-4B4F-91AB-657286351D2E}" destId="{869DA36B-80D8-433F-8A2B-9C3BA3DF0E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3E9650-2422-4E36-B878-870170CF967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5A315D-C08E-4CA1-A530-F1B01045B64A}">
      <dgm:prSet phldrT="[Text]" custT="1"/>
      <dgm:spPr/>
      <dgm:t>
        <a:bodyPr/>
        <a:lstStyle/>
        <a:p>
          <a:r>
            <a:rPr lang="cs-CZ" sz="1600" dirty="0"/>
            <a:t>Lukáš Zeman, Czech </a:t>
          </a:r>
          <a:r>
            <a:rPr lang="cs-CZ" sz="1600" dirty="0" err="1"/>
            <a:t>Press</a:t>
          </a:r>
          <a:r>
            <a:rPr lang="cs-CZ" sz="1600" dirty="0"/>
            <a:t> </a:t>
          </a:r>
          <a:r>
            <a:rPr lang="cs-CZ" sz="1600" dirty="0" err="1"/>
            <a:t>Photo</a:t>
          </a:r>
          <a:r>
            <a:rPr lang="cs-CZ" sz="1600" dirty="0"/>
            <a:t>, 2018, Borneo, </a:t>
          </a:r>
          <a:r>
            <a:rPr lang="cs-CZ" sz="1600" dirty="0" err="1"/>
            <a:t>National</a:t>
          </a:r>
          <a:r>
            <a:rPr lang="cs-CZ" sz="1600" dirty="0"/>
            <a:t> Park </a:t>
          </a:r>
          <a:r>
            <a:rPr lang="cs-CZ" sz="1600" dirty="0" err="1"/>
            <a:t>Tanjung</a:t>
          </a:r>
          <a:r>
            <a:rPr lang="cs-CZ" sz="1600" dirty="0"/>
            <a:t> </a:t>
          </a:r>
          <a:r>
            <a:rPr lang="cs-CZ" sz="1600" dirty="0" err="1"/>
            <a:t>Puting</a:t>
          </a:r>
          <a:r>
            <a:rPr lang="cs-CZ" sz="1600" dirty="0"/>
            <a:t>, </a:t>
          </a:r>
          <a:r>
            <a:rPr lang="cs-CZ" sz="1600" dirty="0" err="1"/>
            <a:t>female</a:t>
          </a:r>
          <a:r>
            <a:rPr lang="cs-CZ" sz="1600" dirty="0"/>
            <a:t> orangutan and </a:t>
          </a:r>
          <a:r>
            <a:rPr lang="cs-CZ" sz="1600" dirty="0" err="1"/>
            <a:t>its</a:t>
          </a:r>
          <a:r>
            <a:rPr lang="cs-CZ" sz="1600" dirty="0"/>
            <a:t> </a:t>
          </a:r>
          <a:r>
            <a:rPr lang="cs-CZ" sz="1600" dirty="0" err="1"/>
            <a:t>dying</a:t>
          </a:r>
          <a:r>
            <a:rPr lang="cs-CZ" sz="1600" dirty="0"/>
            <a:t> </a:t>
          </a:r>
          <a:r>
            <a:rPr lang="cs-CZ" sz="1600" dirty="0" err="1"/>
            <a:t>child</a:t>
          </a:r>
          <a:endParaRPr lang="cs-CZ" sz="1600" dirty="0"/>
        </a:p>
      </dgm:t>
    </dgm:pt>
    <dgm:pt modelId="{2CE20912-7C6D-4AF5-AFF5-BD5532419D49}" type="parTrans" cxnId="{B69BCF14-48B4-471C-8E87-EA4BB71222AC}">
      <dgm:prSet/>
      <dgm:spPr/>
      <dgm:t>
        <a:bodyPr/>
        <a:lstStyle/>
        <a:p>
          <a:endParaRPr lang="cs-CZ"/>
        </a:p>
      </dgm:t>
    </dgm:pt>
    <dgm:pt modelId="{B750A3BB-31F9-4859-B5D7-0240764B0A94}" type="sibTrans" cxnId="{B69BCF14-48B4-471C-8E87-EA4BB71222AC}">
      <dgm:prSet/>
      <dgm:spPr/>
      <dgm:t>
        <a:bodyPr/>
        <a:lstStyle/>
        <a:p>
          <a:endParaRPr lang="cs-CZ"/>
        </a:p>
      </dgm:t>
    </dgm:pt>
    <dgm:pt modelId="{06611E8D-E58E-4F04-BEDB-AD500957FAA7}">
      <dgm:prSet phldrT="[Text]" custT="1"/>
      <dgm:spPr/>
      <dgm:t>
        <a:bodyPr/>
        <a:lstStyle/>
        <a:p>
          <a:r>
            <a:rPr lang="cs-CZ" sz="1600" dirty="0"/>
            <a:t>Robert </a:t>
          </a:r>
          <a:r>
            <a:rPr lang="cs-CZ" sz="1600" dirty="0" err="1"/>
            <a:t>Clark</a:t>
          </a:r>
          <a:r>
            <a:rPr lang="cs-CZ" sz="1600" dirty="0"/>
            <a:t>, 9/11/2001, United Airlines </a:t>
          </a:r>
          <a:r>
            <a:rPr lang="cs-CZ" sz="1600" dirty="0" err="1"/>
            <a:t>Flight</a:t>
          </a:r>
          <a:r>
            <a:rPr lang="cs-CZ" sz="1600" dirty="0"/>
            <a:t> 175 </a:t>
          </a:r>
          <a:r>
            <a:rPr lang="cs-CZ" sz="1600" dirty="0" err="1"/>
            <a:t>aproaches</a:t>
          </a:r>
          <a:r>
            <a:rPr lang="cs-CZ" sz="1600" dirty="0"/>
            <a:t> </a:t>
          </a:r>
          <a:r>
            <a:rPr lang="cs-CZ" sz="1600" dirty="0" err="1"/>
            <a:t>the</a:t>
          </a:r>
          <a:r>
            <a:rPr lang="cs-CZ" sz="1600" dirty="0"/>
            <a:t> </a:t>
          </a:r>
          <a:r>
            <a:rPr lang="cs-CZ" sz="1600" dirty="0" err="1"/>
            <a:t>World</a:t>
          </a:r>
          <a:r>
            <a:rPr lang="cs-CZ" sz="1600" dirty="0"/>
            <a:t> </a:t>
          </a:r>
          <a:r>
            <a:rPr lang="cs-CZ" sz="1600" dirty="0" err="1"/>
            <a:t>Trade</a:t>
          </a:r>
          <a:r>
            <a:rPr lang="cs-CZ" sz="1600" dirty="0"/>
            <a:t> Center  </a:t>
          </a:r>
        </a:p>
      </dgm:t>
    </dgm:pt>
    <dgm:pt modelId="{2F8D1E9A-C2DC-4843-8E0A-4F51395B2EBB}" type="parTrans" cxnId="{1E52888F-C264-40B8-8969-C3B788017C2A}">
      <dgm:prSet/>
      <dgm:spPr/>
      <dgm:t>
        <a:bodyPr/>
        <a:lstStyle/>
        <a:p>
          <a:endParaRPr lang="cs-CZ"/>
        </a:p>
      </dgm:t>
    </dgm:pt>
    <dgm:pt modelId="{47956458-16E3-41EB-AA74-EAF5B24C7013}" type="sibTrans" cxnId="{1E52888F-C264-40B8-8969-C3B788017C2A}">
      <dgm:prSet/>
      <dgm:spPr/>
      <dgm:t>
        <a:bodyPr/>
        <a:lstStyle/>
        <a:p>
          <a:endParaRPr lang="cs-CZ"/>
        </a:p>
      </dgm:t>
    </dgm:pt>
    <dgm:pt modelId="{026BBA8C-5F77-428C-A120-D694E090AB9E}">
      <dgm:prSet phldrT="[Text]"/>
      <dgm:spPr/>
      <dgm:t>
        <a:bodyPr/>
        <a:lstStyle/>
        <a:p>
          <a:r>
            <a:rPr lang="cs-CZ" dirty="0"/>
            <a:t>Richard </a:t>
          </a:r>
          <a:r>
            <a:rPr lang="cs-CZ" dirty="0" err="1"/>
            <a:t>Drew</a:t>
          </a:r>
          <a:r>
            <a:rPr lang="cs-CZ" dirty="0"/>
            <a:t>, AP, 9/11/2001,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Falling</a:t>
          </a:r>
          <a:r>
            <a:rPr lang="cs-CZ" dirty="0"/>
            <a:t> Man</a:t>
          </a:r>
        </a:p>
      </dgm:t>
    </dgm:pt>
    <dgm:pt modelId="{5D9E221E-1855-4E6A-B7F6-55657F13D3CF}" type="parTrans" cxnId="{C89FC912-7745-45A4-9662-465F953E597B}">
      <dgm:prSet/>
      <dgm:spPr/>
      <dgm:t>
        <a:bodyPr/>
        <a:lstStyle/>
        <a:p>
          <a:endParaRPr lang="cs-CZ"/>
        </a:p>
      </dgm:t>
    </dgm:pt>
    <dgm:pt modelId="{4220A36F-CB3E-4823-B7CD-E16B134707EB}" type="sibTrans" cxnId="{C89FC912-7745-45A4-9662-465F953E597B}">
      <dgm:prSet/>
      <dgm:spPr/>
      <dgm:t>
        <a:bodyPr/>
        <a:lstStyle/>
        <a:p>
          <a:endParaRPr lang="cs-CZ"/>
        </a:p>
      </dgm:t>
    </dgm:pt>
    <dgm:pt modelId="{73FBED76-B114-4838-A282-983D8954FFF6}">
      <dgm:prSet phldrT="[Text]"/>
      <dgm:spPr/>
      <dgm:t>
        <a:bodyPr/>
        <a:lstStyle/>
        <a:p>
          <a:r>
            <a:rPr lang="cs-CZ" dirty="0"/>
            <a:t>Kevin </a:t>
          </a:r>
          <a:r>
            <a:rPr lang="cs-CZ" dirty="0" err="1"/>
            <a:t>Carter</a:t>
          </a:r>
          <a:r>
            <a:rPr lang="cs-CZ" dirty="0"/>
            <a:t>, 03/1993,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vulture</a:t>
          </a:r>
          <a:r>
            <a:rPr lang="cs-CZ" dirty="0"/>
            <a:t> and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little</a:t>
          </a:r>
          <a:r>
            <a:rPr lang="cs-CZ" dirty="0"/>
            <a:t> girl, </a:t>
          </a:r>
          <a:r>
            <a:rPr lang="cs-CZ" dirty="0" err="1"/>
            <a:t>South</a:t>
          </a:r>
          <a:r>
            <a:rPr lang="cs-CZ" dirty="0"/>
            <a:t> </a:t>
          </a:r>
          <a:r>
            <a:rPr lang="cs-CZ" dirty="0" err="1"/>
            <a:t>Sudan</a:t>
          </a:r>
          <a:r>
            <a:rPr lang="cs-CZ" dirty="0"/>
            <a:t>, </a:t>
          </a:r>
          <a:r>
            <a:rPr lang="cs-CZ" dirty="0" err="1"/>
            <a:t>Pulitzer</a:t>
          </a:r>
          <a:r>
            <a:rPr lang="cs-CZ" dirty="0"/>
            <a:t> </a:t>
          </a:r>
          <a:r>
            <a:rPr lang="cs-CZ" dirty="0" err="1"/>
            <a:t>Prize</a:t>
          </a:r>
          <a:endParaRPr lang="cs-CZ" dirty="0"/>
        </a:p>
      </dgm:t>
    </dgm:pt>
    <dgm:pt modelId="{57660384-0523-4A86-81B4-D4BCD53C6D68}" type="parTrans" cxnId="{7A56730B-76A1-44D2-A5B3-3AC4BF3DA841}">
      <dgm:prSet/>
      <dgm:spPr/>
      <dgm:t>
        <a:bodyPr/>
        <a:lstStyle/>
        <a:p>
          <a:endParaRPr lang="cs-CZ"/>
        </a:p>
      </dgm:t>
    </dgm:pt>
    <dgm:pt modelId="{23CB8C38-FB76-49BF-A80E-7F0FA467CCA3}" type="sibTrans" cxnId="{7A56730B-76A1-44D2-A5B3-3AC4BF3DA841}">
      <dgm:prSet/>
      <dgm:spPr/>
      <dgm:t>
        <a:bodyPr/>
        <a:lstStyle/>
        <a:p>
          <a:endParaRPr lang="cs-CZ"/>
        </a:p>
      </dgm:t>
    </dgm:pt>
    <dgm:pt modelId="{2029EFF6-0418-45C0-AC8F-29CECA8DA986}" type="pres">
      <dgm:prSet presAssocID="{723E9650-2422-4E36-B878-870170CF9673}" presName="Name0" presStyleCnt="0">
        <dgm:presLayoutVars>
          <dgm:dir/>
          <dgm:resizeHandles val="exact"/>
        </dgm:presLayoutVars>
      </dgm:prSet>
      <dgm:spPr/>
    </dgm:pt>
    <dgm:pt modelId="{CB5071D7-5AC0-4801-904F-262ADEDECC55}" type="pres">
      <dgm:prSet presAssocID="{635A315D-C08E-4CA1-A530-F1B01045B64A}" presName="compNode" presStyleCnt="0"/>
      <dgm:spPr/>
    </dgm:pt>
    <dgm:pt modelId="{5A5FC31B-12CA-4609-9AF5-DD585CF9135B}" type="pres">
      <dgm:prSet presAssocID="{635A315D-C08E-4CA1-A530-F1B01045B64A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F409CD4-F03A-492E-965A-DB9282370C38}" type="pres">
      <dgm:prSet presAssocID="{635A315D-C08E-4CA1-A530-F1B01045B64A}" presName="textRect" presStyleLbl="revTx" presStyleIdx="0" presStyleCnt="4">
        <dgm:presLayoutVars>
          <dgm:bulletEnabled val="1"/>
        </dgm:presLayoutVars>
      </dgm:prSet>
      <dgm:spPr/>
    </dgm:pt>
    <dgm:pt modelId="{AA000F92-827E-4848-B3E1-EF19629C08A9}" type="pres">
      <dgm:prSet presAssocID="{B750A3BB-31F9-4859-B5D7-0240764B0A94}" presName="sibTrans" presStyleLbl="sibTrans2D1" presStyleIdx="0" presStyleCnt="0"/>
      <dgm:spPr/>
    </dgm:pt>
    <dgm:pt modelId="{FF1C89B9-3FCA-467A-A765-D468C003BC41}" type="pres">
      <dgm:prSet presAssocID="{06611E8D-E58E-4F04-BEDB-AD500957FAA7}" presName="compNode" presStyleCnt="0"/>
      <dgm:spPr/>
    </dgm:pt>
    <dgm:pt modelId="{DF5369B0-BAA6-4927-BD9A-C52FCCBB7243}" type="pres">
      <dgm:prSet presAssocID="{06611E8D-E58E-4F04-BEDB-AD500957FAA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1C931AA-B163-4DBF-B2E0-947ACB043915}" type="pres">
      <dgm:prSet presAssocID="{06611E8D-E58E-4F04-BEDB-AD500957FAA7}" presName="textRect" presStyleLbl="revTx" presStyleIdx="1" presStyleCnt="4" custScaleY="99313">
        <dgm:presLayoutVars>
          <dgm:bulletEnabled val="1"/>
        </dgm:presLayoutVars>
      </dgm:prSet>
      <dgm:spPr/>
    </dgm:pt>
    <dgm:pt modelId="{BC8A1687-F904-4D6A-89AF-6C5A5344EC70}" type="pres">
      <dgm:prSet presAssocID="{47956458-16E3-41EB-AA74-EAF5B24C7013}" presName="sibTrans" presStyleLbl="sibTrans2D1" presStyleIdx="0" presStyleCnt="0"/>
      <dgm:spPr/>
    </dgm:pt>
    <dgm:pt modelId="{D4FEC5C8-B892-4DE0-8A48-0A252985809E}" type="pres">
      <dgm:prSet presAssocID="{026BBA8C-5F77-428C-A120-D694E090AB9E}" presName="compNode" presStyleCnt="0"/>
      <dgm:spPr/>
    </dgm:pt>
    <dgm:pt modelId="{E54F3021-EA05-4239-95F3-F39889B10E63}" type="pres">
      <dgm:prSet presAssocID="{026BBA8C-5F77-428C-A120-D694E090AB9E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0B312C03-4056-4D3F-8D4F-B11D4B943D79}" type="pres">
      <dgm:prSet presAssocID="{026BBA8C-5F77-428C-A120-D694E090AB9E}" presName="textRect" presStyleLbl="revTx" presStyleIdx="2" presStyleCnt="4">
        <dgm:presLayoutVars>
          <dgm:bulletEnabled val="1"/>
        </dgm:presLayoutVars>
      </dgm:prSet>
      <dgm:spPr/>
    </dgm:pt>
    <dgm:pt modelId="{B4C26217-5E03-4909-891C-0F10FB65B9C1}" type="pres">
      <dgm:prSet presAssocID="{4220A36F-CB3E-4823-B7CD-E16B134707EB}" presName="sibTrans" presStyleLbl="sibTrans2D1" presStyleIdx="0" presStyleCnt="0"/>
      <dgm:spPr/>
    </dgm:pt>
    <dgm:pt modelId="{A5CF8FD1-1AC8-4CA4-BEC3-8A7ABFB7A060}" type="pres">
      <dgm:prSet presAssocID="{73FBED76-B114-4838-A282-983D8954FFF6}" presName="compNode" presStyleCnt="0"/>
      <dgm:spPr/>
    </dgm:pt>
    <dgm:pt modelId="{30AF359A-3C38-47ED-8BD6-DA39ED5CF6CF}" type="pres">
      <dgm:prSet presAssocID="{73FBED76-B114-4838-A282-983D8954FFF6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F7816D5-9EEB-40C9-8F60-AF8BF7ED9E01}" type="pres">
      <dgm:prSet presAssocID="{73FBED76-B114-4838-A282-983D8954FFF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7A56730B-76A1-44D2-A5B3-3AC4BF3DA841}" srcId="{723E9650-2422-4E36-B878-870170CF9673}" destId="{73FBED76-B114-4838-A282-983D8954FFF6}" srcOrd="3" destOrd="0" parTransId="{57660384-0523-4A86-81B4-D4BCD53C6D68}" sibTransId="{23CB8C38-FB76-49BF-A80E-7F0FA467CCA3}"/>
    <dgm:cxn modelId="{C89FC912-7745-45A4-9662-465F953E597B}" srcId="{723E9650-2422-4E36-B878-870170CF9673}" destId="{026BBA8C-5F77-428C-A120-D694E090AB9E}" srcOrd="2" destOrd="0" parTransId="{5D9E221E-1855-4E6A-B7F6-55657F13D3CF}" sibTransId="{4220A36F-CB3E-4823-B7CD-E16B134707EB}"/>
    <dgm:cxn modelId="{B69BCF14-48B4-471C-8E87-EA4BB71222AC}" srcId="{723E9650-2422-4E36-B878-870170CF9673}" destId="{635A315D-C08E-4CA1-A530-F1B01045B64A}" srcOrd="0" destOrd="0" parTransId="{2CE20912-7C6D-4AF5-AFF5-BD5532419D49}" sibTransId="{B750A3BB-31F9-4859-B5D7-0240764B0A94}"/>
    <dgm:cxn modelId="{A1E39365-470E-4EAC-8B6E-AEF7705F84CC}" type="presOf" srcId="{723E9650-2422-4E36-B878-870170CF9673}" destId="{2029EFF6-0418-45C0-AC8F-29CECA8DA986}" srcOrd="0" destOrd="0" presId="urn:microsoft.com/office/officeart/2005/8/layout/pList1"/>
    <dgm:cxn modelId="{66D7DA55-998C-4B7D-AE52-1206B44A3A4E}" type="presOf" srcId="{47956458-16E3-41EB-AA74-EAF5B24C7013}" destId="{BC8A1687-F904-4D6A-89AF-6C5A5344EC70}" srcOrd="0" destOrd="0" presId="urn:microsoft.com/office/officeart/2005/8/layout/pList1"/>
    <dgm:cxn modelId="{CDB76F87-69F8-4E89-81C3-8AE9BB04853E}" type="presOf" srcId="{73FBED76-B114-4838-A282-983D8954FFF6}" destId="{EF7816D5-9EEB-40C9-8F60-AF8BF7ED9E01}" srcOrd="0" destOrd="0" presId="urn:microsoft.com/office/officeart/2005/8/layout/pList1"/>
    <dgm:cxn modelId="{1E52888F-C264-40B8-8969-C3B788017C2A}" srcId="{723E9650-2422-4E36-B878-870170CF9673}" destId="{06611E8D-E58E-4F04-BEDB-AD500957FAA7}" srcOrd="1" destOrd="0" parTransId="{2F8D1E9A-C2DC-4843-8E0A-4F51395B2EBB}" sibTransId="{47956458-16E3-41EB-AA74-EAF5B24C7013}"/>
    <dgm:cxn modelId="{82905E9B-D23A-406E-ACCE-5878B8640169}" type="presOf" srcId="{B750A3BB-31F9-4859-B5D7-0240764B0A94}" destId="{AA000F92-827E-4848-B3E1-EF19629C08A9}" srcOrd="0" destOrd="0" presId="urn:microsoft.com/office/officeart/2005/8/layout/pList1"/>
    <dgm:cxn modelId="{C16C7F9E-9530-4AC1-8256-02B30485BE6D}" type="presOf" srcId="{4220A36F-CB3E-4823-B7CD-E16B134707EB}" destId="{B4C26217-5E03-4909-891C-0F10FB65B9C1}" srcOrd="0" destOrd="0" presId="urn:microsoft.com/office/officeart/2005/8/layout/pList1"/>
    <dgm:cxn modelId="{920EEEB3-BD85-431D-831B-1E3585F12C18}" type="presOf" srcId="{026BBA8C-5F77-428C-A120-D694E090AB9E}" destId="{0B312C03-4056-4D3F-8D4F-B11D4B943D79}" srcOrd="0" destOrd="0" presId="urn:microsoft.com/office/officeart/2005/8/layout/pList1"/>
    <dgm:cxn modelId="{00FE49BD-7B1C-4F6F-B4CA-1FC36DCE38D0}" type="presOf" srcId="{635A315D-C08E-4CA1-A530-F1B01045B64A}" destId="{0F409CD4-F03A-492E-965A-DB9282370C38}" srcOrd="0" destOrd="0" presId="urn:microsoft.com/office/officeart/2005/8/layout/pList1"/>
    <dgm:cxn modelId="{6D44D6E2-D4B8-484F-B2D6-552F22652275}" type="presOf" srcId="{06611E8D-E58E-4F04-BEDB-AD500957FAA7}" destId="{41C931AA-B163-4DBF-B2E0-947ACB043915}" srcOrd="0" destOrd="0" presId="urn:microsoft.com/office/officeart/2005/8/layout/pList1"/>
    <dgm:cxn modelId="{7CBB2057-B82E-47C9-ACE8-837C167FD5D6}" type="presParOf" srcId="{2029EFF6-0418-45C0-AC8F-29CECA8DA986}" destId="{CB5071D7-5AC0-4801-904F-262ADEDECC55}" srcOrd="0" destOrd="0" presId="urn:microsoft.com/office/officeart/2005/8/layout/pList1"/>
    <dgm:cxn modelId="{305CC6A5-7DB5-49B0-BB68-F9D896726CB2}" type="presParOf" srcId="{CB5071D7-5AC0-4801-904F-262ADEDECC55}" destId="{5A5FC31B-12CA-4609-9AF5-DD585CF9135B}" srcOrd="0" destOrd="0" presId="urn:microsoft.com/office/officeart/2005/8/layout/pList1"/>
    <dgm:cxn modelId="{97A8C112-D433-44E3-800A-5B3AF0421A22}" type="presParOf" srcId="{CB5071D7-5AC0-4801-904F-262ADEDECC55}" destId="{0F409CD4-F03A-492E-965A-DB9282370C38}" srcOrd="1" destOrd="0" presId="urn:microsoft.com/office/officeart/2005/8/layout/pList1"/>
    <dgm:cxn modelId="{76075ECD-1FF6-44AB-9AFE-2218AFF6E505}" type="presParOf" srcId="{2029EFF6-0418-45C0-AC8F-29CECA8DA986}" destId="{AA000F92-827E-4848-B3E1-EF19629C08A9}" srcOrd="1" destOrd="0" presId="urn:microsoft.com/office/officeart/2005/8/layout/pList1"/>
    <dgm:cxn modelId="{5BC52CC7-265A-4189-956B-E3475E4CE5A4}" type="presParOf" srcId="{2029EFF6-0418-45C0-AC8F-29CECA8DA986}" destId="{FF1C89B9-3FCA-467A-A765-D468C003BC41}" srcOrd="2" destOrd="0" presId="urn:microsoft.com/office/officeart/2005/8/layout/pList1"/>
    <dgm:cxn modelId="{47019363-EA7F-4E90-9E4C-150C2C55E948}" type="presParOf" srcId="{FF1C89B9-3FCA-467A-A765-D468C003BC41}" destId="{DF5369B0-BAA6-4927-BD9A-C52FCCBB7243}" srcOrd="0" destOrd="0" presId="urn:microsoft.com/office/officeart/2005/8/layout/pList1"/>
    <dgm:cxn modelId="{6B42963F-71C0-473C-B976-8A240E862CD8}" type="presParOf" srcId="{FF1C89B9-3FCA-467A-A765-D468C003BC41}" destId="{41C931AA-B163-4DBF-B2E0-947ACB043915}" srcOrd="1" destOrd="0" presId="urn:microsoft.com/office/officeart/2005/8/layout/pList1"/>
    <dgm:cxn modelId="{380D1B2E-BF83-46C4-9FFD-0D36090367E6}" type="presParOf" srcId="{2029EFF6-0418-45C0-AC8F-29CECA8DA986}" destId="{BC8A1687-F904-4D6A-89AF-6C5A5344EC70}" srcOrd="3" destOrd="0" presId="urn:microsoft.com/office/officeart/2005/8/layout/pList1"/>
    <dgm:cxn modelId="{474B4180-836B-40FA-99CD-E468405779F0}" type="presParOf" srcId="{2029EFF6-0418-45C0-AC8F-29CECA8DA986}" destId="{D4FEC5C8-B892-4DE0-8A48-0A252985809E}" srcOrd="4" destOrd="0" presId="urn:microsoft.com/office/officeart/2005/8/layout/pList1"/>
    <dgm:cxn modelId="{29FB3009-089F-4F5B-8809-8DCD059FF24F}" type="presParOf" srcId="{D4FEC5C8-B892-4DE0-8A48-0A252985809E}" destId="{E54F3021-EA05-4239-95F3-F39889B10E63}" srcOrd="0" destOrd="0" presId="urn:microsoft.com/office/officeart/2005/8/layout/pList1"/>
    <dgm:cxn modelId="{866C1266-545B-4AA3-A192-E9E0151357C6}" type="presParOf" srcId="{D4FEC5C8-B892-4DE0-8A48-0A252985809E}" destId="{0B312C03-4056-4D3F-8D4F-B11D4B943D79}" srcOrd="1" destOrd="0" presId="urn:microsoft.com/office/officeart/2005/8/layout/pList1"/>
    <dgm:cxn modelId="{6F9A9632-9C12-446A-BE3E-81D51C3BE4B1}" type="presParOf" srcId="{2029EFF6-0418-45C0-AC8F-29CECA8DA986}" destId="{B4C26217-5E03-4909-891C-0F10FB65B9C1}" srcOrd="5" destOrd="0" presId="urn:microsoft.com/office/officeart/2005/8/layout/pList1"/>
    <dgm:cxn modelId="{CB0B4B52-86FD-45CF-A70A-EB5E6F7094D3}" type="presParOf" srcId="{2029EFF6-0418-45C0-AC8F-29CECA8DA986}" destId="{A5CF8FD1-1AC8-4CA4-BEC3-8A7ABFB7A060}" srcOrd="6" destOrd="0" presId="urn:microsoft.com/office/officeart/2005/8/layout/pList1"/>
    <dgm:cxn modelId="{84EA419C-A1E5-409E-A276-20E8E6D44CBA}" type="presParOf" srcId="{A5CF8FD1-1AC8-4CA4-BEC3-8A7ABFB7A060}" destId="{30AF359A-3C38-47ED-8BD6-DA39ED5CF6CF}" srcOrd="0" destOrd="0" presId="urn:microsoft.com/office/officeart/2005/8/layout/pList1"/>
    <dgm:cxn modelId="{283661A1-9C02-4183-A927-997BC42E6DB0}" type="presParOf" srcId="{A5CF8FD1-1AC8-4CA4-BEC3-8A7ABFB7A060}" destId="{EF7816D5-9EEB-40C9-8F60-AF8BF7ED9E0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D1BB-4892-4D69-810A-29C7D67AA96B}">
      <dsp:nvSpPr>
        <dsp:cNvPr id="0" name=""/>
        <dsp:cNvSpPr/>
      </dsp:nvSpPr>
      <dsp:spPr>
        <a:xfrm>
          <a:off x="57713" y="328584"/>
          <a:ext cx="3284744" cy="226318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B41D3-9E57-466E-AA9F-2E5C1F9327E5}">
      <dsp:nvSpPr>
        <dsp:cNvPr id="0" name=""/>
        <dsp:cNvSpPr/>
      </dsp:nvSpPr>
      <dsp:spPr>
        <a:xfrm>
          <a:off x="2070" y="2951929"/>
          <a:ext cx="3284744" cy="8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2016, NFL</a:t>
          </a:r>
        </a:p>
      </dsp:txBody>
      <dsp:txXfrm>
        <a:off x="2070" y="2951929"/>
        <a:ext cx="3284744" cy="879992"/>
      </dsp:txXfrm>
    </dsp:sp>
    <dsp:sp modelId="{1C8AAA80-2EC5-4E41-B81D-F354F0EA5415}">
      <dsp:nvSpPr>
        <dsp:cNvPr id="0" name=""/>
        <dsp:cNvSpPr/>
      </dsp:nvSpPr>
      <dsp:spPr>
        <a:xfrm>
          <a:off x="3615427" y="369532"/>
          <a:ext cx="3284744" cy="22631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366B6-163B-47BE-B1F1-34DAC1785530}">
      <dsp:nvSpPr>
        <dsp:cNvPr id="0" name=""/>
        <dsp:cNvSpPr/>
      </dsp:nvSpPr>
      <dsp:spPr>
        <a:xfrm>
          <a:off x="3615427" y="2979312"/>
          <a:ext cx="3284744" cy="84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2016, NFL</a:t>
          </a:r>
        </a:p>
      </dsp:txBody>
      <dsp:txXfrm>
        <a:off x="3615427" y="2979312"/>
        <a:ext cx="3284744" cy="843481"/>
      </dsp:txXfrm>
    </dsp:sp>
    <dsp:sp modelId="{EFAA146C-CBFC-4219-B454-8B4F8F89F8AF}">
      <dsp:nvSpPr>
        <dsp:cNvPr id="0" name=""/>
        <dsp:cNvSpPr/>
      </dsp:nvSpPr>
      <dsp:spPr>
        <a:xfrm>
          <a:off x="7230854" y="371321"/>
          <a:ext cx="3284744" cy="22631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7CD77-BCE5-443D-B90B-02D601AE6510}">
      <dsp:nvSpPr>
        <dsp:cNvPr id="0" name=""/>
        <dsp:cNvSpPr/>
      </dsp:nvSpPr>
      <dsp:spPr>
        <a:xfrm>
          <a:off x="7230854" y="2889288"/>
          <a:ext cx="3284744" cy="58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Colin</a:t>
          </a:r>
          <a:r>
            <a:rPr lang="cs-CZ" sz="1800" kern="1200" dirty="0"/>
            <a:t> </a:t>
          </a:r>
          <a:r>
            <a:rPr lang="cs-CZ" sz="1800" kern="1200" dirty="0" err="1"/>
            <a:t>Kaepernick</a:t>
          </a:r>
          <a:r>
            <a:rPr lang="cs-CZ" sz="1800" kern="1200" dirty="0"/>
            <a:t> </a:t>
          </a:r>
          <a:r>
            <a:rPr lang="cs-CZ" sz="1800" kern="1200" dirty="0" err="1"/>
            <a:t>at</a:t>
          </a:r>
          <a:r>
            <a:rPr lang="cs-CZ" sz="1800" kern="1200" dirty="0"/>
            <a:t>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press</a:t>
          </a:r>
          <a:r>
            <a:rPr lang="cs-CZ" sz="1800" kern="1200" dirty="0"/>
            <a:t> </a:t>
          </a:r>
          <a:r>
            <a:rPr lang="cs-CZ" sz="1800" kern="1200" dirty="0" err="1"/>
            <a:t>conference</a:t>
          </a:r>
          <a:r>
            <a:rPr lang="cs-CZ" sz="1800" kern="1200" dirty="0"/>
            <a:t>, 2016</a:t>
          </a:r>
        </a:p>
      </dsp:txBody>
      <dsp:txXfrm>
        <a:off x="7230854" y="2889288"/>
        <a:ext cx="3284744" cy="581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D7B5E-2B82-4AD0-AF76-0F041EB9AE7B}">
      <dsp:nvSpPr>
        <dsp:cNvPr id="0" name=""/>
        <dsp:cNvSpPr/>
      </dsp:nvSpPr>
      <dsp:spPr>
        <a:xfrm>
          <a:off x="1183608" y="2331"/>
          <a:ext cx="3880104" cy="267339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5FB99-BC7A-48BD-88DE-4A6497F6898C}">
      <dsp:nvSpPr>
        <dsp:cNvPr id="0" name=""/>
        <dsp:cNvSpPr/>
      </dsp:nvSpPr>
      <dsp:spPr>
        <a:xfrm>
          <a:off x="1183608" y="2675724"/>
          <a:ext cx="3880104" cy="143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2016</a:t>
          </a:r>
        </a:p>
      </dsp:txBody>
      <dsp:txXfrm>
        <a:off x="1183608" y="2675724"/>
        <a:ext cx="3880104" cy="1439518"/>
      </dsp:txXfrm>
    </dsp:sp>
    <dsp:sp modelId="{F529E91C-6466-4DDE-8C21-97DF0B80518B}">
      <dsp:nvSpPr>
        <dsp:cNvPr id="0" name=""/>
        <dsp:cNvSpPr/>
      </dsp:nvSpPr>
      <dsp:spPr>
        <a:xfrm>
          <a:off x="5451886" y="2331"/>
          <a:ext cx="3880104" cy="267339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5D421-3463-43A8-98B2-AC9C9D440E83}">
      <dsp:nvSpPr>
        <dsp:cNvPr id="0" name=""/>
        <dsp:cNvSpPr/>
      </dsp:nvSpPr>
      <dsp:spPr>
        <a:xfrm>
          <a:off x="5451886" y="2675724"/>
          <a:ext cx="3880104" cy="143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2016</a:t>
          </a:r>
        </a:p>
      </dsp:txBody>
      <dsp:txXfrm>
        <a:off x="5451886" y="2675724"/>
        <a:ext cx="3880104" cy="1439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2BAA6-5DB7-4659-B94E-3283FEDAE974}">
      <dsp:nvSpPr>
        <dsp:cNvPr id="0" name=""/>
        <dsp:cNvSpPr/>
      </dsp:nvSpPr>
      <dsp:spPr>
        <a:xfrm>
          <a:off x="2070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E4F5-782E-44D6-9667-BDF1A685629A}">
      <dsp:nvSpPr>
        <dsp:cNvPr id="0" name=""/>
        <dsp:cNvSpPr/>
      </dsp:nvSpPr>
      <dsp:spPr>
        <a:xfrm>
          <a:off x="2070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2018, </a:t>
          </a:r>
          <a:r>
            <a:rPr lang="cs-CZ" sz="1800" kern="1200" dirty="0" err="1"/>
            <a:t>winner</a:t>
          </a:r>
          <a:r>
            <a:rPr lang="cs-CZ" sz="1800" kern="1200" dirty="0"/>
            <a:t> – public</a:t>
          </a:r>
        </a:p>
      </dsp:txBody>
      <dsp:txXfrm>
        <a:off x="2070" y="2697943"/>
        <a:ext cx="3284744" cy="1218640"/>
      </dsp:txXfrm>
    </dsp:sp>
    <dsp:sp modelId="{A8807447-5EFF-4C9B-BD97-41F860F13232}">
      <dsp:nvSpPr>
        <dsp:cNvPr id="0" name=""/>
        <dsp:cNvSpPr/>
      </dsp:nvSpPr>
      <dsp:spPr>
        <a:xfrm>
          <a:off x="3615427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E083E-6863-4F49-8061-2906E8C3C28C}">
      <dsp:nvSpPr>
        <dsp:cNvPr id="0" name=""/>
        <dsp:cNvSpPr/>
      </dsp:nvSpPr>
      <dsp:spPr>
        <a:xfrm>
          <a:off x="3615427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2018, </a:t>
          </a:r>
          <a:r>
            <a:rPr lang="cs-CZ" sz="1800" kern="1200" dirty="0" err="1"/>
            <a:t>winner</a:t>
          </a:r>
          <a:r>
            <a:rPr lang="cs-CZ" sz="1800" kern="1200" dirty="0"/>
            <a:t> – </a:t>
          </a:r>
          <a:r>
            <a:rPr lang="cs-CZ" sz="1800" kern="1200" dirty="0" err="1"/>
            <a:t>experts</a:t>
          </a:r>
          <a:endParaRPr lang="cs-CZ" sz="1800" kern="1200" dirty="0"/>
        </a:p>
      </dsp:txBody>
      <dsp:txXfrm>
        <a:off x="3615427" y="2697943"/>
        <a:ext cx="3284744" cy="1218640"/>
      </dsp:txXfrm>
    </dsp:sp>
    <dsp:sp modelId="{7034055F-65A9-4A02-9FF9-2BBA53E93511}">
      <dsp:nvSpPr>
        <dsp:cNvPr id="0" name=""/>
        <dsp:cNvSpPr/>
      </dsp:nvSpPr>
      <dsp:spPr>
        <a:xfrm>
          <a:off x="7228784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CB56A-8D3E-45B4-9C4D-DB27829D5C59}">
      <dsp:nvSpPr>
        <dsp:cNvPr id="0" name=""/>
        <dsp:cNvSpPr/>
      </dsp:nvSpPr>
      <dsp:spPr>
        <a:xfrm>
          <a:off x="7228784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2018, 2nd place – public</a:t>
          </a:r>
        </a:p>
      </dsp:txBody>
      <dsp:txXfrm>
        <a:off x="7228784" y="2697943"/>
        <a:ext cx="3284744" cy="121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24011-8ECB-4C10-88B2-4546832C0966}">
      <dsp:nvSpPr>
        <dsp:cNvPr id="0" name=""/>
        <dsp:cNvSpPr/>
      </dsp:nvSpPr>
      <dsp:spPr>
        <a:xfrm>
          <a:off x="2070" y="685899"/>
          <a:ext cx="3284744" cy="226318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EAAB5-626C-48A0-9189-ADFBA9DB377F}">
      <dsp:nvSpPr>
        <dsp:cNvPr id="0" name=""/>
        <dsp:cNvSpPr/>
      </dsp:nvSpPr>
      <dsp:spPr>
        <a:xfrm>
          <a:off x="2070" y="3254571"/>
          <a:ext cx="3284744" cy="60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Black </a:t>
          </a:r>
          <a:r>
            <a:rPr lang="cs-CZ" sz="1800" kern="1200" dirty="0" err="1"/>
            <a:t>Power</a:t>
          </a:r>
          <a:r>
            <a:rPr lang="cs-CZ" sz="1800" kern="1200" dirty="0"/>
            <a:t> Salute, 1968</a:t>
          </a:r>
        </a:p>
      </dsp:txBody>
      <dsp:txXfrm>
        <a:off x="2070" y="3254571"/>
        <a:ext cx="3284744" cy="607675"/>
      </dsp:txXfrm>
    </dsp:sp>
    <dsp:sp modelId="{05674C83-3B47-4251-A289-8382F942239D}">
      <dsp:nvSpPr>
        <dsp:cNvPr id="0" name=""/>
        <dsp:cNvSpPr/>
      </dsp:nvSpPr>
      <dsp:spPr>
        <a:xfrm>
          <a:off x="3615427" y="678395"/>
          <a:ext cx="3284744" cy="226318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AD23F-AA3D-4663-861E-59002EFA4ECE}">
      <dsp:nvSpPr>
        <dsp:cNvPr id="0" name=""/>
        <dsp:cNvSpPr/>
      </dsp:nvSpPr>
      <dsp:spPr>
        <a:xfrm>
          <a:off x="3615427" y="3232060"/>
          <a:ext cx="3284744" cy="63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Black </a:t>
          </a:r>
          <a:r>
            <a:rPr lang="cs-CZ" sz="1800" kern="1200" dirty="0" err="1"/>
            <a:t>Power</a:t>
          </a:r>
          <a:r>
            <a:rPr lang="cs-CZ" sz="1800" kern="1200" dirty="0"/>
            <a:t> Salute, 1968</a:t>
          </a:r>
        </a:p>
      </dsp:txBody>
      <dsp:txXfrm>
        <a:off x="3615427" y="3232060"/>
        <a:ext cx="3284744" cy="637690"/>
      </dsp:txXfrm>
    </dsp:sp>
    <dsp:sp modelId="{3AF6C2DD-643A-45D1-924E-879CF1073778}">
      <dsp:nvSpPr>
        <dsp:cNvPr id="0" name=""/>
        <dsp:cNvSpPr/>
      </dsp:nvSpPr>
      <dsp:spPr>
        <a:xfrm>
          <a:off x="7228784" y="665063"/>
          <a:ext cx="3284744" cy="226318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C627A-9478-47F8-97DF-17902FF8F1FF}">
      <dsp:nvSpPr>
        <dsp:cNvPr id="0" name=""/>
        <dsp:cNvSpPr/>
      </dsp:nvSpPr>
      <dsp:spPr>
        <a:xfrm>
          <a:off x="7228784" y="3192064"/>
          <a:ext cx="3284744" cy="691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Black </a:t>
          </a:r>
          <a:r>
            <a:rPr lang="cs-CZ" sz="1800" kern="1200" dirty="0" err="1"/>
            <a:t>Power</a:t>
          </a:r>
          <a:r>
            <a:rPr lang="cs-CZ" sz="1800" kern="1200" dirty="0"/>
            <a:t> Salute, 1968</a:t>
          </a:r>
        </a:p>
      </dsp:txBody>
      <dsp:txXfrm>
        <a:off x="7228784" y="3192064"/>
        <a:ext cx="3284744" cy="691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0A241-AB16-4B46-B0A4-78D84A9EF778}">
      <dsp:nvSpPr>
        <dsp:cNvPr id="0" name=""/>
        <dsp:cNvSpPr/>
      </dsp:nvSpPr>
      <dsp:spPr>
        <a:xfrm>
          <a:off x="5133" y="1264914"/>
          <a:ext cx="2443028" cy="168324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6D651-18D3-48E2-A3DF-5FFC230E6A46}">
      <dsp:nvSpPr>
        <dsp:cNvPr id="0" name=""/>
        <dsp:cNvSpPr/>
      </dsp:nvSpPr>
      <dsp:spPr>
        <a:xfrm>
          <a:off x="5133" y="2948161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Being</a:t>
          </a:r>
          <a:r>
            <a:rPr lang="cs-CZ" sz="1600" kern="1200" dirty="0"/>
            <a:t> gay </a:t>
          </a:r>
          <a:r>
            <a:rPr lang="cs-CZ" sz="1600" kern="1200" dirty="0" err="1"/>
            <a:t>is</a:t>
          </a:r>
          <a:r>
            <a:rPr lang="cs-CZ" sz="1600" kern="1200" dirty="0"/>
            <a:t> ok c</a:t>
          </a:r>
          <a:r>
            <a:rPr lang="en-GB" sz="1600" kern="1200" dirty="0"/>
            <a:t>a</a:t>
          </a:r>
          <a:r>
            <a:rPr lang="cs-CZ" sz="1600" kern="1200" dirty="0" err="1"/>
            <a:t>mpaign</a:t>
          </a:r>
          <a:endParaRPr lang="cs-CZ" sz="1600" kern="1200" dirty="0"/>
        </a:p>
      </dsp:txBody>
      <dsp:txXfrm>
        <a:off x="5133" y="2948161"/>
        <a:ext cx="2443028" cy="906363"/>
      </dsp:txXfrm>
    </dsp:sp>
    <dsp:sp modelId="{F107760F-041D-4E1B-A93C-722A40A268D0}">
      <dsp:nvSpPr>
        <dsp:cNvPr id="0" name=""/>
        <dsp:cNvSpPr/>
      </dsp:nvSpPr>
      <dsp:spPr>
        <a:xfrm>
          <a:off x="2692568" y="1264914"/>
          <a:ext cx="2443028" cy="168324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F6DD5-39C3-4F15-8EF1-6C2C0A3C9675}">
      <dsp:nvSpPr>
        <dsp:cNvPr id="0" name=""/>
        <dsp:cNvSpPr/>
      </dsp:nvSpPr>
      <dsp:spPr>
        <a:xfrm>
          <a:off x="2692568" y="2948161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Ronaldo </a:t>
          </a:r>
          <a:r>
            <a:rPr lang="cs-CZ" sz="1600" kern="1200" dirty="0" err="1"/>
            <a:t>Schemidt</a:t>
          </a:r>
          <a:r>
            <a:rPr lang="cs-CZ" sz="1600" kern="1200" dirty="0"/>
            <a:t>, AFP, 05/2017, Venezuela </a:t>
          </a:r>
          <a:r>
            <a:rPr lang="cs-CZ" sz="1600" kern="1200" dirty="0" err="1"/>
            <a:t>Crisis</a:t>
          </a:r>
          <a:endParaRPr lang="cs-CZ" sz="1600" kern="1200" dirty="0"/>
        </a:p>
      </dsp:txBody>
      <dsp:txXfrm>
        <a:off x="2692568" y="2948161"/>
        <a:ext cx="2443028" cy="906363"/>
      </dsp:txXfrm>
    </dsp:sp>
    <dsp:sp modelId="{F4DBF2BC-5D6B-4EEC-AB16-140E9538982F}">
      <dsp:nvSpPr>
        <dsp:cNvPr id="0" name=""/>
        <dsp:cNvSpPr/>
      </dsp:nvSpPr>
      <dsp:spPr>
        <a:xfrm>
          <a:off x="5380002" y="1264914"/>
          <a:ext cx="2443028" cy="168324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11747-FF34-46F6-8201-BF30422A11F0}">
      <dsp:nvSpPr>
        <dsp:cNvPr id="0" name=""/>
        <dsp:cNvSpPr/>
      </dsp:nvSpPr>
      <dsp:spPr>
        <a:xfrm>
          <a:off x="5380002" y="2948161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Tyler</a:t>
          </a:r>
          <a:r>
            <a:rPr lang="cs-CZ" sz="1600" kern="1200" dirty="0"/>
            <a:t> </a:t>
          </a:r>
          <a:r>
            <a:rPr lang="cs-CZ" sz="1600" kern="1200" dirty="0" err="1"/>
            <a:t>Hicks</a:t>
          </a:r>
          <a:r>
            <a:rPr lang="cs-CZ" sz="1600" kern="1200" dirty="0"/>
            <a:t>, </a:t>
          </a:r>
          <a:r>
            <a:rPr lang="cs-CZ" sz="1600" kern="1200" dirty="0" err="1"/>
            <a:t>The</a:t>
          </a:r>
          <a:r>
            <a:rPr lang="cs-CZ" sz="1600" kern="1200" dirty="0"/>
            <a:t> New York </a:t>
          </a:r>
          <a:r>
            <a:rPr lang="cs-CZ" sz="1600" kern="1200" dirty="0" err="1"/>
            <a:t>Times</a:t>
          </a:r>
          <a:r>
            <a:rPr lang="cs-CZ" sz="1600" kern="1200" dirty="0"/>
            <a:t>, 10/26/2018, </a:t>
          </a:r>
          <a:r>
            <a:rPr lang="cs-CZ" sz="1600" kern="1200" dirty="0" err="1"/>
            <a:t>Starving</a:t>
          </a:r>
          <a:r>
            <a:rPr lang="cs-CZ" sz="1600" kern="1200" dirty="0"/>
            <a:t> Jemen, </a:t>
          </a:r>
          <a:r>
            <a:rPr lang="cs-CZ" sz="1600" kern="1200" dirty="0" err="1"/>
            <a:t>Amal</a:t>
          </a:r>
          <a:r>
            <a:rPr lang="cs-CZ" sz="1600" kern="1200" dirty="0"/>
            <a:t> </a:t>
          </a:r>
          <a:r>
            <a:rPr lang="cs-CZ" sz="1600" kern="1200" dirty="0" err="1"/>
            <a:t>Hussejn</a:t>
          </a:r>
          <a:r>
            <a:rPr lang="cs-CZ" sz="1600" kern="1200" dirty="0"/>
            <a:t> (</a:t>
          </a: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†11/3/2018)</a:t>
          </a:r>
          <a:endParaRPr lang="cs-CZ" sz="1600" kern="1200" dirty="0"/>
        </a:p>
      </dsp:txBody>
      <dsp:txXfrm>
        <a:off x="5380002" y="2948161"/>
        <a:ext cx="2443028" cy="906363"/>
      </dsp:txXfrm>
    </dsp:sp>
    <dsp:sp modelId="{289A1FA0-5438-4070-AC50-214D65CA5B77}">
      <dsp:nvSpPr>
        <dsp:cNvPr id="0" name=""/>
        <dsp:cNvSpPr/>
      </dsp:nvSpPr>
      <dsp:spPr>
        <a:xfrm>
          <a:off x="8067437" y="1264914"/>
          <a:ext cx="2443028" cy="168324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DA36B-80D8-433F-8A2B-9C3BA3DF0E9D}">
      <dsp:nvSpPr>
        <dsp:cNvPr id="0" name=""/>
        <dsp:cNvSpPr/>
      </dsp:nvSpPr>
      <dsp:spPr>
        <a:xfrm>
          <a:off x="8067437" y="2948161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Nilufer</a:t>
          </a:r>
          <a:r>
            <a:rPr lang="cs-CZ" sz="1600" kern="1200" dirty="0"/>
            <a:t> </a:t>
          </a:r>
          <a:r>
            <a:rPr lang="cs-CZ" sz="1600" kern="1200" dirty="0" err="1"/>
            <a:t>Demir</a:t>
          </a:r>
          <a:r>
            <a:rPr lang="cs-CZ" sz="1600" kern="1200" dirty="0"/>
            <a:t>, Reuters, 2015, </a:t>
          </a:r>
          <a:r>
            <a:rPr lang="cs-CZ" sz="1600" kern="1200" dirty="0" err="1"/>
            <a:t>Drowned</a:t>
          </a:r>
          <a:r>
            <a:rPr lang="cs-CZ" sz="1600" kern="1200" dirty="0"/>
            <a:t> </a:t>
          </a:r>
          <a:r>
            <a:rPr lang="cs-CZ" sz="1600" kern="1200" dirty="0" err="1"/>
            <a:t>Syrian</a:t>
          </a:r>
          <a:r>
            <a:rPr lang="cs-CZ" sz="1600" kern="1200" dirty="0"/>
            <a:t> Boy </a:t>
          </a:r>
          <a:r>
            <a:rPr lang="cs-CZ" sz="1600" kern="1200" dirty="0" err="1"/>
            <a:t>from</a:t>
          </a:r>
          <a:r>
            <a:rPr lang="cs-CZ" sz="1600" kern="1200" dirty="0"/>
            <a:t> </a:t>
          </a:r>
          <a:r>
            <a:rPr lang="cs-CZ" sz="1600" kern="1200" dirty="0" err="1"/>
            <a:t>Syria</a:t>
          </a:r>
          <a:r>
            <a:rPr lang="cs-CZ" sz="1600" kern="1200" dirty="0"/>
            <a:t>, </a:t>
          </a:r>
          <a:r>
            <a:rPr lang="cs-CZ" sz="1600" kern="1200" dirty="0" err="1"/>
            <a:t>Refugee</a:t>
          </a:r>
          <a:r>
            <a:rPr lang="cs-CZ" sz="1600" kern="1200" dirty="0"/>
            <a:t> </a:t>
          </a:r>
          <a:r>
            <a:rPr lang="cs-CZ" sz="1600" kern="1200" dirty="0" err="1"/>
            <a:t>Crisis</a:t>
          </a:r>
          <a:endParaRPr lang="cs-CZ" sz="1600" kern="1200" dirty="0"/>
        </a:p>
      </dsp:txBody>
      <dsp:txXfrm>
        <a:off x="8067437" y="2948161"/>
        <a:ext cx="2443028" cy="906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FC31B-12CA-4609-9AF5-DD585CF9135B}">
      <dsp:nvSpPr>
        <dsp:cNvPr id="0" name=""/>
        <dsp:cNvSpPr/>
      </dsp:nvSpPr>
      <dsp:spPr>
        <a:xfrm>
          <a:off x="5133" y="1384184"/>
          <a:ext cx="2443028" cy="168324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09CD4-F03A-492E-965A-DB9282370C38}">
      <dsp:nvSpPr>
        <dsp:cNvPr id="0" name=""/>
        <dsp:cNvSpPr/>
      </dsp:nvSpPr>
      <dsp:spPr>
        <a:xfrm>
          <a:off x="5133" y="3067431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Lukáš Zeman, Czech </a:t>
          </a:r>
          <a:r>
            <a:rPr lang="cs-CZ" sz="1600" kern="1200" dirty="0" err="1"/>
            <a:t>Press</a:t>
          </a:r>
          <a:r>
            <a:rPr lang="cs-CZ" sz="1600" kern="1200" dirty="0"/>
            <a:t> </a:t>
          </a:r>
          <a:r>
            <a:rPr lang="cs-CZ" sz="1600" kern="1200" dirty="0" err="1"/>
            <a:t>Photo</a:t>
          </a:r>
          <a:r>
            <a:rPr lang="cs-CZ" sz="1600" kern="1200" dirty="0"/>
            <a:t>, 2018, Borneo, </a:t>
          </a:r>
          <a:r>
            <a:rPr lang="cs-CZ" sz="1600" kern="1200" dirty="0" err="1"/>
            <a:t>National</a:t>
          </a:r>
          <a:r>
            <a:rPr lang="cs-CZ" sz="1600" kern="1200" dirty="0"/>
            <a:t> Park </a:t>
          </a:r>
          <a:r>
            <a:rPr lang="cs-CZ" sz="1600" kern="1200" dirty="0" err="1"/>
            <a:t>Tanjung</a:t>
          </a:r>
          <a:r>
            <a:rPr lang="cs-CZ" sz="1600" kern="1200" dirty="0"/>
            <a:t> </a:t>
          </a:r>
          <a:r>
            <a:rPr lang="cs-CZ" sz="1600" kern="1200" dirty="0" err="1"/>
            <a:t>Puting</a:t>
          </a:r>
          <a:r>
            <a:rPr lang="cs-CZ" sz="1600" kern="1200" dirty="0"/>
            <a:t>, </a:t>
          </a:r>
          <a:r>
            <a:rPr lang="cs-CZ" sz="1600" kern="1200" dirty="0" err="1"/>
            <a:t>female</a:t>
          </a:r>
          <a:r>
            <a:rPr lang="cs-CZ" sz="1600" kern="1200" dirty="0"/>
            <a:t> orangutan and </a:t>
          </a:r>
          <a:r>
            <a:rPr lang="cs-CZ" sz="1600" kern="1200" dirty="0" err="1"/>
            <a:t>its</a:t>
          </a:r>
          <a:r>
            <a:rPr lang="cs-CZ" sz="1600" kern="1200" dirty="0"/>
            <a:t> </a:t>
          </a:r>
          <a:r>
            <a:rPr lang="cs-CZ" sz="1600" kern="1200" dirty="0" err="1"/>
            <a:t>dying</a:t>
          </a:r>
          <a:r>
            <a:rPr lang="cs-CZ" sz="1600" kern="1200" dirty="0"/>
            <a:t> </a:t>
          </a:r>
          <a:r>
            <a:rPr lang="cs-CZ" sz="1600" kern="1200" dirty="0" err="1"/>
            <a:t>child</a:t>
          </a:r>
          <a:endParaRPr lang="cs-CZ" sz="1600" kern="1200" dirty="0"/>
        </a:p>
      </dsp:txBody>
      <dsp:txXfrm>
        <a:off x="5133" y="3067431"/>
        <a:ext cx="2443028" cy="906363"/>
      </dsp:txXfrm>
    </dsp:sp>
    <dsp:sp modelId="{DF5369B0-BAA6-4927-BD9A-C52FCCBB7243}">
      <dsp:nvSpPr>
        <dsp:cNvPr id="0" name=""/>
        <dsp:cNvSpPr/>
      </dsp:nvSpPr>
      <dsp:spPr>
        <a:xfrm>
          <a:off x="2692568" y="1385740"/>
          <a:ext cx="2443028" cy="168324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931AA-B163-4DBF-B2E0-947ACB043915}">
      <dsp:nvSpPr>
        <dsp:cNvPr id="0" name=""/>
        <dsp:cNvSpPr/>
      </dsp:nvSpPr>
      <dsp:spPr>
        <a:xfrm>
          <a:off x="2692568" y="3072101"/>
          <a:ext cx="2443028" cy="900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Robert </a:t>
          </a:r>
          <a:r>
            <a:rPr lang="cs-CZ" sz="1600" kern="1200" dirty="0" err="1"/>
            <a:t>Clark</a:t>
          </a:r>
          <a:r>
            <a:rPr lang="cs-CZ" sz="1600" kern="1200" dirty="0"/>
            <a:t>, 9/11/2001, United Airlines </a:t>
          </a:r>
          <a:r>
            <a:rPr lang="cs-CZ" sz="1600" kern="1200" dirty="0" err="1"/>
            <a:t>Flight</a:t>
          </a:r>
          <a:r>
            <a:rPr lang="cs-CZ" sz="1600" kern="1200" dirty="0"/>
            <a:t> 175 </a:t>
          </a:r>
          <a:r>
            <a:rPr lang="cs-CZ" sz="1600" kern="1200" dirty="0" err="1"/>
            <a:t>aproaches</a:t>
          </a:r>
          <a:r>
            <a:rPr lang="cs-CZ" sz="1600" kern="1200" dirty="0"/>
            <a:t> </a:t>
          </a:r>
          <a:r>
            <a:rPr lang="cs-CZ" sz="1600" kern="1200" dirty="0" err="1"/>
            <a:t>the</a:t>
          </a:r>
          <a:r>
            <a:rPr lang="cs-CZ" sz="1600" kern="1200" dirty="0"/>
            <a:t> </a:t>
          </a:r>
          <a:r>
            <a:rPr lang="cs-CZ" sz="1600" kern="1200" dirty="0" err="1"/>
            <a:t>World</a:t>
          </a:r>
          <a:r>
            <a:rPr lang="cs-CZ" sz="1600" kern="1200" dirty="0"/>
            <a:t> </a:t>
          </a:r>
          <a:r>
            <a:rPr lang="cs-CZ" sz="1600" kern="1200" dirty="0" err="1"/>
            <a:t>Trade</a:t>
          </a:r>
          <a:r>
            <a:rPr lang="cs-CZ" sz="1600" kern="1200" dirty="0"/>
            <a:t> Center  </a:t>
          </a:r>
        </a:p>
      </dsp:txBody>
      <dsp:txXfrm>
        <a:off x="2692568" y="3072101"/>
        <a:ext cx="2443028" cy="900137"/>
      </dsp:txXfrm>
    </dsp:sp>
    <dsp:sp modelId="{E54F3021-EA05-4239-95F3-F39889B10E63}">
      <dsp:nvSpPr>
        <dsp:cNvPr id="0" name=""/>
        <dsp:cNvSpPr/>
      </dsp:nvSpPr>
      <dsp:spPr>
        <a:xfrm>
          <a:off x="5380002" y="1384184"/>
          <a:ext cx="2443028" cy="168324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12C03-4056-4D3F-8D4F-B11D4B943D79}">
      <dsp:nvSpPr>
        <dsp:cNvPr id="0" name=""/>
        <dsp:cNvSpPr/>
      </dsp:nvSpPr>
      <dsp:spPr>
        <a:xfrm>
          <a:off x="5380002" y="3067431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Richard </a:t>
          </a:r>
          <a:r>
            <a:rPr lang="cs-CZ" sz="1600" kern="1200" dirty="0" err="1"/>
            <a:t>Drew</a:t>
          </a:r>
          <a:r>
            <a:rPr lang="cs-CZ" sz="1600" kern="1200" dirty="0"/>
            <a:t>, AP, 9/11/2001, </a:t>
          </a:r>
          <a:r>
            <a:rPr lang="cs-CZ" sz="1600" kern="1200" dirty="0" err="1"/>
            <a:t>The</a:t>
          </a:r>
          <a:r>
            <a:rPr lang="cs-CZ" sz="1600" kern="1200" dirty="0"/>
            <a:t> </a:t>
          </a:r>
          <a:r>
            <a:rPr lang="cs-CZ" sz="1600" kern="1200" dirty="0" err="1"/>
            <a:t>Falling</a:t>
          </a:r>
          <a:r>
            <a:rPr lang="cs-CZ" sz="1600" kern="1200" dirty="0"/>
            <a:t> Man</a:t>
          </a:r>
        </a:p>
      </dsp:txBody>
      <dsp:txXfrm>
        <a:off x="5380002" y="3067431"/>
        <a:ext cx="2443028" cy="906363"/>
      </dsp:txXfrm>
    </dsp:sp>
    <dsp:sp modelId="{30AF359A-3C38-47ED-8BD6-DA39ED5CF6CF}">
      <dsp:nvSpPr>
        <dsp:cNvPr id="0" name=""/>
        <dsp:cNvSpPr/>
      </dsp:nvSpPr>
      <dsp:spPr>
        <a:xfrm>
          <a:off x="8067437" y="1384184"/>
          <a:ext cx="2443028" cy="168324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816D5-9EEB-40C9-8F60-AF8BF7ED9E01}">
      <dsp:nvSpPr>
        <dsp:cNvPr id="0" name=""/>
        <dsp:cNvSpPr/>
      </dsp:nvSpPr>
      <dsp:spPr>
        <a:xfrm>
          <a:off x="8067437" y="3067431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Kevin </a:t>
          </a:r>
          <a:r>
            <a:rPr lang="cs-CZ" sz="1600" kern="1200" dirty="0" err="1"/>
            <a:t>Carter</a:t>
          </a:r>
          <a:r>
            <a:rPr lang="cs-CZ" sz="1600" kern="1200" dirty="0"/>
            <a:t>, 03/1993, </a:t>
          </a:r>
          <a:r>
            <a:rPr lang="cs-CZ" sz="1600" kern="1200" dirty="0" err="1"/>
            <a:t>The</a:t>
          </a:r>
          <a:r>
            <a:rPr lang="cs-CZ" sz="1600" kern="1200" dirty="0"/>
            <a:t> </a:t>
          </a:r>
          <a:r>
            <a:rPr lang="cs-CZ" sz="1600" kern="1200" dirty="0" err="1"/>
            <a:t>vulture</a:t>
          </a:r>
          <a:r>
            <a:rPr lang="cs-CZ" sz="1600" kern="1200" dirty="0"/>
            <a:t> and </a:t>
          </a:r>
          <a:r>
            <a:rPr lang="cs-CZ" sz="1600" kern="1200" dirty="0" err="1"/>
            <a:t>the</a:t>
          </a:r>
          <a:r>
            <a:rPr lang="cs-CZ" sz="1600" kern="1200" dirty="0"/>
            <a:t> </a:t>
          </a:r>
          <a:r>
            <a:rPr lang="cs-CZ" sz="1600" kern="1200" dirty="0" err="1"/>
            <a:t>little</a:t>
          </a:r>
          <a:r>
            <a:rPr lang="cs-CZ" sz="1600" kern="1200" dirty="0"/>
            <a:t> girl, </a:t>
          </a:r>
          <a:r>
            <a:rPr lang="cs-CZ" sz="1600" kern="1200" dirty="0" err="1"/>
            <a:t>South</a:t>
          </a:r>
          <a:r>
            <a:rPr lang="cs-CZ" sz="1600" kern="1200" dirty="0"/>
            <a:t> </a:t>
          </a:r>
          <a:r>
            <a:rPr lang="cs-CZ" sz="1600" kern="1200" dirty="0" err="1"/>
            <a:t>Sudan</a:t>
          </a:r>
          <a:r>
            <a:rPr lang="cs-CZ" sz="1600" kern="1200" dirty="0"/>
            <a:t>, </a:t>
          </a:r>
          <a:r>
            <a:rPr lang="cs-CZ" sz="1600" kern="1200" dirty="0" err="1"/>
            <a:t>Pulitzer</a:t>
          </a:r>
          <a:r>
            <a:rPr lang="cs-CZ" sz="1600" kern="1200" dirty="0"/>
            <a:t> </a:t>
          </a:r>
          <a:r>
            <a:rPr lang="cs-CZ" sz="1600" kern="1200" dirty="0" err="1"/>
            <a:t>Prize</a:t>
          </a:r>
          <a:endParaRPr lang="cs-CZ" sz="1600" kern="1200" dirty="0"/>
        </a:p>
      </dsp:txBody>
      <dsp:txXfrm>
        <a:off x="8067437" y="3067431"/>
        <a:ext cx="2443028" cy="90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7FD4-F98C-4747-BFD6-C4A5DF150A3A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FD984-4543-405D-8158-E8EB3260C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8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47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22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1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55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16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14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7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12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42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8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7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FDB7-B9E6-4ED8-BE5D-3FCD10D8A2DE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06F0-50EC-442B-8348-BBBC26B16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6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ilycaller.com/2018/09/04/trump-interview-nike-kaepernick-dea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rtmyway.eu/2017/12/01/70sportways-32-tommy-smith-john-carlos-human-rights-salut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TBTRGfKew" TargetMode="External"/><Relationship Id="rId2" Type="http://schemas.openxmlformats.org/officeDocument/2006/relationships/hyperlink" Target="https://www.youtube.com/watch?v=VYOjWnS4cM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lleges.edu.au/informed/features/why-visual-literacy-is-more-important-than-ever-10-ways-to-cultivate-it/" TargetMode="External"/><Relationship Id="rId2" Type="http://schemas.openxmlformats.org/officeDocument/2006/relationships/hyperlink" Target="https://www.medialit.org/reading-room/what-media-literacy-definitionand-mo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694d8BAcLu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grjIUWKo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1181"/>
          </a:xfrm>
        </p:spPr>
        <p:txBody>
          <a:bodyPr>
            <a:normAutofit/>
          </a:bodyPr>
          <a:lstStyle/>
          <a:p>
            <a:r>
              <a:rPr lang="cs-CZ" sz="4400" b="1" dirty="0"/>
              <a:t>Media </a:t>
            </a:r>
            <a:r>
              <a:rPr lang="cs-CZ" sz="4400" b="1" dirty="0" err="1"/>
              <a:t>Literacy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Pavel </a:t>
            </a:r>
            <a:r>
              <a:rPr lang="cs-CZ" dirty="0" err="1"/>
              <a:t>Sedlacek</a:t>
            </a:r>
            <a:endParaRPr lang="cs-CZ" dirty="0"/>
          </a:p>
          <a:p>
            <a:r>
              <a:rPr lang="cs-CZ" dirty="0"/>
              <a:t>pavelsedlacek@mail.muni.cz</a:t>
            </a:r>
          </a:p>
        </p:txBody>
      </p:sp>
    </p:spTree>
    <p:extLst>
      <p:ext uri="{BB962C8B-B14F-4D97-AF65-F5344CB8AC3E}">
        <p14:creationId xmlns:p14="http://schemas.microsoft.com/office/powerpoint/2010/main" val="208283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46205"/>
            <a:ext cx="10515600" cy="523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NIKE </a:t>
            </a:r>
            <a:r>
              <a:rPr lang="cs-CZ" dirty="0" err="1"/>
              <a:t>campaign</a:t>
            </a:r>
            <a:r>
              <a:rPr lang="cs-CZ" dirty="0"/>
              <a:t> </a:t>
            </a:r>
            <a:r>
              <a:rPr lang="cs-CZ" dirty="0" err="1"/>
              <a:t>prompted</a:t>
            </a:r>
            <a:r>
              <a:rPr lang="cs-CZ" dirty="0"/>
              <a:t> a </a:t>
            </a:r>
            <a:r>
              <a:rPr lang="cs-CZ" dirty="0" err="1"/>
              <a:t>backlash</a:t>
            </a:r>
            <a:r>
              <a:rPr lang="cs-CZ" dirty="0"/>
              <a:t> by </a:t>
            </a:r>
            <a:r>
              <a:rPr lang="cs-CZ" dirty="0" err="1"/>
              <a:t>some</a:t>
            </a:r>
            <a:r>
              <a:rPr lang="cs-CZ" dirty="0"/>
              <a:t> on </a:t>
            </a:r>
            <a:r>
              <a:rPr lang="cs-CZ" dirty="0" err="1"/>
              <a:t>social</a:t>
            </a:r>
            <a:r>
              <a:rPr lang="cs-CZ" dirty="0"/>
              <a:t> media.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NIKE </a:t>
            </a:r>
            <a:r>
              <a:rPr lang="cs-CZ" dirty="0" err="1"/>
              <a:t>protests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destroying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</a:t>
            </a:r>
            <a:r>
              <a:rPr lang="cs-CZ" dirty="0" err="1"/>
              <a:t>goods</a:t>
            </a:r>
            <a:r>
              <a:rPr lang="cs-CZ" dirty="0"/>
              <a:t> and </a:t>
            </a:r>
            <a:r>
              <a:rPr lang="cs-CZ" dirty="0" err="1"/>
              <a:t>posting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boycotts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Donald TRUMP,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Caller</a:t>
            </a:r>
            <a:r>
              <a:rPr lang="cs-CZ" dirty="0"/>
              <a:t>, Sept 2018: </a:t>
            </a:r>
          </a:p>
          <a:p>
            <a:pPr marL="0" indent="0">
              <a:buNone/>
            </a:pPr>
            <a:r>
              <a:rPr lang="cs-CZ" dirty="0"/>
              <a:t>„I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it´s</a:t>
            </a:r>
            <a:r>
              <a:rPr lang="cs-CZ" dirty="0"/>
              <a:t> a terrible </a:t>
            </a:r>
            <a:r>
              <a:rPr lang="cs-CZ" dirty="0" err="1"/>
              <a:t>message</a:t>
            </a:r>
            <a:r>
              <a:rPr lang="cs-CZ" dirty="0"/>
              <a:t> and </a:t>
            </a:r>
            <a:r>
              <a:rPr lang="cs-CZ" dirty="0" err="1"/>
              <a:t>message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shouldn´t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sent</a:t>
            </a:r>
            <a:r>
              <a:rPr lang="cs-CZ" dirty="0"/>
              <a:t>.“</a:t>
            </a:r>
          </a:p>
          <a:p>
            <a:pPr marL="0" indent="0">
              <a:buNone/>
            </a:pPr>
            <a:r>
              <a:rPr lang="cs-CZ" sz="1900" dirty="0"/>
              <a:t>Source: </a:t>
            </a:r>
            <a:r>
              <a:rPr lang="cs-CZ" sz="1900" dirty="0">
                <a:hlinkClick r:id="rId2"/>
              </a:rPr>
              <a:t>https://dailycaller.com/2018/09/04/trump-interview-nike-kaepernick-deal/</a:t>
            </a:r>
            <a:endParaRPr lang="cs-CZ" sz="19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NIKE </a:t>
            </a:r>
            <a:r>
              <a:rPr lang="cs-CZ" dirty="0" err="1"/>
              <a:t>lost</a:t>
            </a:r>
            <a:r>
              <a:rPr lang="cs-CZ" dirty="0"/>
              <a:t> </a:t>
            </a:r>
            <a:r>
              <a:rPr lang="cs-CZ" dirty="0" err="1"/>
              <a:t>conservative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 and </a:t>
            </a:r>
            <a:r>
              <a:rPr lang="cs-CZ" dirty="0" err="1"/>
              <a:t>gained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/>
              <a:t>Sexist</a:t>
            </a:r>
            <a:r>
              <a:rPr lang="cs-CZ" sz="3200" b="1" dirty="0"/>
              <a:t> </a:t>
            </a:r>
            <a:r>
              <a:rPr lang="cs-CZ" sz="3200" b="1" dirty="0" err="1"/>
              <a:t>piggy</a:t>
            </a:r>
            <a:r>
              <a:rPr lang="cs-CZ" sz="3200" b="1" dirty="0"/>
              <a:t> (Sexistické </a:t>
            </a:r>
            <a:r>
              <a:rPr lang="cs-CZ" sz="3200" b="1" dirty="0" err="1"/>
              <a:t>prasátečko</a:t>
            </a:r>
            <a:r>
              <a:rPr lang="cs-CZ" sz="3200" b="1" dirty="0"/>
              <a:t>)</a:t>
            </a:r>
            <a:endParaRPr lang="en-US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790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3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2. </a:t>
            </a:r>
            <a:r>
              <a:rPr lang="cs-CZ" sz="3200" b="1" dirty="0" err="1"/>
              <a:t>Photo</a:t>
            </a:r>
            <a:r>
              <a:rPr lang="cs-CZ" sz="3200" b="1" dirty="0"/>
              <a:t> as a </a:t>
            </a:r>
            <a:r>
              <a:rPr lang="cs-CZ" sz="3200" b="1" dirty="0" err="1"/>
              <a:t>social</a:t>
            </a:r>
            <a:r>
              <a:rPr lang="cs-CZ" sz="3200" b="1" dirty="0"/>
              <a:t> memento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medal</a:t>
            </a:r>
            <a:r>
              <a:rPr lang="cs-CZ" dirty="0"/>
              <a:t> </a:t>
            </a:r>
            <a:r>
              <a:rPr lang="cs-CZ" dirty="0" err="1"/>
              <a:t>ceremony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Stadium in Mexiko City on </a:t>
            </a:r>
            <a:r>
              <a:rPr lang="cs-CZ" dirty="0" err="1"/>
              <a:t>October</a:t>
            </a:r>
            <a:r>
              <a:rPr lang="cs-CZ" dirty="0"/>
              <a:t> 16, 1968, </a:t>
            </a:r>
            <a:r>
              <a:rPr lang="cs-CZ" dirty="0" err="1"/>
              <a:t>African-American</a:t>
            </a:r>
            <a:r>
              <a:rPr lang="cs-CZ" dirty="0"/>
              <a:t> </a:t>
            </a:r>
            <a:r>
              <a:rPr lang="cs-CZ" dirty="0" err="1"/>
              <a:t>athletes</a:t>
            </a:r>
            <a:r>
              <a:rPr lang="cs-CZ" dirty="0"/>
              <a:t> </a:t>
            </a:r>
            <a:r>
              <a:rPr lang="cs-CZ" dirty="0" err="1"/>
              <a:t>Tommies</a:t>
            </a:r>
            <a:r>
              <a:rPr lang="cs-CZ" dirty="0"/>
              <a:t> SMITH and John CARLOS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raised</a:t>
            </a:r>
            <a:r>
              <a:rPr lang="cs-CZ" dirty="0"/>
              <a:t> a </a:t>
            </a:r>
            <a:r>
              <a:rPr lang="cs-CZ" dirty="0" err="1"/>
              <a:t>black-gloved</a:t>
            </a:r>
            <a:r>
              <a:rPr lang="cs-CZ" dirty="0"/>
              <a:t> </a:t>
            </a:r>
            <a:r>
              <a:rPr lang="cs-CZ" dirty="0" err="1"/>
              <a:t>fist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playing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 </a:t>
            </a:r>
            <a:r>
              <a:rPr lang="cs-CZ" dirty="0" err="1"/>
              <a:t>national</a:t>
            </a:r>
            <a:r>
              <a:rPr lang="cs-CZ" dirty="0"/>
              <a:t> anthem.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This event became one of the most iconic sports images of the 20th century.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56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687353"/>
              </p:ext>
            </p:extLst>
          </p:nvPr>
        </p:nvGraphicFramePr>
        <p:xfrm>
          <a:off x="838200" y="1089329"/>
          <a:ext cx="10515600" cy="454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07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3913"/>
            <a:ext cx="10515600" cy="518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this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Salute (Black </a:t>
            </a:r>
            <a:r>
              <a:rPr lang="cs-CZ" dirty="0" err="1"/>
              <a:t>Power</a:t>
            </a:r>
            <a:r>
              <a:rPr lang="cs-CZ" dirty="0"/>
              <a:t> Salute)</a:t>
            </a:r>
            <a:r>
              <a:rPr lang="en-US" dirty="0"/>
              <a:t>, </a:t>
            </a:r>
            <a:r>
              <a:rPr lang="en-US" b="1" dirty="0"/>
              <a:t>they were banned from further Olympic activities.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The event was one of the most overtly political statements in the history of the modern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Tommie Smith stated in his autobiography, "Silent Gesture", that the salute was a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en-US" dirty="0"/>
              <a:t>salute.</a:t>
            </a:r>
            <a:endParaRPr lang="cs-CZ" dirty="0"/>
          </a:p>
          <a:p>
            <a:pPr marL="0" indent="0">
              <a:buNone/>
            </a:pPr>
            <a:r>
              <a:rPr lang="cs-CZ" sz="1800" dirty="0"/>
              <a:t>Source:</a:t>
            </a:r>
            <a:r>
              <a:rPr lang="en-US" sz="1800" dirty="0"/>
              <a:t> </a:t>
            </a:r>
            <a:endParaRPr lang="cs-CZ" sz="1800" dirty="0"/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http://www.sportmyway.eu/2017/12/01/70sportways-32-tommy-smith-john-carlos-human-rights-salute/</a:t>
            </a:r>
            <a:endParaRPr lang="cs-CZ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050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59" y="1406022"/>
            <a:ext cx="5715000" cy="3695700"/>
          </a:xfrm>
        </p:spPr>
      </p:pic>
    </p:spTree>
    <p:extLst>
      <p:ext uri="{BB962C8B-B14F-4D97-AF65-F5344CB8AC3E}">
        <p14:creationId xmlns:p14="http://schemas.microsoft.com/office/powerpoint/2010/main" val="28705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692975"/>
              </p:ext>
            </p:extLst>
          </p:nvPr>
        </p:nvGraphicFramePr>
        <p:xfrm>
          <a:off x="838200" y="1057523"/>
          <a:ext cx="10515600" cy="51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71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863565"/>
              </p:ext>
            </p:extLst>
          </p:nvPr>
        </p:nvGraphicFramePr>
        <p:xfrm>
          <a:off x="838200" y="818984"/>
          <a:ext cx="10515600" cy="535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06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3. Music video as a </a:t>
            </a:r>
            <a:r>
              <a:rPr lang="cs-CZ" sz="3200" b="1" dirty="0" err="1"/>
              <a:t>social</a:t>
            </a:r>
            <a:r>
              <a:rPr lang="cs-CZ" sz="3200" b="1" dirty="0"/>
              <a:t> memento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Music Video: </a:t>
            </a:r>
            <a:r>
              <a:rPr lang="cs-CZ" sz="2400" dirty="0" err="1"/>
              <a:t>Childish</a:t>
            </a:r>
            <a:r>
              <a:rPr lang="cs-CZ" sz="2400" dirty="0"/>
              <a:t> </a:t>
            </a:r>
            <a:r>
              <a:rPr lang="cs-CZ" sz="2400" dirty="0" err="1"/>
              <a:t>Gambino</a:t>
            </a:r>
            <a:r>
              <a:rPr lang="cs-CZ" sz="2400" dirty="0"/>
              <a:t> -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America</a:t>
            </a:r>
          </a:p>
          <a:p>
            <a:pPr marL="0" indent="0">
              <a:buNone/>
            </a:pPr>
            <a:r>
              <a:rPr lang="cs-CZ" sz="1800" dirty="0"/>
              <a:t>Source: </a:t>
            </a:r>
            <a:r>
              <a:rPr lang="cs-CZ" sz="1800" dirty="0">
                <a:hlinkClick r:id="rId2"/>
              </a:rPr>
              <a:t>https://www.youtube.com/watch?v=VYOjWnS4cMY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 err="1"/>
              <a:t>Analysis</a:t>
            </a:r>
            <a:r>
              <a:rPr lang="cs-CZ" sz="2400" dirty="0"/>
              <a:t>: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Hidden</a:t>
            </a:r>
            <a:r>
              <a:rPr lang="cs-CZ" sz="2400" dirty="0"/>
              <a:t> </a:t>
            </a:r>
            <a:r>
              <a:rPr lang="cs-CZ" sz="2400" dirty="0" err="1"/>
              <a:t>Meanings</a:t>
            </a:r>
            <a:r>
              <a:rPr lang="cs-CZ" sz="2400" dirty="0"/>
              <a:t> </a:t>
            </a:r>
            <a:r>
              <a:rPr lang="cs-CZ" sz="2400" dirty="0" err="1"/>
              <a:t>Behind</a:t>
            </a:r>
            <a:r>
              <a:rPr lang="cs-CZ" sz="2400" dirty="0"/>
              <a:t> </a:t>
            </a:r>
            <a:r>
              <a:rPr lang="cs-CZ" sz="2400" dirty="0" err="1"/>
              <a:t>Childish</a:t>
            </a:r>
            <a:r>
              <a:rPr lang="cs-CZ" sz="2400" dirty="0"/>
              <a:t> </a:t>
            </a:r>
            <a:r>
              <a:rPr lang="cs-CZ" sz="2400" dirty="0" err="1"/>
              <a:t>Gambino´s</a:t>
            </a:r>
            <a:r>
              <a:rPr lang="cs-CZ" sz="2400" dirty="0"/>
              <a:t> ´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America´ Video</a:t>
            </a:r>
          </a:p>
          <a:p>
            <a:pPr marL="0" indent="0">
              <a:buNone/>
            </a:pPr>
            <a:r>
              <a:rPr lang="cs-CZ" sz="1800" dirty="0"/>
              <a:t>Source: </a:t>
            </a:r>
            <a:r>
              <a:rPr lang="cs-CZ" sz="1800" dirty="0">
                <a:hlinkClick r:id="rId3"/>
              </a:rPr>
              <a:t>https://www.youtube.com/watch?v=kWTBTRGfKew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59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Ads</a:t>
            </a:r>
            <a:r>
              <a:rPr lang="cs-CZ" dirty="0"/>
              <a:t>, </a:t>
            </a:r>
            <a:r>
              <a:rPr lang="cs-CZ" dirty="0" err="1"/>
              <a:t>photos</a:t>
            </a:r>
            <a:r>
              <a:rPr lang="cs-CZ" dirty="0"/>
              <a:t>, </a:t>
            </a:r>
            <a:r>
              <a:rPr lang="cs-CZ" dirty="0" err="1"/>
              <a:t>videos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mirror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society and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6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/>
              <a:t>Lecture</a:t>
            </a:r>
            <a:r>
              <a:rPr lang="cs-CZ" sz="3600" dirty="0"/>
              <a:t> </a:t>
            </a:r>
            <a:r>
              <a:rPr lang="cs-CZ" sz="3600" dirty="0" err="1"/>
              <a:t>content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95777"/>
            <a:ext cx="10515600" cy="4181186"/>
          </a:xfrm>
        </p:spPr>
        <p:txBody>
          <a:bodyPr/>
          <a:lstStyle/>
          <a:p>
            <a:r>
              <a:rPr lang="cs-CZ" b="1" dirty="0"/>
              <a:t>1. </a:t>
            </a:r>
            <a:r>
              <a:rPr lang="cs-CZ" b="1" dirty="0" err="1"/>
              <a:t>Advertisement</a:t>
            </a:r>
            <a:r>
              <a:rPr lang="cs-CZ" b="1" dirty="0"/>
              <a:t> as a </a:t>
            </a:r>
            <a:r>
              <a:rPr lang="cs-CZ" b="1" dirty="0" err="1"/>
              <a:t>social</a:t>
            </a:r>
            <a:r>
              <a:rPr lang="cs-CZ" b="1" dirty="0"/>
              <a:t> memento</a:t>
            </a:r>
          </a:p>
          <a:p>
            <a:r>
              <a:rPr lang="cs-CZ" b="1" dirty="0"/>
              <a:t>2. </a:t>
            </a:r>
            <a:r>
              <a:rPr lang="cs-CZ" b="1" dirty="0" err="1"/>
              <a:t>Photo</a:t>
            </a:r>
            <a:r>
              <a:rPr lang="cs-CZ" b="1" dirty="0"/>
              <a:t> as a </a:t>
            </a:r>
            <a:r>
              <a:rPr lang="cs-CZ" b="1" dirty="0" err="1"/>
              <a:t>social</a:t>
            </a:r>
            <a:r>
              <a:rPr lang="cs-CZ" b="1" dirty="0"/>
              <a:t> memento</a:t>
            </a:r>
          </a:p>
          <a:p>
            <a:r>
              <a:rPr lang="cs-CZ" b="1" dirty="0"/>
              <a:t>3. Music video as a </a:t>
            </a:r>
            <a:r>
              <a:rPr lang="cs-CZ" b="1" dirty="0" err="1"/>
              <a:t>social</a:t>
            </a:r>
            <a:r>
              <a:rPr lang="cs-CZ" b="1" dirty="0"/>
              <a:t> memento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4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err="1"/>
              <a:t>Importance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Media and </a:t>
            </a:r>
            <a:r>
              <a:rPr lang="cs-CZ" sz="3600" b="1" dirty="0" err="1"/>
              <a:t>Visual</a:t>
            </a:r>
            <a:r>
              <a:rPr lang="cs-CZ" sz="3600" b="1" dirty="0"/>
              <a:t> </a:t>
            </a:r>
            <a:r>
              <a:rPr lang="cs-CZ" sz="3600" b="1" dirty="0" err="1"/>
              <a:t>Literacy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Media literacy</a:t>
            </a:r>
            <a:r>
              <a:rPr lang="en-US" dirty="0"/>
              <a:t> builds an understanding of the </a:t>
            </a:r>
            <a:r>
              <a:rPr lang="en-US" b="1" dirty="0"/>
              <a:t>role of media</a:t>
            </a:r>
            <a:r>
              <a:rPr lang="en-US" dirty="0"/>
              <a:t> </a:t>
            </a:r>
            <a:r>
              <a:rPr lang="en-US" b="1" dirty="0"/>
              <a:t>in society </a:t>
            </a:r>
            <a:r>
              <a:rPr lang="en-US" dirty="0"/>
              <a:t>as well as essential skills of inquiry and self-expression necessary for citizens of a democracy.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Visual</a:t>
            </a:r>
            <a:r>
              <a:rPr lang="cs-CZ" b="1" dirty="0"/>
              <a:t> </a:t>
            </a:r>
            <a:r>
              <a:rPr lang="cs-CZ" b="1" dirty="0" err="1"/>
              <a:t>literacy</a:t>
            </a:r>
            <a:r>
              <a:rPr lang="en-US" dirty="0"/>
              <a:t> can improve one's creativity, </a:t>
            </a:r>
            <a:r>
              <a:rPr lang="en-US" b="1" dirty="0"/>
              <a:t>critical thinking</a:t>
            </a:r>
            <a:r>
              <a:rPr lang="en-US" dirty="0"/>
              <a:t>, educational achievement, empathy towards others, and ability to decipher technology.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 err="1"/>
              <a:t>Sources</a:t>
            </a:r>
            <a:r>
              <a:rPr lang="cs-CZ" sz="1800" dirty="0"/>
              <a:t>: </a:t>
            </a: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https://www.medialit.org/reading-room/what-media-literacy-definitionand-more</a:t>
            </a:r>
            <a:endParaRPr lang="cs-CZ" sz="1800" dirty="0"/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https://www.opencolleges.edu.au/informed/features/why-visual-literacy-is-more-important-than-ever-10-ways-to-cultivate-it/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4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74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1. </a:t>
            </a:r>
            <a:r>
              <a:rPr lang="cs-CZ" sz="3200" b="1" dirty="0" err="1"/>
              <a:t>Advertisement</a:t>
            </a:r>
            <a:r>
              <a:rPr lang="cs-CZ" sz="3200" b="1" dirty="0"/>
              <a:t> as a </a:t>
            </a:r>
            <a:r>
              <a:rPr lang="cs-CZ" sz="3200" b="1" dirty="0" err="1"/>
              <a:t>social</a:t>
            </a:r>
            <a:r>
              <a:rPr lang="cs-CZ" sz="3200" b="1" dirty="0"/>
              <a:t> memento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NIKE has a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responding</a:t>
            </a:r>
            <a:r>
              <a:rPr lang="cs-CZ" dirty="0"/>
              <a:t> to </a:t>
            </a:r>
            <a:r>
              <a:rPr lang="cs-CZ" dirty="0" err="1"/>
              <a:t>topical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NIKE </a:t>
            </a:r>
            <a:r>
              <a:rPr lang="cs-CZ" b="1" dirty="0" err="1"/>
              <a:t>chose</a:t>
            </a:r>
            <a:r>
              <a:rPr lang="cs-CZ" b="1" dirty="0"/>
              <a:t> </a:t>
            </a:r>
            <a:r>
              <a:rPr lang="cs-CZ" b="1" dirty="0" err="1"/>
              <a:t>Colin</a:t>
            </a:r>
            <a:r>
              <a:rPr lang="cs-CZ" b="1" dirty="0"/>
              <a:t> </a:t>
            </a:r>
            <a:r>
              <a:rPr lang="cs-CZ" b="1" dirty="0" err="1"/>
              <a:t>Kaepernick</a:t>
            </a:r>
            <a:r>
              <a:rPr lang="cs-CZ" b="1" dirty="0"/>
              <a:t> as </a:t>
            </a:r>
            <a:r>
              <a:rPr lang="cs-CZ" b="1" dirty="0" err="1"/>
              <a:t>the</a:t>
            </a:r>
            <a:r>
              <a:rPr lang="cs-CZ" b="1" dirty="0"/>
              <a:t> face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its</a:t>
            </a:r>
            <a:r>
              <a:rPr lang="cs-CZ" b="1" dirty="0"/>
              <a:t> 30th </a:t>
            </a:r>
            <a:r>
              <a:rPr lang="cs-CZ" b="1" dirty="0" err="1"/>
              <a:t>anniversary</a:t>
            </a:r>
            <a:r>
              <a:rPr lang="cs-CZ" b="1" dirty="0"/>
              <a:t> „Just Do </a:t>
            </a:r>
            <a:r>
              <a:rPr lang="cs-CZ" b="1" dirty="0" err="1"/>
              <a:t>It</a:t>
            </a:r>
            <a:r>
              <a:rPr lang="cs-CZ" b="1" dirty="0"/>
              <a:t>“ </a:t>
            </a:r>
            <a:r>
              <a:rPr lang="cs-CZ" b="1" dirty="0" err="1"/>
              <a:t>campaign</a:t>
            </a:r>
            <a:r>
              <a:rPr lang="cs-CZ" b="1" dirty="0"/>
              <a:t>.</a:t>
            </a:r>
          </a:p>
          <a:p>
            <a:pPr marL="0" indent="0">
              <a:buNone/>
            </a:pPr>
            <a:r>
              <a:rPr lang="cs-CZ" sz="2000" i="1" dirty="0" err="1"/>
              <a:t>September</a:t>
            </a:r>
            <a:r>
              <a:rPr lang="cs-CZ" sz="2000" i="1" dirty="0"/>
              <a:t>, 2018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Former</a:t>
            </a:r>
            <a:r>
              <a:rPr lang="cs-CZ" dirty="0"/>
              <a:t> US NFL </a:t>
            </a:r>
            <a:r>
              <a:rPr lang="cs-CZ" dirty="0" err="1"/>
              <a:t>player</a:t>
            </a:r>
            <a:r>
              <a:rPr lang="cs-CZ" dirty="0"/>
              <a:t> </a:t>
            </a:r>
            <a:r>
              <a:rPr lang="cs-CZ" dirty="0" err="1"/>
              <a:t>Kaepernick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Aug</a:t>
            </a:r>
            <a:r>
              <a:rPr lang="cs-CZ" dirty="0"/>
              <a:t> 2016,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kneeling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anthem.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73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100" dirty="0" err="1"/>
              <a:t>Kaepernick</a:t>
            </a:r>
            <a:r>
              <a:rPr lang="cs-CZ" sz="3100" dirty="0"/>
              <a:t> </a:t>
            </a:r>
            <a:r>
              <a:rPr lang="cs-CZ" sz="3100" dirty="0" err="1"/>
              <a:t>knelt</a:t>
            </a:r>
            <a:r>
              <a:rPr lang="cs-CZ" sz="3100" dirty="0"/>
              <a:t> in protest </a:t>
            </a:r>
            <a:r>
              <a:rPr lang="cs-CZ" sz="3100" dirty="0" err="1"/>
              <a:t>of</a:t>
            </a:r>
            <a:r>
              <a:rPr lang="cs-CZ" sz="3100" dirty="0"/>
              <a:t> police </a:t>
            </a:r>
            <a:r>
              <a:rPr lang="cs-CZ" sz="3100" dirty="0" err="1"/>
              <a:t>shootings</a:t>
            </a:r>
            <a:r>
              <a:rPr lang="cs-CZ" sz="3100" dirty="0"/>
              <a:t> </a:t>
            </a:r>
            <a:r>
              <a:rPr lang="cs-CZ" sz="3100" dirty="0" err="1"/>
              <a:t>of</a:t>
            </a:r>
            <a:r>
              <a:rPr lang="cs-CZ" sz="3100" dirty="0"/>
              <a:t> </a:t>
            </a:r>
            <a:r>
              <a:rPr lang="cs-CZ" sz="3100" dirty="0" err="1"/>
              <a:t>unarmed</a:t>
            </a:r>
            <a:r>
              <a:rPr lang="cs-CZ" sz="3100" dirty="0"/>
              <a:t> </a:t>
            </a:r>
            <a:r>
              <a:rPr lang="cs-CZ" sz="3100" dirty="0" err="1"/>
              <a:t>black</a:t>
            </a:r>
            <a:r>
              <a:rPr lang="cs-CZ" sz="3100" dirty="0"/>
              <a:t> </a:t>
            </a:r>
            <a:r>
              <a:rPr lang="cs-CZ" sz="3100" dirty="0" err="1"/>
              <a:t>men</a:t>
            </a:r>
            <a:r>
              <a:rPr lang="cs-CZ" sz="3100" dirty="0"/>
              <a:t>.</a:t>
            </a:r>
            <a:br>
              <a:rPr lang="cs-CZ" sz="3100" dirty="0"/>
            </a:br>
            <a:endParaRPr lang="en-US" sz="31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009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67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83241"/>
            <a:ext cx="10515600" cy="409372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And he </a:t>
            </a:r>
            <a:r>
              <a:rPr lang="cs-CZ" dirty="0" err="1"/>
              <a:t>started</a:t>
            </a:r>
            <a:r>
              <a:rPr lang="cs-CZ" dirty="0"/>
              <a:t> a trend…</a:t>
            </a:r>
          </a:p>
        </p:txBody>
      </p:sp>
    </p:spTree>
    <p:extLst>
      <p:ext uri="{BB962C8B-B14F-4D97-AF65-F5344CB8AC3E}">
        <p14:creationId xmlns:p14="http://schemas.microsoft.com/office/powerpoint/2010/main" val="10944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Massive</a:t>
            </a:r>
            <a:r>
              <a:rPr lang="cs-CZ" sz="2800" dirty="0"/>
              <a:t> </a:t>
            </a:r>
            <a:r>
              <a:rPr lang="cs-CZ" sz="2800" dirty="0" err="1"/>
              <a:t>protests</a:t>
            </a:r>
            <a:r>
              <a:rPr lang="cs-CZ" sz="2800" dirty="0"/>
              <a:t> led to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debate</a:t>
            </a:r>
            <a:r>
              <a:rPr lang="cs-CZ" sz="2800" dirty="0"/>
              <a:t> </a:t>
            </a:r>
            <a:r>
              <a:rPr lang="cs-CZ" sz="2800" dirty="0" err="1"/>
              <a:t>about</a:t>
            </a:r>
            <a:r>
              <a:rPr lang="cs-CZ" sz="2800" dirty="0"/>
              <a:t> </a:t>
            </a:r>
            <a:r>
              <a:rPr lang="cs-CZ" sz="2800" dirty="0" err="1"/>
              <a:t>privilege</a:t>
            </a:r>
            <a:r>
              <a:rPr lang="cs-CZ" sz="2800" dirty="0"/>
              <a:t>, </a:t>
            </a:r>
            <a:r>
              <a:rPr lang="cs-CZ" sz="2800" dirty="0" err="1"/>
              <a:t>pride</a:t>
            </a:r>
            <a:r>
              <a:rPr lang="cs-CZ" sz="2800" dirty="0"/>
              <a:t> and </a:t>
            </a:r>
            <a:r>
              <a:rPr lang="cs-CZ" sz="2800" dirty="0" err="1"/>
              <a:t>patriotism</a:t>
            </a:r>
            <a:r>
              <a:rPr lang="cs-CZ" sz="2800" dirty="0"/>
              <a:t>.</a:t>
            </a:r>
            <a:endParaRPr lang="en-US" sz="2800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14645"/>
              </p:ext>
            </p:extLst>
          </p:nvPr>
        </p:nvGraphicFramePr>
        <p:xfrm>
          <a:off x="838200" y="2059387"/>
          <a:ext cx="10515600" cy="411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25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78010"/>
            <a:ext cx="10515600" cy="519895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Colin</a:t>
            </a:r>
            <a:r>
              <a:rPr lang="cs-CZ" dirty="0"/>
              <a:t> KAEPERNICK </a:t>
            </a:r>
            <a:r>
              <a:rPr lang="cs-CZ" dirty="0" err="1"/>
              <a:t>received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Donald TRUMP, Sept 25, 2017:</a:t>
            </a:r>
          </a:p>
          <a:p>
            <a:pPr marL="0" indent="0">
              <a:buNone/>
            </a:pPr>
            <a:r>
              <a:rPr lang="cs-CZ" dirty="0"/>
              <a:t>„He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fired</a:t>
            </a:r>
            <a:r>
              <a:rPr lang="cs-CZ" dirty="0"/>
              <a:t>!“ </a:t>
            </a:r>
            <a:r>
              <a:rPr lang="cs-CZ" dirty="0" err="1"/>
              <a:t>Says</a:t>
            </a:r>
            <a:r>
              <a:rPr lang="cs-CZ" dirty="0"/>
              <a:t> </a:t>
            </a:r>
            <a:r>
              <a:rPr lang="cs-CZ" dirty="0" err="1"/>
              <a:t>Trump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NFL </a:t>
            </a:r>
            <a:r>
              <a:rPr lang="cs-CZ" dirty="0" err="1"/>
              <a:t>player</a:t>
            </a:r>
            <a:endParaRPr lang="cs-CZ" dirty="0"/>
          </a:p>
          <a:p>
            <a:pPr marL="0" indent="0">
              <a:buNone/>
            </a:pPr>
            <a:r>
              <a:rPr lang="cs-CZ" sz="1800" dirty="0"/>
              <a:t>Source: </a:t>
            </a:r>
            <a:r>
              <a:rPr lang="cs-CZ" sz="1800" dirty="0">
                <a:hlinkClick r:id="rId2"/>
              </a:rPr>
              <a:t>https://www.youtube.com/watch?v=694d8BAcLug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18" y="1169590"/>
            <a:ext cx="3017782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54157"/>
            <a:ext cx="10515600" cy="522280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NIKE „Just Do </a:t>
            </a:r>
            <a:r>
              <a:rPr lang="cs-CZ" dirty="0" err="1"/>
              <a:t>It</a:t>
            </a:r>
            <a:r>
              <a:rPr lang="cs-CZ" dirty="0"/>
              <a:t>“ </a:t>
            </a:r>
            <a:r>
              <a:rPr lang="cs-CZ" dirty="0" err="1"/>
              <a:t>campaign</a:t>
            </a:r>
            <a:r>
              <a:rPr lang="cs-CZ" dirty="0"/>
              <a:t>, 2018: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Motto: „</a:t>
            </a:r>
            <a:r>
              <a:rPr lang="cs-CZ" dirty="0" err="1"/>
              <a:t>Believe</a:t>
            </a:r>
            <a:r>
              <a:rPr lang="cs-CZ" dirty="0"/>
              <a:t> in </a:t>
            </a:r>
            <a:r>
              <a:rPr lang="cs-CZ" dirty="0" err="1"/>
              <a:t>something</a:t>
            </a:r>
            <a:r>
              <a:rPr lang="cs-CZ" dirty="0"/>
              <a:t>.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sacrificing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/>
              <a:t>Source: </a:t>
            </a:r>
            <a:r>
              <a:rPr lang="en-US" sz="1800" dirty="0">
                <a:hlinkClick r:id="rId2"/>
              </a:rPr>
              <a:t>https://www.youtube.com/watch?v=-grjIUWKoBA</a:t>
            </a:r>
            <a:endParaRPr lang="cs-CZ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820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724</Words>
  <Application>Microsoft Office PowerPoint</Application>
  <PresentationFormat>Širokoúhlá obrazovka</PresentationFormat>
  <Paragraphs>89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Media Literacy</vt:lpstr>
      <vt:lpstr>Lecture content</vt:lpstr>
      <vt:lpstr>Importance of Media and Visual Literacy</vt:lpstr>
      <vt:lpstr>1. Advertisement as a social memento</vt:lpstr>
      <vt:lpstr> Kaepernick knelt in protest of police shootings of unarmed black men. </vt:lpstr>
      <vt:lpstr>Prezentace aplikace PowerPoint</vt:lpstr>
      <vt:lpstr>Massive protests led to the debate about privilege, pride and patriotism.</vt:lpstr>
      <vt:lpstr>Prezentace aplikace PowerPoint</vt:lpstr>
      <vt:lpstr>Prezentace aplikace PowerPoint</vt:lpstr>
      <vt:lpstr>Prezentace aplikace PowerPoint</vt:lpstr>
      <vt:lpstr>Sexist piggy (Sexistické prasátečko)</vt:lpstr>
      <vt:lpstr>2. Photo as a social memento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Music video as a social memento</vt:lpstr>
      <vt:lpstr>Prezentace aplikace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</dc:title>
  <dc:creator>23217</dc:creator>
  <cp:lastModifiedBy>Pavel Sedláček</cp:lastModifiedBy>
  <cp:revision>44</cp:revision>
  <cp:lastPrinted>2018-11-28T17:10:08Z</cp:lastPrinted>
  <dcterms:created xsi:type="dcterms:W3CDTF">2018-11-28T07:19:10Z</dcterms:created>
  <dcterms:modified xsi:type="dcterms:W3CDTF">2018-12-06T17:39:48Z</dcterms:modified>
</cp:coreProperties>
</file>