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3"/>
  </p:notesMasterIdLst>
  <p:handoutMasterIdLst>
    <p:handoutMasterId r:id="rId104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664" r:id="rId15"/>
    <p:sldId id="546" r:id="rId16"/>
    <p:sldId id="547" r:id="rId17"/>
    <p:sldId id="608" r:id="rId18"/>
    <p:sldId id="629" r:id="rId19"/>
    <p:sldId id="601" r:id="rId20"/>
    <p:sldId id="602" r:id="rId21"/>
    <p:sldId id="633" r:id="rId22"/>
    <p:sldId id="634" r:id="rId23"/>
    <p:sldId id="605" r:id="rId24"/>
    <p:sldId id="635" r:id="rId25"/>
    <p:sldId id="607" r:id="rId26"/>
    <p:sldId id="544" r:id="rId27"/>
    <p:sldId id="504" r:id="rId28"/>
    <p:sldId id="505" r:id="rId29"/>
    <p:sldId id="548" r:id="rId30"/>
    <p:sldId id="527" r:id="rId31"/>
    <p:sldId id="551" r:id="rId32"/>
    <p:sldId id="554" r:id="rId33"/>
    <p:sldId id="559" r:id="rId34"/>
    <p:sldId id="560" r:id="rId35"/>
    <p:sldId id="561" r:id="rId36"/>
    <p:sldId id="624" r:id="rId37"/>
    <p:sldId id="555" r:id="rId38"/>
    <p:sldId id="623" r:id="rId39"/>
    <p:sldId id="553" r:id="rId40"/>
    <p:sldId id="562" r:id="rId41"/>
    <p:sldId id="563" r:id="rId42"/>
    <p:sldId id="625" r:id="rId43"/>
    <p:sldId id="659" r:id="rId44"/>
    <p:sldId id="660" r:id="rId45"/>
    <p:sldId id="556" r:id="rId46"/>
    <p:sldId id="663" r:id="rId47"/>
    <p:sldId id="636" r:id="rId48"/>
    <p:sldId id="658" r:id="rId49"/>
    <p:sldId id="637" r:id="rId50"/>
    <p:sldId id="567" r:id="rId51"/>
    <p:sldId id="398" r:id="rId52"/>
    <p:sldId id="638" r:id="rId53"/>
    <p:sldId id="568" r:id="rId54"/>
    <p:sldId id="639" r:id="rId55"/>
    <p:sldId id="453" r:id="rId56"/>
    <p:sldId id="478" r:id="rId57"/>
    <p:sldId id="455" r:id="rId58"/>
    <p:sldId id="528" r:id="rId59"/>
    <p:sldId id="621" r:id="rId60"/>
    <p:sldId id="461" r:id="rId61"/>
    <p:sldId id="618" r:id="rId62"/>
    <p:sldId id="457" r:id="rId63"/>
    <p:sldId id="475" r:id="rId64"/>
    <p:sldId id="582" r:id="rId65"/>
    <p:sldId id="641" r:id="rId66"/>
    <p:sldId id="642" r:id="rId67"/>
    <p:sldId id="463" r:id="rId68"/>
    <p:sldId id="492" r:id="rId69"/>
    <p:sldId id="643" r:id="rId70"/>
    <p:sldId id="530" r:id="rId71"/>
    <p:sldId id="617" r:id="rId72"/>
    <p:sldId id="644" r:id="rId73"/>
    <p:sldId id="645" r:id="rId74"/>
    <p:sldId id="583" r:id="rId75"/>
    <p:sldId id="646" r:id="rId76"/>
    <p:sldId id="647" r:id="rId77"/>
    <p:sldId id="648" r:id="rId78"/>
    <p:sldId id="649" r:id="rId79"/>
    <p:sldId id="650" r:id="rId80"/>
    <p:sldId id="586" r:id="rId81"/>
    <p:sldId id="579" r:id="rId82"/>
    <p:sldId id="578" r:id="rId83"/>
    <p:sldId id="581" r:id="rId84"/>
    <p:sldId id="580" r:id="rId85"/>
    <p:sldId id="616" r:id="rId86"/>
    <p:sldId id="574" r:id="rId87"/>
    <p:sldId id="508" r:id="rId88"/>
    <p:sldId id="651" r:id="rId89"/>
    <p:sldId id="537" r:id="rId90"/>
    <p:sldId id="571" r:id="rId91"/>
    <p:sldId id="572" r:id="rId92"/>
    <p:sldId id="573" r:id="rId93"/>
    <p:sldId id="653" r:id="rId94"/>
    <p:sldId id="656" r:id="rId95"/>
    <p:sldId id="654" r:id="rId96"/>
    <p:sldId id="509" r:id="rId97"/>
    <p:sldId id="576" r:id="rId98"/>
    <p:sldId id="662" r:id="rId99"/>
    <p:sldId id="661" r:id="rId100"/>
    <p:sldId id="539" r:id="rId101"/>
    <p:sldId id="652" r:id="rId102"/>
  </p:sldIdLst>
  <p:sldSz cx="9144000" cy="6858000" type="screen4x3"/>
  <p:notesSz cx="6797675" cy="9926638"/>
  <p:custDataLst>
    <p:tags r:id="rId10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05" d="100"/>
          <a:sy n="105" d="100"/>
        </p:scale>
        <p:origin x="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5. 10. 2018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smtClean="0">
                <a:solidFill>
                  <a:schemeClr val="bg1"/>
                </a:solidFill>
                <a:latin typeface="Verdana" panose="020B0604030504040204" pitchFamily="34" charset="0"/>
              </a:rPr>
              <a:t>– ZUR783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5283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2. září 2011 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http://www.citace.com/CSN-ISO-690.pdf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kontextu, tak už musíme citovat zdroj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96753"/>
            <a:ext cx="8352928" cy="1368151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56765"/>
            <a:ext cx="4416491" cy="331236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586913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 smtClean="0"/>
              <a:t>Plagiarism</a:t>
            </a:r>
            <a:r>
              <a:rPr lang="cs-CZ" sz="1000" dirty="0" smtClean="0"/>
              <a:t>. In: </a:t>
            </a:r>
            <a:r>
              <a:rPr lang="cs-CZ" sz="1000" i="1" dirty="0" err="1" smtClean="0"/>
              <a:t>Techsparks</a:t>
            </a:r>
            <a:r>
              <a:rPr lang="cs-CZ" sz="1000" dirty="0" smtClean="0"/>
              <a:t> [online]. [cit. 2018-09-20]. </a:t>
            </a:r>
            <a:r>
              <a:rPr lang="cs-CZ" sz="1000" dirty="0"/>
              <a:t>Dostupné z: https://www.techsparks.co.in/online-thesis-plagiarism-checker-for-students-and-teachers/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5159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>
                <a:latin typeface="Arial" panose="020B0604020202020204" pitchFamily="34" charset="0"/>
              </a:rPr>
              <a:t>31</a:t>
            </a:r>
            <a:r>
              <a:rPr lang="cs-CZ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zadání úkolu s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termínem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28. 10.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2018</a:t>
            </a:r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25192"/>
            <a:ext cx="7092280" cy="106613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doprovodného materiálu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normy ISO 690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 ČSN ISO 690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2011 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Číselné odkazy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Číselné odkazy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Základní zásady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zjistíme, že neumíme definovat ani základní termíny z dané problematiky, tak bude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jistě lepší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popřemýšlet o zcela jiném tématu práce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8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software?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7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 MU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–&gt; Studijní materiály k předmětu ZUR783: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–&gt;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termín odevzdání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28. 10. 2018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úkol je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povinný</a:t>
            </a:r>
            <a:endParaRPr lang="cs-CZ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10480</TotalTime>
  <Words>4669</Words>
  <Application>Microsoft Office PowerPoint</Application>
  <PresentationFormat>Předvádění na obrazovce (4:3)</PresentationFormat>
  <Paragraphs>583</Paragraphs>
  <Slides>100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100</vt:i4>
      </vt:variant>
    </vt:vector>
  </HeadingPairs>
  <TitlesOfParts>
    <vt:vector size="108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Necitování doprovodného materiálu</vt:lpstr>
      <vt:lpstr>Prezentace aplikace PowerPoint</vt:lpstr>
      <vt:lpstr>Citační styl</vt:lpstr>
      <vt:lpstr>Citační styly</vt:lpstr>
      <vt:lpstr>Prezentace aplikace PowerPoint</vt:lpstr>
      <vt:lpstr>Norma ČSN ISO 690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Číselné odkazy </vt:lpstr>
      <vt:lpstr>Číselné odkazy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Základní zásady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Kniha</vt:lpstr>
      <vt:lpstr>E-kniha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software?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CIKT FSS</cp:lastModifiedBy>
  <cp:revision>858</cp:revision>
  <cp:lastPrinted>2015-10-03T15:31:46Z</cp:lastPrinted>
  <dcterms:created xsi:type="dcterms:W3CDTF">2008-06-02T21:04:14Z</dcterms:created>
  <dcterms:modified xsi:type="dcterms:W3CDTF">2018-10-05T08:22:52Z</dcterms:modified>
</cp:coreProperties>
</file>