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  <p:embeddedFont>
      <p:font typeface="Old Standard TT" panose="020B0604020202020204" charset="-18"/>
      <p:regular r:id="rId26"/>
      <p:bold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64" autoAdjust="0"/>
  </p:normalViewPr>
  <p:slideViewPr>
    <p:cSldViewPr snapToGrid="0">
      <p:cViewPr varScale="1">
        <p:scale>
          <a:sx n="124" d="100"/>
          <a:sy n="124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QFnSnhg7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pLC_zZ5fqFk?t=1m5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04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UK engima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1109*463=513 467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569*1171=666 299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premonition: </a:t>
            </a:r>
            <a:r>
              <a:rPr lang="cs" u="sng" dirty="0">
                <a:solidFill>
                  <a:schemeClr val="hlink"/>
                </a:solidFill>
                <a:hlinkClick r:id="rId3"/>
              </a:rPr>
              <a:t>https://www.youtube.com/watch?v=DvQFnSnhg7U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gaben: </a:t>
            </a:r>
            <a:r>
              <a:rPr lang="cs" u="sng" dirty="0">
                <a:solidFill>
                  <a:schemeClr val="hlink"/>
                </a:solidFill>
                <a:hlinkClick r:id="rId4"/>
              </a:rPr>
              <a:t>https://youtu.be/pLC_zZ5fqFk?t=1m5s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piratske strany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 sz="480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. 201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3600">
                <a:solidFill>
                  <a:srgbClr val="F3F3F3"/>
                </a:solidFill>
              </a:rPr>
              <a:t>IT a společnost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3DAB-3E0A-4BAC-9A60-DA901648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3104-1BC8-48F8-BB08-DB535594D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 descr="Image result for fake news trump">
            <a:extLst>
              <a:ext uri="{FF2B5EF4-FFF2-40B4-BE49-F238E27FC236}">
                <a16:creationId xmlns:a16="http://schemas.microsoft.com/office/drawing/2014/main" id="{4F5A7AAB-0AEE-4CE0-94B1-593F8BEC7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b="15090"/>
          <a:stretch/>
        </p:blipFill>
        <p:spPr bwMode="auto">
          <a:xfrm>
            <a:off x="0" y="0"/>
            <a:ext cx="9143996" cy="47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4849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Sledování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484900" cy="385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sběr metadat, pronikání do systémů soukromých společností, oslabování ochran, plošný odposlech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počátky od WW2, součást Studené války a vnitřní bezpečnosti, + konspirační teorie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Snowden a NSA PRISM, 2013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posilování bezpečnosti státu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čí a proti komu?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l="28380" t="4988" r="29443"/>
          <a:stretch/>
        </p:blipFill>
        <p:spPr>
          <a:xfrm>
            <a:off x="5796750" y="0"/>
            <a:ext cx="3347251" cy="502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134803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Kryptologie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882806"/>
            <a:ext cx="5115985" cy="414406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proniká všemi předchozími problémy, ukázkově dvousečná technologie (TOR)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dlouhá historie, dnes zcela nezbytná součást veškeré elektronické komunikace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souboj o posílení/oslabení veřejné kryptografie: státy vs. korporace vs. lidi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“dopadení teroristů vs. zranitelnost uživatelů”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viz San Bernardino iPhone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splinternet a paradoxní podpora RF, ČLR...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l="7628" r="5294"/>
          <a:stretch/>
        </p:blipFill>
        <p:spPr>
          <a:xfrm>
            <a:off x="5306800" y="0"/>
            <a:ext cx="3837200" cy="50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VR/AR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6222600" cy="386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velmi pravděpodobný a velmi blízký boom s velmi zásadními a velmi těžko předpověditelnými důsledky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zábava, komunikace, cestování, učení a trénink, terapie…     a kdo ví co ještě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zdravotní rizika (nevolnost, fyzické úrazy, zrak?, psychika?)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společenská rizika ???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l="39640" t="6349" r="33043"/>
          <a:stretch/>
        </p:blipFill>
        <p:spPr>
          <a:xfrm>
            <a:off x="6534364" y="0"/>
            <a:ext cx="2609636" cy="50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62" y="0"/>
            <a:ext cx="88772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Svoboda vs. bezpečnost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435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nebo soukromí vs. bezpečnost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momentálně probíhá zásadní spor o tuto rovnováhu v kyberprostoru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zatím není v dohledu žádné dobré řešení 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28061" r="28318"/>
          <a:stretch/>
        </p:blipFill>
        <p:spPr>
          <a:xfrm>
            <a:off x="5155175" y="0"/>
            <a:ext cx="3988824" cy="52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Cybercrime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70200" cy="38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všechno možné od phishingu, RATs až po dětskou pornografii a prodej zbraní a drog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paralelní s rozvojem technologií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klíčová role anonymity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naivity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stíhání pachatelů, vzdělávání lidí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5197" r="4255"/>
          <a:stretch/>
        </p:blipFill>
        <p:spPr>
          <a:xfrm>
            <a:off x="4581825" y="0"/>
            <a:ext cx="4562175" cy="50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670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Pirátství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068200" cy="385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neautorizovaná reproduk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šíření autorských děl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knihtisk &gt; magnetické pasky &gt; diskety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&gt; 	    &gt; CD/DVD &gt; internet &gt; ???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sekuritizace (etika, ekonomická i tvrdá bezpečnost)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namísto adaptace “outsourcing” na stát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opatření: stíhání, zabezpečení, nové služby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00" y="-3"/>
            <a:ext cx="4665301" cy="27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l="24574" t="1146" r="24045"/>
          <a:stretch/>
        </p:blipFill>
        <p:spPr>
          <a:xfrm>
            <a:off x="5379851" y="1997275"/>
            <a:ext cx="2551174" cy="3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Hacktivismus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542200" cy="385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politický a ideologický boj skrze napadání sítí, chráněných systémů, zveřejňování tajemství, propaganda, trolling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kořeny 2008, rozmach od 2010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dnes již zavedený </a:t>
            </a:r>
            <a:r>
              <a:rPr lang="cs" i="1" dirty="0">
                <a:latin typeface="Arial"/>
                <a:ea typeface="Arial"/>
                <a:cs typeface="Arial"/>
                <a:sym typeface="Arial"/>
              </a:rPr>
              <a:t>modus operandi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lepší zabezpečení (haha), trestněprávní stíhání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913" y="0"/>
            <a:ext cx="32900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379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Organizace násilí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379600" cy="38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využívání k organizaci demonstrací, protestů, “revolucí”, rabování, střetů s policií, atp.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první vlaštovka už v Íránu 2009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viditelný problém cca od roku 2011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Londýn, Arabské jaro, Indie, USA, Jižní Amerika, 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blokování služeb, “vypnout internet”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188" y="0"/>
            <a:ext cx="34528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8669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Terorismus online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66900" cy="372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propagace násilí, extremismu, rekrutace, zastrašování, šíření návodů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postupný vývoj již od 90. let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viditelně tomu nasadil korunu Daesh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především cenzura, občas stíhání a likvidace osob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l="24730" t="6291" r="23226" b="7989"/>
          <a:stretch/>
        </p:blipFill>
        <p:spPr>
          <a:xfrm>
            <a:off x="5178600" y="1119675"/>
            <a:ext cx="3965500" cy="32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222513"/>
            <a:ext cx="59190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Korporace a soukromí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5919000" cy="38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kumulace osobních dat pro účely cílené reklamy, nabízení dalších produktů a vázání na platformu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mainstreamový rozmach zhruba od 2007-2012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sociální sítě všeho druhu (facebook, twitter, ...)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služby výměnnou za data k jejich dalšímu využití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otázka zda a pro koho je to vůbec problém?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opatření: individuální volba a zodpovědnost?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750" y="0"/>
            <a:ext cx="2913250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464</Words>
  <Application>Microsoft Office PowerPoint</Application>
  <PresentationFormat>On-screen Show (16:9)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Comic Sans MS</vt:lpstr>
      <vt:lpstr>Old Standard TT</vt:lpstr>
      <vt:lpstr>Arial</vt:lpstr>
      <vt:lpstr>Calibri</vt:lpstr>
      <vt:lpstr>Impact</vt:lpstr>
      <vt:lpstr>Paperback</vt:lpstr>
      <vt:lpstr>Paperback</vt:lpstr>
      <vt:lpstr>Moderní technologie a bezpečnost</vt:lpstr>
      <vt:lpstr>PowerPoint Presentation</vt:lpstr>
      <vt:lpstr>Svoboda vs. bezpečnost</vt:lpstr>
      <vt:lpstr>Cybercrime</vt:lpstr>
      <vt:lpstr>Pirátství</vt:lpstr>
      <vt:lpstr>Hacktivismus</vt:lpstr>
      <vt:lpstr>Organizace násilí </vt:lpstr>
      <vt:lpstr>Terorismus online</vt:lpstr>
      <vt:lpstr>Korporace a soukromí</vt:lpstr>
      <vt:lpstr>PowerPoint Presentation</vt:lpstr>
      <vt:lpstr>Sledování</vt:lpstr>
      <vt:lpstr>Kryptologie</vt:lpstr>
      <vt:lpstr>VR/AR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5</cp:revision>
  <dcterms:modified xsi:type="dcterms:W3CDTF">2019-09-30T06:57:49Z</dcterms:modified>
</cp:coreProperties>
</file>