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5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41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9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2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92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04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7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6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4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7725-114B-4B94-BC74-30A6F7A43791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91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řehled</a:t>
            </a:r>
            <a:r>
              <a:rPr lang="cs-CZ" dirty="0"/>
              <a:t> literatury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BSS104, 1</a:t>
            </a:r>
            <a:r>
              <a:rPr lang="en-US" dirty="0"/>
              <a:t>1</a:t>
            </a:r>
            <a:r>
              <a:rPr lang="cs-CZ" dirty="0"/>
              <a:t>.-1</a:t>
            </a:r>
            <a:r>
              <a:rPr lang="en-US" dirty="0"/>
              <a:t>2</a:t>
            </a:r>
            <a:r>
              <a:rPr lang="cs-CZ" dirty="0"/>
              <a:t>.11. 201</a:t>
            </a:r>
            <a:r>
              <a:rPr lang="en-US" dirty="0"/>
              <a:t>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66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</a:t>
            </a:r>
            <a:r>
              <a:rPr lang="cs-CZ" dirty="0"/>
              <a:t>č ho psát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zasazení výzkumu do širšího kontextu</a:t>
            </a:r>
          </a:p>
          <a:p>
            <a:r>
              <a:rPr lang="cs-CZ" dirty="0"/>
              <a:t>demonstrace vlastního přehledu</a:t>
            </a:r>
          </a:p>
          <a:p>
            <a:r>
              <a:rPr lang="cs-CZ" dirty="0"/>
              <a:t>návaznost na předchozí výzkum</a:t>
            </a:r>
            <a:r>
              <a:rPr lang="en-US" dirty="0"/>
              <a:t>y</a:t>
            </a:r>
            <a:r>
              <a:rPr lang="cs-CZ" dirty="0"/>
              <a:t> z hlediska obsahu a témat</a:t>
            </a:r>
          </a:p>
          <a:p>
            <a:r>
              <a:rPr lang="cs-CZ" dirty="0"/>
              <a:t>návaznost na předchozí výzkum</a:t>
            </a:r>
            <a:r>
              <a:rPr lang="en-US" dirty="0"/>
              <a:t>y</a:t>
            </a:r>
            <a:r>
              <a:rPr lang="cs-CZ" dirty="0"/>
              <a:t> z hlediska metod</a:t>
            </a:r>
          </a:p>
          <a:p>
            <a:endParaRPr lang="cs-CZ" dirty="0"/>
          </a:p>
          <a:p>
            <a:r>
              <a:rPr lang="cs-CZ" dirty="0"/>
              <a:t>píšete jej pro „odborníky i laiky“</a:t>
            </a:r>
            <a:r>
              <a:rPr lang="en-US" dirty="0"/>
              <a:t>!</a:t>
            </a:r>
            <a:endParaRPr lang="cs-CZ" dirty="0"/>
          </a:p>
          <a:p>
            <a:r>
              <a:rPr lang="cs-CZ" dirty="0"/>
              <a:t>není to seznam</a:t>
            </a:r>
            <a:r>
              <a:rPr lang="en-US" dirty="0"/>
              <a:t>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55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Aneb</a:t>
            </a:r>
            <a:r>
              <a:rPr lang="en-US" dirty="0"/>
              <a:t> </a:t>
            </a:r>
            <a:r>
              <a:rPr lang="en-US" dirty="0" err="1"/>
              <a:t>odpo</a:t>
            </a:r>
            <a:r>
              <a:rPr lang="cs-CZ" dirty="0"/>
              <a:t>vídáte na 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už o tomto tématu bylo napsánu?</a:t>
            </a:r>
          </a:p>
          <a:p>
            <a:pPr lvl="1"/>
            <a:r>
              <a:rPr lang="cs-CZ" dirty="0"/>
              <a:t>jak se k předešlým pracím stavíte?</a:t>
            </a:r>
          </a:p>
          <a:p>
            <a:pPr lvl="1"/>
            <a:r>
              <a:rPr lang="cs-CZ" dirty="0"/>
              <a:t>a orientujete se v něm vůbec?</a:t>
            </a:r>
          </a:p>
          <a:p>
            <a:r>
              <a:rPr lang="cs-CZ" dirty="0"/>
              <a:t>jaké jsou hlavní teorie a empirické studie?</a:t>
            </a:r>
          </a:p>
          <a:p>
            <a:pPr lvl="1"/>
            <a:r>
              <a:rPr lang="cs-CZ" dirty="0"/>
              <a:t>navazujete? testujete? replikujete? popíráte?</a:t>
            </a:r>
          </a:p>
          <a:p>
            <a:pPr lvl="1"/>
            <a:r>
              <a:rPr lang="cs-CZ" dirty="0"/>
              <a:t>zaplňujete nějakou mezeru?</a:t>
            </a:r>
          </a:p>
          <a:p>
            <a:r>
              <a:rPr lang="cs-CZ" dirty="0"/>
              <a:t>jaké jsou časté metody a jaké nesou výsledky?</a:t>
            </a:r>
          </a:p>
          <a:p>
            <a:pPr lvl="1"/>
            <a:r>
              <a:rPr lang="cs-CZ" dirty="0"/>
              <a:t>je váš přístup zavedený nebo zkoušíte něco nového?</a:t>
            </a:r>
          </a:p>
        </p:txBody>
      </p:sp>
    </p:spTree>
    <p:extLst>
      <p:ext uri="{BB962C8B-B14F-4D97-AF65-F5344CB8AC3E}">
        <p14:creationId xmlns:p14="http://schemas.microsoft.com/office/powerpoint/2010/main" val="145712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navazovat na cíle práce</a:t>
            </a:r>
          </a:p>
          <a:p>
            <a:pPr lvl="1"/>
            <a:r>
              <a:rPr lang="cs-CZ" dirty="0"/>
              <a:t>logicky, ne nutně na papíře</a:t>
            </a:r>
          </a:p>
          <a:p>
            <a:r>
              <a:rPr lang="cs-CZ" dirty="0"/>
              <a:t>demonstrovat/podpořit relevanci a smysluplnost toho, co děláte</a:t>
            </a:r>
          </a:p>
          <a:p>
            <a:r>
              <a:rPr lang="cs-CZ" dirty="0"/>
              <a:t>měl by propojovat existující teorie s empirií</a:t>
            </a:r>
          </a:p>
          <a:p>
            <a:pPr lvl="1"/>
            <a:r>
              <a:rPr lang="cs-CZ" dirty="0"/>
              <a:t>dedukce </a:t>
            </a:r>
            <a:r>
              <a:rPr lang="en-US" dirty="0"/>
              <a:t>&lt;&gt; </a:t>
            </a:r>
            <a:r>
              <a:rPr lang="en-US" dirty="0" err="1"/>
              <a:t>indukce</a:t>
            </a:r>
            <a:endParaRPr lang="cs-CZ" dirty="0"/>
          </a:p>
          <a:p>
            <a:endParaRPr lang="cs-CZ" dirty="0"/>
          </a:p>
          <a:p>
            <a:r>
              <a:rPr lang="cs-CZ" dirty="0"/>
              <a:t>alegorie: 	- seznam zdrojů je výčet stromů a jejich souřadnic</a:t>
            </a:r>
          </a:p>
          <a:p>
            <a:pPr marL="0" indent="0">
              <a:buNone/>
            </a:pPr>
            <a:r>
              <a:rPr lang="cs-CZ" dirty="0"/>
              <a:t>  		- přehled literatury je popis tvaru lesa a života v něm</a:t>
            </a:r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01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části by neměly chybět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přehled publikovaných prací</a:t>
            </a:r>
          </a:p>
          <a:p>
            <a:pPr lvl="1"/>
            <a:r>
              <a:rPr lang="cs-CZ" dirty="0"/>
              <a:t>které jsou pro výzkumné pole důležité</a:t>
            </a:r>
          </a:p>
          <a:p>
            <a:pPr lvl="1"/>
            <a:r>
              <a:rPr lang="cs-CZ" dirty="0"/>
              <a:t>na které nějak navazujete, reagujete, atp.</a:t>
            </a:r>
          </a:p>
          <a:p>
            <a:r>
              <a:rPr lang="cs-CZ" dirty="0"/>
              <a:t>interpretace, kritika, syntéza</a:t>
            </a:r>
          </a:p>
          <a:p>
            <a:pPr lvl="1"/>
            <a:r>
              <a:rPr lang="cs-CZ" dirty="0"/>
              <a:t>jaký celkový obraz vytvářejí</a:t>
            </a:r>
          </a:p>
          <a:p>
            <a:pPr lvl="1"/>
            <a:r>
              <a:rPr lang="cs-CZ" dirty="0"/>
              <a:t>existuje konsensus? nezodpovězené/nepoložené otázky?</a:t>
            </a:r>
          </a:p>
          <a:p>
            <a:r>
              <a:rPr lang="cs-CZ" dirty="0"/>
              <a:t>vlastní přínos</a:t>
            </a:r>
          </a:p>
          <a:p>
            <a:pPr lvl="1"/>
            <a:r>
              <a:rPr lang="cs-CZ" dirty="0"/>
              <a:t>kam v tomto obraze vaše práce zapadá?</a:t>
            </a:r>
          </a:p>
        </p:txBody>
      </p:sp>
    </p:spTree>
    <p:extLst>
      <p:ext uri="{BB962C8B-B14F-4D97-AF65-F5344CB8AC3E}">
        <p14:creationId xmlns:p14="http://schemas.microsoft.com/office/powerpoint/2010/main" val="188778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strukturování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606004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chronologicky</a:t>
            </a:r>
          </a:p>
          <a:p>
            <a:r>
              <a:rPr lang="cs-CZ" dirty="0"/>
              <a:t>vývojově</a:t>
            </a:r>
          </a:p>
          <a:p>
            <a:r>
              <a:rPr lang="cs-CZ" dirty="0"/>
              <a:t>oborově</a:t>
            </a:r>
          </a:p>
          <a:p>
            <a:r>
              <a:rPr lang="cs-CZ" dirty="0"/>
              <a:t>ideologicky</a:t>
            </a:r>
          </a:p>
          <a:p>
            <a:r>
              <a:rPr lang="cs-CZ" dirty="0"/>
              <a:t>metodologicky</a:t>
            </a:r>
          </a:p>
          <a:p>
            <a:r>
              <a:rPr lang="cs-CZ" dirty="0"/>
              <a:t>geograficky</a:t>
            </a:r>
          </a:p>
          <a:p>
            <a:endParaRPr lang="cs-CZ" dirty="0"/>
          </a:p>
          <a:p>
            <a:r>
              <a:rPr lang="cs-CZ" dirty="0"/>
              <a:t>v různých pracích bude dávat smysl různé členění, není žádné jedno správné nebo špatné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04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Časté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uděláte vlastně jen druhý seznam zdrojů</a:t>
            </a:r>
          </a:p>
          <a:p>
            <a:r>
              <a:rPr lang="cs-CZ" dirty="0"/>
              <a:t>opomenete klíčové autory/publikace</a:t>
            </a:r>
          </a:p>
          <a:p>
            <a:r>
              <a:rPr lang="cs-CZ" dirty="0"/>
              <a:t>mylně tvrdíte, že o tématu ještě nebylo nic napsáno</a:t>
            </a:r>
          </a:p>
          <a:p>
            <a:r>
              <a:rPr lang="cs-CZ" dirty="0"/>
              <a:t>literatura není relevantní k vaší výzkumné otázce</a:t>
            </a:r>
          </a:p>
          <a:p>
            <a:r>
              <a:rPr lang="cs-CZ" dirty="0"/>
              <a:t>váš výplod neobohacuje obor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02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326086" cy="435133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neomezujte se jen na místní rybník</a:t>
            </a:r>
          </a:p>
          <a:p>
            <a:r>
              <a:rPr lang="cs-CZ" dirty="0"/>
              <a:t>„</a:t>
            </a:r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reviews</a:t>
            </a:r>
            <a:r>
              <a:rPr lang="cs-CZ" dirty="0"/>
              <a:t>“ v pracích, ze kterých čerpáte, Vás navedou na dalších důležité zdroje</a:t>
            </a:r>
          </a:p>
          <a:p>
            <a:r>
              <a:rPr lang="cs-CZ" dirty="0"/>
              <a:t>může být narativní, ale opatrně</a:t>
            </a:r>
          </a:p>
          <a:p>
            <a:pPr lvl="1"/>
            <a:r>
              <a:rPr lang="cs-CZ" dirty="0"/>
              <a:t> protipól seznamu, oba extrémy špatné</a:t>
            </a:r>
          </a:p>
          <a:p>
            <a:r>
              <a:rPr lang="cs-CZ" dirty="0"/>
              <a:t>nesklouzněte k záplavě citací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5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328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Přehled literatury</vt:lpstr>
      <vt:lpstr>Proč ho psát</vt:lpstr>
      <vt:lpstr>Aneb odpovídáte na otázky:</vt:lpstr>
      <vt:lpstr>PowerPoint Presentation</vt:lpstr>
      <vt:lpstr>Jaké části by neměly chybět</vt:lpstr>
      <vt:lpstr>Možné strukturování</vt:lpstr>
      <vt:lpstr>Časté chyby</vt:lpstr>
      <vt:lpstr>Tipy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Přehled literatury</dc:title>
  <dc:creator>171810</dc:creator>
  <cp:lastModifiedBy>blorg</cp:lastModifiedBy>
  <cp:revision>9</cp:revision>
  <dcterms:created xsi:type="dcterms:W3CDTF">2017-11-13T08:47:35Z</dcterms:created>
  <dcterms:modified xsi:type="dcterms:W3CDTF">2019-11-10T17:08:56Z</dcterms:modified>
</cp:coreProperties>
</file>