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1501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QFnSnhg7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pLC_zZ5fqFk?t=1m5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m5seVCpf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50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27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UK engima</a:t>
            </a:r>
          </a:p>
        </p:txBody>
      </p:sp>
    </p:spTree>
    <p:extLst>
      <p:ext uri="{BB962C8B-B14F-4D97-AF65-F5344CB8AC3E}">
        <p14:creationId xmlns:p14="http://schemas.microsoft.com/office/powerpoint/2010/main" val="182989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1109*463=513 467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569*1171=666 299</a:t>
            </a:r>
          </a:p>
        </p:txBody>
      </p:sp>
    </p:spTree>
    <p:extLst>
      <p:ext uri="{BB962C8B-B14F-4D97-AF65-F5344CB8AC3E}">
        <p14:creationId xmlns:p14="http://schemas.microsoft.com/office/powerpoint/2010/main" val="65937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41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56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88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03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premonition: </a:t>
            </a:r>
            <a:r>
              <a:rPr lang="cs" u="sng" dirty="0">
                <a:solidFill>
                  <a:schemeClr val="hlink"/>
                </a:solidFill>
                <a:hlinkClick r:id="rId3"/>
              </a:rPr>
              <a:t>https://www.youtube.com/watch?v=DvQFnSnhg7U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gaben: </a:t>
            </a:r>
            <a:r>
              <a:rPr lang="cs" u="sng" dirty="0">
                <a:solidFill>
                  <a:schemeClr val="hlink"/>
                </a:solidFill>
                <a:hlinkClick r:id="rId4"/>
              </a:rPr>
              <a:t>https://youtu.be/pLC_zZ5fqFk?t=1m5s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piratske strany</a:t>
            </a:r>
          </a:p>
        </p:txBody>
      </p:sp>
    </p:spTree>
    <p:extLst>
      <p:ext uri="{BB962C8B-B14F-4D97-AF65-F5344CB8AC3E}">
        <p14:creationId xmlns:p14="http://schemas.microsoft.com/office/powerpoint/2010/main" val="415043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tom cruise</a:t>
            </a:r>
          </a:p>
          <a:p>
            <a:pPr lvl="0" rtl="0">
              <a:spcBef>
                <a:spcPts val="0"/>
              </a:spcBef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https://www.youtube.com/watch?v=bUm5seVCpf4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19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78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26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30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cs-CZ" sz="44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44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44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cs" sz="4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3F3F3"/>
                </a:solidFill>
              </a:rPr>
              <a:t>Information Technology and Society</a:t>
            </a:r>
            <a:endParaRPr lang="cs" sz="3600" dirty="0">
              <a:solidFill>
                <a:srgbClr val="F3F3F3"/>
              </a:solidFill>
            </a:endParaRPr>
          </a:p>
        </p:txBody>
      </p:sp>
      <p:sp>
        <p:nvSpPr>
          <p:cNvPr id="4" name="Shape 110">
            <a:extLst>
              <a:ext uri="{FF2B5EF4-FFF2-40B4-BE49-F238E27FC236}">
                <a16:creationId xmlns:a16="http://schemas.microsoft.com/office/drawing/2014/main" id="{1D0567A5-5997-4F4A-98AC-5B206FF98DD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53550" y="4549050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.10. 201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cs" sz="1400" cap="none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</p:spTree>
    <p:extLst>
      <p:ext uri="{BB962C8B-B14F-4D97-AF65-F5344CB8AC3E}">
        <p14:creationId xmlns:p14="http://schemas.microsoft.com/office/powerpoint/2010/main" val="186017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3DAB-3E0A-4BAC-9A60-DA901648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3104-1BC8-48F8-BB08-DB535594D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 descr="Image result for fake news trump">
            <a:extLst>
              <a:ext uri="{FF2B5EF4-FFF2-40B4-BE49-F238E27FC236}">
                <a16:creationId xmlns:a16="http://schemas.microsoft.com/office/drawing/2014/main" id="{4F5A7AAB-0AEE-4CE0-94B1-593F8BEC7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b="15090"/>
          <a:stretch/>
        </p:blipFill>
        <p:spPr bwMode="auto">
          <a:xfrm>
            <a:off x="0" y="0"/>
            <a:ext cx="9143996" cy="47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4849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Surveillance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4849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metadata collection, intrusion into company systems, weakening of protections, dragnet collection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roots in WW2 and Cold War, all in the name of security, many conspiracy theories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Snowden a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NSA PRISM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reveal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2013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intensive and extensive data collection might serve to prevent security threats such as terrorism,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l="28380" t="4988" r="29443"/>
          <a:stretch/>
        </p:blipFill>
        <p:spPr>
          <a:xfrm>
            <a:off x="5796749" y="0"/>
            <a:ext cx="3347251" cy="5026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Encryption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9950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runs through all the issues above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typical double-edged technology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(TOR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crypto$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long history, today absolutely indispensable and ever-present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ongoing fight for weak/strong encryption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: st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ates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vs.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corporations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vs.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people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catching terrorists, endangering users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case: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San Bernardino iPhone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“solved” by forcing backdoors and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masterkeys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l="7628" r="5294"/>
          <a:stretch/>
        </p:blipFill>
        <p:spPr>
          <a:xfrm>
            <a:off x="5306800" y="0"/>
            <a:ext cx="3837200" cy="50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VR/AR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6222599" cy="386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very probable and very close proliferation of virtual/augmented reality technology in society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entertainment, communication, traveling, education, training, therapy… anything else?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health risk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nausea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injuries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eyesight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?,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psychology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?)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societal and security risks?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l="39640" t="6349" r="33043"/>
          <a:stretch/>
        </p:blipFill>
        <p:spPr>
          <a:xfrm>
            <a:off x="6534364" y="0"/>
            <a:ext cx="2609636" cy="503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62" y="0"/>
            <a:ext cx="88772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Freedom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ersus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security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435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privacy versus security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ongoing massive debate over this question in cyberspace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no good solution in sight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28061" r="28318"/>
          <a:stretch/>
        </p:blipFill>
        <p:spPr>
          <a:xfrm>
            <a:off x="5155175" y="0"/>
            <a:ext cx="3988823" cy="52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Cybercrime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702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anything from phishing, to ransomware, RATs and black market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evolves with technology itself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key role of anonymity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lack of user awareness and good security practices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less anonymity online would make it harder for perpetrators to get away with it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5197" r="4255"/>
          <a:stretch/>
        </p:blipFill>
        <p:spPr>
          <a:xfrm>
            <a:off x="4581825" y="0"/>
            <a:ext cx="4562174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670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</a:t>
            </a:r>
            <a:r>
              <a:rPr lang="en-GB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racy</a:t>
            </a:r>
            <a:endParaRPr lang="cs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1" y="1171600"/>
            <a:ext cx="4325614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unauthorized distribution of intellectual property</a:t>
            </a:r>
            <a:endParaRPr lang="cs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printing press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magnetic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tapes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floppy discs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CD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/DVD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internet &gt; ???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curitization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(et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hics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onom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 security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lacking/slow adaptation of businesses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en-GB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stronger IP protection laws might serve as a deterrence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en-GB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cs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00" y="-2"/>
            <a:ext cx="4665300" cy="271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l="24574" t="1146" r="24045"/>
          <a:stretch/>
        </p:blipFill>
        <p:spPr>
          <a:xfrm>
            <a:off x="5379851" y="1997274"/>
            <a:ext cx="2551173" cy="3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Hacktivism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5422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political and ideological activism in cyberspace, using direct hacking, DDoS, disclosing secrets, propaganda, doxing, defacements,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beginnings in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2008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grows strong from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2010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currently a well established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i="1" dirty="0">
                <a:latin typeface="Arial"/>
                <a:ea typeface="Arial"/>
                <a:cs typeface="Arial"/>
                <a:sym typeface="Arial"/>
              </a:rPr>
              <a:t>modus operandi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stricter laws and sentencing could discourage perpetrators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912" y="0"/>
            <a:ext cx="32900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379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Organizing protests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3796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using social media to organize and coordinate protests, looting, riots, rallies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first seen in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n 2009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visible issue since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2011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Lond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on riots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Arab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spring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Indi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USA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shutting off the service during the events would stop people from using it to self-organize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187" y="0"/>
            <a:ext cx="34528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8669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rorism online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66900" cy="372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promotion of violence, extremism, intolerance, dissemination of guides, recruitment, inciting hatred and fear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gradual development from 90s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became major force in 2010s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dominant issue with ISIS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demands for stricter censorship by content curators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l="24730" t="6291" r="23226" b="7989"/>
          <a:stretch/>
        </p:blipFill>
        <p:spPr>
          <a:xfrm>
            <a:off x="5178600" y="1119675"/>
            <a:ext cx="3965500" cy="32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190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Privacy and corporations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9190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accumulation of personalized data for advertising and other purposes, interconnected platforms, ecosystems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mainstream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boom circa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2007-2012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soci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networks of all sorts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(facebook, twitter, ...)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access to their service in exchange for private data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endParaRPr lang="en-GB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is it a problem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?</a:t>
            </a:r>
            <a:endParaRPr lang="en-GB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or just a matter of personal choice and responsibility?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750" y="0"/>
            <a:ext cx="2913249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470</TotalTime>
  <Words>552</Words>
  <Application>Microsoft Office PowerPoint</Application>
  <PresentationFormat>On-screen Show (16:9)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Impact</vt:lpstr>
      <vt:lpstr>Comic Sans MS</vt:lpstr>
      <vt:lpstr>Arial</vt:lpstr>
      <vt:lpstr>paperback</vt:lpstr>
      <vt:lpstr>Modern Technologies and Conflicts</vt:lpstr>
      <vt:lpstr>PowerPoint Presentation</vt:lpstr>
      <vt:lpstr>Freedom versus security</vt:lpstr>
      <vt:lpstr>Cybercrime</vt:lpstr>
      <vt:lpstr>Piracy</vt:lpstr>
      <vt:lpstr>Hacktivism</vt:lpstr>
      <vt:lpstr>Organizing protests</vt:lpstr>
      <vt:lpstr>Terrorism online</vt:lpstr>
      <vt:lpstr>Privacy and corporations</vt:lpstr>
      <vt:lpstr>PowerPoint Presentation</vt:lpstr>
      <vt:lpstr>Surveillance</vt:lpstr>
      <vt:lpstr>Encryption</vt:lpstr>
      <vt:lpstr>VR/AR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</dc:title>
  <dc:creator>cloth</dc:creator>
  <cp:lastModifiedBy>Jakub Drmola</cp:lastModifiedBy>
  <cp:revision>33</cp:revision>
  <dcterms:modified xsi:type="dcterms:W3CDTF">2019-10-02T11:44:31Z</dcterms:modified>
</cp:coreProperties>
</file>