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64" r:id="rId5"/>
    <p:sldId id="257" r:id="rId6"/>
    <p:sldId id="260" r:id="rId7"/>
    <p:sldId id="262" r:id="rId8"/>
    <p:sldId id="261" r:id="rId9"/>
    <p:sldId id="259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0A24-B1BC-4163-ABC3-C5E67DDB7EBB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EA3D-52CC-40BD-B240-D8215F876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740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0A24-B1BC-4163-ABC3-C5E67DDB7EBB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EA3D-52CC-40BD-B240-D8215F876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392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0A24-B1BC-4163-ABC3-C5E67DDB7EBB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EA3D-52CC-40BD-B240-D8215F876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202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0A24-B1BC-4163-ABC3-C5E67DDB7EBB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EA3D-52CC-40BD-B240-D8215F876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883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0A24-B1BC-4163-ABC3-C5E67DDB7EBB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EA3D-52CC-40BD-B240-D8215F876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334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0A24-B1BC-4163-ABC3-C5E67DDB7EBB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EA3D-52CC-40BD-B240-D8215F876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586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0A24-B1BC-4163-ABC3-C5E67DDB7EBB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EA3D-52CC-40BD-B240-D8215F876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996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0A24-B1BC-4163-ABC3-C5E67DDB7EBB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EA3D-52CC-40BD-B240-D8215F876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56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0A24-B1BC-4163-ABC3-C5E67DDB7EBB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EA3D-52CC-40BD-B240-D8215F876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793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0A24-B1BC-4163-ABC3-C5E67DDB7EBB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EA3D-52CC-40BD-B240-D8215F876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679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0A24-B1BC-4163-ABC3-C5E67DDB7EBB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EA3D-52CC-40BD-B240-D8215F876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851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30A24-B1BC-4163-ABC3-C5E67DDB7EBB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AEA3D-52CC-40BD-B240-D8215F876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33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700338"/>
            <a:ext cx="914400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Blurring the line between external and internal security: The case of EU´s maritime operation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Sophia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5087938"/>
            <a:ext cx="9144000" cy="165576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Crisis Management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Operations</a:t>
            </a:r>
          </a:p>
          <a:p>
            <a:pPr algn="l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Sergei Rivlin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375" y="513556"/>
            <a:ext cx="10287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3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2475" y="27082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CA" sz="5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 for your attention </a:t>
            </a:r>
            <a:endParaRPr lang="ru-RU" sz="5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125" y="481013"/>
            <a:ext cx="10287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 EUNAVFOR MED Sophia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launched </a:t>
            </a:r>
            <a:r>
              <a:rPr lang="en-CA" sz="3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June 22, 2015 as part of an EU comprehensive approach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manage </a:t>
            </a:r>
            <a:r>
              <a:rPr lang="en-CA" sz="3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illegal migration</a:t>
            </a:r>
            <a:r>
              <a:rPr lang="en-CA" sz="3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sz="3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3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disrupt </a:t>
            </a:r>
            <a:r>
              <a:rPr lang="en-CA" sz="3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networks of traffickers and smugglers. </a:t>
            </a:r>
            <a:r>
              <a:rPr lang="en-CA" sz="3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sz="3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EU’s comprehensive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includes root causes: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military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conflict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overty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harassment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275" y="513556"/>
            <a:ext cx="10287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5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688" y="2927559"/>
            <a:ext cx="5178287" cy="28014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mission's core mandate: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systematically identification, </a:t>
            </a:r>
            <a:b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capture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disposal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smuggler’s </a:t>
            </a:r>
            <a:b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ships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disrupt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southern smuggling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trafficking business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prevent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death in the sea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275" y="513556"/>
            <a:ext cx="10287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3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Crisis in the Mediterranean Sea:</a:t>
            </a:r>
            <a:endParaRPr lang="ru-RU" sz="36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died in 2014</a:t>
            </a:r>
            <a:endParaRPr lang="en-CA" sz="36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CA" sz="3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3,700 people died in </a:t>
            </a:r>
            <a:r>
              <a:rPr lang="en-CA" sz="3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br>
              <a:rPr lang="en-CA" sz="3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3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more </a:t>
            </a:r>
            <a:r>
              <a:rPr lang="en-CA" sz="3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1,200 in couple </a:t>
            </a:r>
            <a:r>
              <a:rPr lang="en-CA" sz="3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CA" sz="36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CA" sz="3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22,000 </a:t>
            </a:r>
            <a:r>
              <a:rPr lang="en-CA" sz="3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total since 2000s </a:t>
            </a:r>
            <a:endParaRPr lang="ru-RU" sz="36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sz="3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sz="3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275" y="513556"/>
            <a:ext cx="10287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1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517" y="394942"/>
            <a:ext cx="10515600" cy="1325563"/>
          </a:xfrm>
        </p:spPr>
        <p:txBody>
          <a:bodyPr/>
          <a:lstStyle/>
          <a:p>
            <a:pPr algn="ctr"/>
            <a:r>
              <a:rPr lang="en-CA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 of the operation Sophia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600" y="1458973"/>
            <a:ext cx="8081678" cy="454248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275" y="513556"/>
            <a:ext cx="10287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2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591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CA" sz="3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Migration across the Mediterranean to Europe</a:t>
            </a:r>
            <a:endParaRPr lang="ru-RU" sz="36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983" y="1220014"/>
            <a:ext cx="8313799" cy="4956949"/>
          </a:xfrm>
        </p:spPr>
      </p:pic>
    </p:spTree>
    <p:extLst>
      <p:ext uri="{BB962C8B-B14F-4D97-AF65-F5344CB8AC3E}">
        <p14:creationId xmlns:p14="http://schemas.microsoft.com/office/powerpoint/2010/main" val="246537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Problem-solving programs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CA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improve border </a:t>
            </a:r>
            <a:br>
              <a:rPr lang="en-CA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voluntary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b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 countries</a:t>
            </a:r>
            <a:endParaRPr lang="en-CA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ensure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adequate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reception conditions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migrants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Libya </a:t>
            </a:r>
            <a:r>
              <a:rPr lang="en-CA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375" y="513556"/>
            <a:ext cx="1028700" cy="1028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902" y="1825625"/>
            <a:ext cx="5394648" cy="360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8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Expansion of the mandate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create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monitoring mechanism to ensure the long-term effectiveness of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Libyan coast guard; 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conduct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observations and collect information on illicit trafficking in oil exports from Libya; 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expand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exchange of information on trafficking in persons with the law enforcement agencies of the Member States, FRONTEX and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EUROPOL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sz="1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FRONTEX -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Border and Coast Guard Agency</a:t>
            </a:r>
            <a:br>
              <a:rPr lang="en-US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EUROPOL - The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Union Agency for Law Enforcement Cooperation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900" y="513556"/>
            <a:ext cx="10287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4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Palpable outcomes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35610"/>
            <a:ext cx="4412990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990" y="513556"/>
            <a:ext cx="1028700" cy="10287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276" y="1935610"/>
            <a:ext cx="4189815" cy="413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8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161</Words>
  <Application>Microsoft Office PowerPoint</Application>
  <PresentationFormat>Широкоэкранный</PresentationFormat>
  <Paragraphs>32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Тема Office</vt:lpstr>
      <vt:lpstr>Blurring the line between external and internal security: The case of EU´s maritime operation Sophia </vt:lpstr>
      <vt:lpstr>Operation EUNAVFOR MED Sophia</vt:lpstr>
      <vt:lpstr>The mission's core mandate:</vt:lpstr>
      <vt:lpstr>Background</vt:lpstr>
      <vt:lpstr>Location of the operation Sophia</vt:lpstr>
      <vt:lpstr>Migration across the Mediterranean to Europe</vt:lpstr>
      <vt:lpstr>Problem-solving programs</vt:lpstr>
      <vt:lpstr>Expansion of the mandate</vt:lpstr>
      <vt:lpstr>Palpable outcomes</vt:lpstr>
      <vt:lpstr>Thanks for your attention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Blurring the line between external and internal security: The case of EU´s maritime operation Sofia </dc:title>
  <dc:creator>Sergey</dc:creator>
  <cp:lastModifiedBy>Sergey</cp:lastModifiedBy>
  <cp:revision>23</cp:revision>
  <dcterms:created xsi:type="dcterms:W3CDTF">2019-10-30T16:12:51Z</dcterms:created>
  <dcterms:modified xsi:type="dcterms:W3CDTF">2019-11-16T20:18:04Z</dcterms:modified>
</cp:coreProperties>
</file>