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3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8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1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8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75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E3E7-EEC9-4578-9AFB-2D4AB0625B39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FFEF-2B50-4F8D-8920-373DDA346E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ataterov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/>
          <a:lstStyle/>
          <a:p>
            <a:r>
              <a:rPr lang="cs-CZ" dirty="0" smtClean="0"/>
              <a:t>POLTICS AND SOCIETY </a:t>
            </a:r>
            <a:br>
              <a:rPr lang="cs-CZ" dirty="0" smtClean="0"/>
            </a:br>
            <a:r>
              <a:rPr lang="cs-CZ" dirty="0" smtClean="0"/>
              <a:t>IN THE MIDDLE EAST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 smtClean="0"/>
              <a:t>Mgr. Eva Taterova, M.A., Ph.D.</a:t>
            </a:r>
          </a:p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r>
              <a:rPr lang="cs-CZ" dirty="0" smtClean="0"/>
              <a:t>Masaryk University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87"/>
            <a:ext cx="3346009" cy="25095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28" y="0"/>
            <a:ext cx="1666034" cy="2509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882" y="-8087"/>
            <a:ext cx="3346009" cy="25095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890" y="-8087"/>
            <a:ext cx="3816110" cy="25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Credits</a:t>
            </a:r>
            <a:r>
              <a:rPr lang="cs-CZ" dirty="0" smtClean="0"/>
              <a:t>: 4 ECTS</a:t>
            </a:r>
          </a:p>
          <a:p>
            <a:endParaRPr lang="cs-CZ" dirty="0"/>
          </a:p>
          <a:p>
            <a:r>
              <a:rPr lang="cs-CZ" dirty="0" err="1" smtClean="0"/>
              <a:t>Lecturer</a:t>
            </a:r>
            <a:r>
              <a:rPr lang="cs-CZ" dirty="0" smtClean="0"/>
              <a:t>: Mgr. Eva Taterova, M.A., Ph.D. (</a:t>
            </a:r>
            <a:r>
              <a:rPr lang="cs-CZ" dirty="0" smtClean="0">
                <a:hlinkClick r:id="rId2"/>
              </a:rPr>
              <a:t>evataterova@gmail.com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39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SCHEDULE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1</a:t>
            </a:r>
            <a:r>
              <a:rPr lang="cs-CZ" dirty="0" smtClean="0"/>
              <a:t>6</a:t>
            </a:r>
            <a:r>
              <a:rPr lang="en-US" dirty="0" smtClean="0"/>
              <a:t>: Introduction. scope of the course, organization of the course, and course requirements</a:t>
            </a:r>
            <a:endParaRPr lang="cs-CZ" dirty="0" smtClean="0"/>
          </a:p>
          <a:p>
            <a:r>
              <a:rPr lang="en-US" dirty="0" smtClean="0"/>
              <a:t>September 2</a:t>
            </a:r>
            <a:r>
              <a:rPr lang="cs-CZ" dirty="0" smtClean="0"/>
              <a:t>3</a:t>
            </a:r>
            <a:r>
              <a:rPr lang="en-US" dirty="0" smtClean="0"/>
              <a:t>: Middle East: the basic terminology, geography, demography</a:t>
            </a:r>
            <a:endParaRPr lang="cs-CZ" dirty="0" smtClean="0"/>
          </a:p>
          <a:p>
            <a:r>
              <a:rPr lang="cs-CZ" dirty="0" err="1" smtClean="0"/>
              <a:t>September</a:t>
            </a:r>
            <a:r>
              <a:rPr lang="cs-CZ" dirty="0" smtClean="0"/>
              <a:t> 30</a:t>
            </a:r>
            <a:r>
              <a:rPr lang="en-US" dirty="0" smtClean="0"/>
              <a:t>: History of Middle East before 1945</a:t>
            </a:r>
            <a:endParaRPr lang="cs-CZ" dirty="0" smtClean="0"/>
          </a:p>
          <a:p>
            <a:r>
              <a:rPr lang="en-US" dirty="0" smtClean="0"/>
              <a:t>October </a:t>
            </a:r>
            <a:r>
              <a:rPr lang="cs-CZ" dirty="0" smtClean="0"/>
              <a:t>7</a:t>
            </a:r>
            <a:r>
              <a:rPr lang="en-US" dirty="0" smtClean="0"/>
              <a:t>: Arab-Israeli Conflict I</a:t>
            </a:r>
            <a:endParaRPr lang="cs-CZ" dirty="0" smtClean="0"/>
          </a:p>
          <a:p>
            <a:r>
              <a:rPr lang="en-US" dirty="0" smtClean="0"/>
              <a:t>October 1</a:t>
            </a:r>
            <a:r>
              <a:rPr lang="cs-CZ" dirty="0" smtClean="0"/>
              <a:t>4</a:t>
            </a:r>
            <a:r>
              <a:rPr lang="en-US" dirty="0" smtClean="0"/>
              <a:t>:</a:t>
            </a:r>
            <a:r>
              <a:rPr lang="cs-CZ" dirty="0"/>
              <a:t> Arab-</a:t>
            </a:r>
            <a:r>
              <a:rPr lang="cs-CZ" dirty="0" err="1"/>
              <a:t>Israeli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 II</a:t>
            </a:r>
            <a:endParaRPr lang="cs-CZ" dirty="0" smtClean="0"/>
          </a:p>
          <a:p>
            <a:r>
              <a:rPr lang="cs-CZ" dirty="0" err="1" smtClean="0"/>
              <a:t>October</a:t>
            </a:r>
            <a:r>
              <a:rPr lang="cs-CZ" dirty="0" smtClean="0"/>
              <a:t> 21: </a:t>
            </a:r>
            <a:r>
              <a:rPr lang="en-US" dirty="0"/>
              <a:t>Iran: From Western Ally to Islamic Republic</a:t>
            </a:r>
            <a:endParaRPr lang="cs-CZ" dirty="0" smtClean="0"/>
          </a:p>
          <a:p>
            <a:r>
              <a:rPr lang="cs-CZ" dirty="0" err="1" smtClean="0"/>
              <a:t>October</a:t>
            </a:r>
            <a:r>
              <a:rPr lang="cs-CZ" dirty="0" smtClean="0"/>
              <a:t> 28: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holiday</a:t>
            </a:r>
            <a:r>
              <a:rPr lang="cs-CZ" dirty="0" smtClean="0"/>
              <a:t> – no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59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SCHEDULE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</a:t>
            </a:r>
            <a:r>
              <a:rPr lang="cs-CZ" dirty="0" smtClean="0"/>
              <a:t>4</a:t>
            </a:r>
            <a:r>
              <a:rPr lang="en-US" dirty="0" smtClean="0"/>
              <a:t>: </a:t>
            </a:r>
            <a:r>
              <a:rPr lang="cs-CZ" dirty="0" err="1" smtClean="0"/>
              <a:t>Midterm</a:t>
            </a:r>
            <a:endParaRPr lang="cs-CZ" dirty="0" smtClean="0"/>
          </a:p>
          <a:p>
            <a:r>
              <a:rPr lang="en-US" dirty="0" smtClean="0"/>
              <a:t>November 1</a:t>
            </a:r>
            <a:r>
              <a:rPr lang="cs-CZ" dirty="0" smtClean="0"/>
              <a:t>1</a:t>
            </a:r>
            <a:r>
              <a:rPr lang="en-US" dirty="0" smtClean="0"/>
              <a:t>: Political Development of Lebanon and Syria</a:t>
            </a:r>
            <a:endParaRPr lang="cs-CZ" dirty="0" smtClean="0"/>
          </a:p>
          <a:p>
            <a:r>
              <a:rPr lang="en-US" dirty="0" smtClean="0"/>
              <a:t>November 1</a:t>
            </a:r>
            <a:r>
              <a:rPr lang="cs-CZ" dirty="0" smtClean="0"/>
              <a:t>8</a:t>
            </a:r>
            <a:r>
              <a:rPr lang="en-US" dirty="0" smtClean="0"/>
              <a:t>: Post Cold War Conflicts in the Middle East </a:t>
            </a:r>
            <a:endParaRPr lang="cs-CZ" dirty="0" smtClean="0"/>
          </a:p>
          <a:p>
            <a:r>
              <a:rPr lang="en-US" dirty="0" smtClean="0"/>
              <a:t>November 2</a:t>
            </a:r>
            <a:r>
              <a:rPr lang="cs-CZ" dirty="0" smtClean="0"/>
              <a:t>5</a:t>
            </a:r>
            <a:r>
              <a:rPr lang="en-US" dirty="0" smtClean="0"/>
              <a:t>: EU and the Mediterranean region</a:t>
            </a:r>
            <a:endParaRPr lang="cs-CZ" dirty="0" smtClean="0"/>
          </a:p>
          <a:p>
            <a:r>
              <a:rPr lang="en-US" dirty="0" smtClean="0"/>
              <a:t>December </a:t>
            </a:r>
            <a:r>
              <a:rPr lang="cs-CZ" dirty="0" smtClean="0"/>
              <a:t>2</a:t>
            </a:r>
            <a:r>
              <a:rPr lang="en-US" dirty="0" smtClean="0"/>
              <a:t>: Documentary movie – screening followed by a discussion</a:t>
            </a:r>
            <a:endParaRPr lang="cs-CZ" dirty="0" smtClean="0"/>
          </a:p>
          <a:p>
            <a:r>
              <a:rPr lang="cs-CZ" dirty="0" err="1" smtClean="0"/>
              <a:t>December</a:t>
            </a:r>
            <a:r>
              <a:rPr lang="cs-CZ" dirty="0" smtClean="0"/>
              <a:t> 9: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34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COURSE ACTIVITIES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Midterm</a:t>
            </a:r>
            <a:r>
              <a:rPr lang="cs-CZ" dirty="0" smtClean="0"/>
              <a:t>: </a:t>
            </a:r>
            <a:r>
              <a:rPr lang="cs-CZ" dirty="0" err="1" smtClean="0"/>
              <a:t>November</a:t>
            </a:r>
            <a:r>
              <a:rPr lang="cs-CZ" dirty="0" smtClean="0"/>
              <a:t> 4, 5 open </a:t>
            </a:r>
            <a:r>
              <a:rPr lang="cs-CZ" dirty="0" err="1" smtClean="0"/>
              <a:t>questions</a:t>
            </a:r>
            <a:r>
              <a:rPr lang="cs-CZ" dirty="0" smtClean="0"/>
              <a:t>, </a:t>
            </a:r>
            <a:r>
              <a:rPr lang="cs-CZ" dirty="0" smtClean="0"/>
              <a:t>40</a:t>
            </a:r>
            <a:r>
              <a:rPr lang="cs-CZ" dirty="0" smtClean="0"/>
              <a:t> </a:t>
            </a:r>
            <a:r>
              <a:rPr lang="cs-CZ" dirty="0" err="1" smtClean="0"/>
              <a:t>points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: </a:t>
            </a:r>
            <a:r>
              <a:rPr lang="cs-CZ" dirty="0" err="1" smtClean="0"/>
              <a:t>December</a:t>
            </a:r>
            <a:r>
              <a:rPr lang="cs-CZ" dirty="0" smtClean="0"/>
              <a:t> 9, 6 open </a:t>
            </a:r>
            <a:r>
              <a:rPr lang="cs-CZ" dirty="0" err="1" smtClean="0"/>
              <a:t>questions</a:t>
            </a:r>
            <a:r>
              <a:rPr lang="cs-CZ" dirty="0" smtClean="0"/>
              <a:t>, </a:t>
            </a:r>
            <a:r>
              <a:rPr lang="cs-CZ" dirty="0" smtClean="0"/>
              <a:t>60 </a:t>
            </a:r>
            <a:r>
              <a:rPr lang="cs-CZ" dirty="0" err="1" smtClean="0"/>
              <a:t>points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2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GRADES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</a:t>
            </a:r>
            <a:r>
              <a:rPr lang="en-US" dirty="0"/>
              <a:t>		60-100 points</a:t>
            </a:r>
            <a:endParaRPr lang="cs-CZ" dirty="0"/>
          </a:p>
          <a:p>
            <a:r>
              <a:rPr lang="en-US" dirty="0"/>
              <a:t>Failed		less than 60 points</a:t>
            </a:r>
            <a:endParaRPr lang="cs-CZ" dirty="0"/>
          </a:p>
          <a:p>
            <a:endParaRPr lang="cs-CZ" altLang="cs-CZ" dirty="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>
                <a:solidFill>
                  <a:schemeClr val="bg1"/>
                </a:solidFill>
              </a:rPr>
              <a:t>page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fld id="{8675B04E-5AD9-43B4-84BD-97D61F4547FC}" type="slidenum">
              <a:rPr lang="cs-CZ" altLang="cs-CZ">
                <a:solidFill>
                  <a:schemeClr val="bg1"/>
                </a:solidFill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525" y="365125"/>
            <a:ext cx="7704948" cy="58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THANK YOU FOR YOUR ATTENTION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79154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201</Words>
  <Application>Microsoft Office PowerPoint</Application>
  <PresentationFormat>Širokoúhlá obrazovka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POLTICS AND SOCIETY  IN THE MIDDLE EAST</vt:lpstr>
      <vt:lpstr>COURSE OVERVIEW</vt:lpstr>
      <vt:lpstr>COURSE SCHEDULE</vt:lpstr>
      <vt:lpstr>COURSE SCHEDULE</vt:lpstr>
      <vt:lpstr>COURSE ACTIVITIES</vt:lpstr>
      <vt:lpstr>GRADES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POLTICS AND SOCIETY IN THE MIDDLE EAST</dc:title>
  <dc:creator>Eva Taterova</dc:creator>
  <cp:lastModifiedBy>Eva Taterova</cp:lastModifiedBy>
  <cp:revision>6</cp:revision>
  <dcterms:created xsi:type="dcterms:W3CDTF">2018-09-17T11:40:57Z</dcterms:created>
  <dcterms:modified xsi:type="dcterms:W3CDTF">2019-09-16T12:52:11Z</dcterms:modified>
</cp:coreProperties>
</file>