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D076-0EB3-144D-868B-32ED4DE25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01DC5-63CE-CC4E-B660-A02B84FA8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AB9AA-0C55-5F43-A8CE-0E4810E0C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44714-7C0C-5D46-93DD-C2564477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9B843-53AF-2946-8B23-FF597C54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2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23F6E-E143-0845-97B2-04E78EEDA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C0BD4-4EB9-D947-A89F-AD1EE55E7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C0F8D-8FA1-3146-B7F7-EC338F29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3698D-7322-0947-AF01-A228A13C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DB5B6-874B-324F-97FC-E00D1108A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2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DB5620-6496-554C-8229-DB0551066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50E9F-5F90-B844-BE6F-292163EF2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34CF0-C5F7-3E4D-BF65-3CABD5FE8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313A7-AD63-504D-BF91-864627DC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2ECFA-B6DD-4A4D-8B3C-A40A57273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8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1DC07-3CC6-DA49-AFF4-113239A6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43314-A66F-E34B-994C-8F0E369BB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DEE1C-0063-4C4B-AC7C-0E4A9C46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71F36-5CEF-A840-8AF2-0DBD92A6D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5F182-E33A-CD4C-9609-99C38B1C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9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BA1C3-0CC0-E543-8738-E28F7BD92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0B1B5-5293-2D4C-883A-1DB5AAD05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2CCEC-4E59-6F42-AB40-93AC371EB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C8512-9EBF-B846-94A3-4B013737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A56F4-C8A8-EB44-B1E3-E186E3F27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9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B1E28-59F0-2949-8DA8-7DC75EC61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A27E6-7772-A84F-AB23-144DADA3E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90EB8-645D-754A-9B62-90F4AF34E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74495-1409-6240-B33A-0E17045D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CCD8E-B6F2-0B4C-AF52-1152702E4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1D0F9-6E6E-CD4E-838C-454AB21C9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0A58-47A8-A84E-94A0-BF6DF5FC2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0A305-9740-3747-B142-4447A3CF8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3E96C-2B2C-8C4A-8D5C-999161F71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E1A68-7B1F-FA41-A63F-57BCD691D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74DB66-E4EF-E145-99EA-47C10B087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EE77F9-7316-3E42-8F7C-D4A228B48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63859C-6476-BF43-B58C-57C1F00F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7461C-E3C0-BA41-BAC4-77F81EC2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2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F7126-1480-AF49-958C-A38880B3B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58D6BF-1544-C446-91C8-D3BE9B64F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9A5F79-73AC-A84C-B468-4D930FEE0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EFD7F-DF69-FF46-BEC8-C9801C45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3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6136C2-D35F-A749-B810-C44BF97B3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6F7D73-F066-D642-AF25-437D60B1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DAD41-59E5-FE45-814D-1A597DF6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3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4C5CF-6514-0044-A814-950326309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25CBC-C07C-2B43-80BD-1FC262AA5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B2777-D003-2646-A1DD-A40C6DB33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6E4F3-8FE3-0044-BBEC-6B72A765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FF746-7B0D-B94F-B786-6F8A2DB01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B3A8A-09A2-2A4B-AC5E-CDBC7A5E4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2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C54EC-26D8-DA4E-9DFE-0FEC35CE7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400E34-A517-D147-A2E1-94C2B4A76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45BB2-7ADC-3B4C-A39F-2F9BF01A8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0732E-58A3-B947-B664-54AAB10A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C454B-EDB2-024B-9639-52D40515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7A591-D006-BF49-9451-108DDD2BF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1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9A29AF-D14A-854B-A2AD-0DFA33FE6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6AF99-F7C2-9048-9B8F-C707E233B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B2823-0FC0-4342-AC07-4720D224B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7910-8454-854E-9182-2276EBC0AD39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C3458-B75C-6A40-B3D7-BD39C06DD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1A5D7-C18E-2C4C-9202-5292F1C71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38C98-422C-D347-BA28-0A2A40BC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elyVJUgXK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AF01-BE91-E44D-9FE8-69AD6BEF7A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End of the Cold War</a:t>
            </a:r>
          </a:p>
        </p:txBody>
      </p:sp>
    </p:spTree>
    <p:extLst>
      <p:ext uri="{BB962C8B-B14F-4D97-AF65-F5344CB8AC3E}">
        <p14:creationId xmlns:p14="http://schemas.microsoft.com/office/powerpoint/2010/main" val="288351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9AFA-417F-6E4C-B047-6A69A1995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1C1E3-B114-9B44-8446-8AAF03D5E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Paper due tonight.  Can turn it in later to me via email</a:t>
            </a:r>
          </a:p>
          <a:p>
            <a:pPr marL="0" indent="0">
              <a:buNone/>
            </a:pPr>
            <a:r>
              <a:rPr lang="en-US" dirty="0"/>
              <a:t>Final:  QUESTIONS: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0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43AD-F787-3243-894E-53AC1CFFD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 OF THE COLD WAR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5C81B-0D9C-B140-9A48-E9726B128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REVIEW:  1979-1985:   The End of Détente</a:t>
            </a:r>
          </a:p>
          <a:p>
            <a:pPr marL="0" indent="0">
              <a:buNone/>
            </a:pPr>
            <a:r>
              <a:rPr lang="en-US" dirty="0"/>
              <a:t>			The Invasion into Afghanistan</a:t>
            </a:r>
          </a:p>
          <a:p>
            <a:pPr marL="0" indent="0">
              <a:buNone/>
            </a:pPr>
            <a:r>
              <a:rPr lang="en-US" dirty="0"/>
              <a:t>			Solidarity</a:t>
            </a:r>
          </a:p>
          <a:p>
            <a:pPr marL="0" indent="0">
              <a:buNone/>
            </a:pPr>
            <a:r>
              <a:rPr lang="en-US" dirty="0"/>
              <a:t>			Reagan elected, calls USSR an “evil empire” and pushes</a:t>
            </a:r>
          </a:p>
          <a:p>
            <a:pPr marL="0" indent="0">
              <a:buNone/>
            </a:pPr>
            <a:r>
              <a:rPr lang="en-US" dirty="0"/>
              <a:t>				 buildup with changed strategy</a:t>
            </a:r>
          </a:p>
          <a:p>
            <a:pPr marL="0" indent="0">
              <a:buNone/>
            </a:pPr>
            <a:r>
              <a:rPr lang="en-US" dirty="0"/>
              <a:t>			Gas prices go down</a:t>
            </a:r>
          </a:p>
          <a:p>
            <a:pPr marL="0" indent="0">
              <a:buNone/>
            </a:pPr>
            <a:r>
              <a:rPr lang="en-US" dirty="0"/>
              <a:t>			Strategic Defense Initiative (Star Wars)</a:t>
            </a:r>
          </a:p>
          <a:p>
            <a:pPr marL="0" indent="0">
              <a:buNone/>
            </a:pPr>
            <a:r>
              <a:rPr lang="en-US" dirty="0"/>
              <a:t>			Computer weapons technology at all levels</a:t>
            </a:r>
          </a:p>
          <a:p>
            <a:pPr marL="0" indent="0">
              <a:buNone/>
            </a:pPr>
            <a:r>
              <a:rPr lang="en-US" dirty="0"/>
              <a:t>			The new social contract in Soviet bloc wears thin</a:t>
            </a:r>
          </a:p>
          <a:p>
            <a:pPr marL="0" indent="0">
              <a:buNone/>
            </a:pPr>
            <a:r>
              <a:rPr lang="en-US" dirty="0"/>
              <a:t>			Soviet leaders start dying off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52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7FBD-F50C-A44C-BE4D-D99EA6859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Gorbachev Comes To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37AD4-58B1-014A-8945-EA02E468B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Committed Communist</a:t>
            </a:r>
          </a:p>
          <a:p>
            <a:pPr marL="0" indent="0">
              <a:buNone/>
            </a:pPr>
            <a:r>
              <a:rPr lang="en-US" dirty="0"/>
              <a:t>“Child of the 1960s”/ Knows something has to change</a:t>
            </a:r>
          </a:p>
          <a:p>
            <a:pPr marL="0" indent="0">
              <a:buNone/>
            </a:pPr>
            <a:r>
              <a:rPr lang="en-US" dirty="0"/>
              <a:t>DOMESTIC POLITICs</a:t>
            </a:r>
          </a:p>
          <a:p>
            <a:pPr marL="0" indent="0">
              <a:buNone/>
            </a:pPr>
            <a:r>
              <a:rPr lang="en-US" dirty="0"/>
              <a:t>	“Acceleration”= Discipline, anti-alcohol</a:t>
            </a:r>
          </a:p>
          <a:p>
            <a:pPr marL="0" indent="0">
              <a:buNone/>
            </a:pPr>
            <a:r>
              <a:rPr lang="en-US" dirty="0"/>
              <a:t>	“Perestroika”= Reform</a:t>
            </a:r>
          </a:p>
          <a:p>
            <a:pPr marL="0" indent="0">
              <a:buNone/>
            </a:pPr>
            <a:r>
              <a:rPr lang="en-US" dirty="0"/>
              <a:t>	“Glasnost”—Ability to criticize</a:t>
            </a:r>
          </a:p>
          <a:p>
            <a:pPr marL="0" indent="0">
              <a:buNone/>
            </a:pPr>
            <a:r>
              <a:rPr lang="en-US" dirty="0"/>
              <a:t>		Very uneven:  Moscow and Leningrad in 1987</a:t>
            </a:r>
          </a:p>
          <a:p>
            <a:pPr marL="0" indent="0">
              <a:buNone/>
            </a:pPr>
            <a:r>
              <a:rPr lang="en-US" dirty="0"/>
              <a:t>	“</a:t>
            </a:r>
            <a:r>
              <a:rPr lang="en-US" dirty="0" err="1"/>
              <a:t>Demokratizatsiia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1BB93D-FC66-5848-BC1E-E3253BD59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2192" y="145257"/>
            <a:ext cx="3098580" cy="397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358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97D6E-366C-4241-8F4A-F38B636E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Gorbachev’s Foreign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984A8-AA2A-CB41-83C7-A89CDA6F2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“The New Thinking”</a:t>
            </a:r>
          </a:p>
          <a:p>
            <a:pPr marL="0" indent="0">
              <a:buNone/>
            </a:pPr>
            <a:r>
              <a:rPr lang="en-US" dirty="0"/>
              <a:t>	Abandons the position of strength argument</a:t>
            </a:r>
          </a:p>
          <a:p>
            <a:pPr marL="0" indent="0">
              <a:buNone/>
            </a:pPr>
            <a:r>
              <a:rPr lang="en-US" dirty="0"/>
              <a:t>	Calls for mutual interdependence, peace:  Europe from Vancouver to Vladivostok</a:t>
            </a:r>
          </a:p>
          <a:p>
            <a:pPr marL="0" indent="0">
              <a:buNone/>
            </a:pPr>
            <a:r>
              <a:rPr lang="en-US" dirty="0"/>
              <a:t>	Wants to ”deprive the United States of its image of the USSR as an enemy”</a:t>
            </a:r>
          </a:p>
          <a:p>
            <a:pPr marL="0" indent="0">
              <a:buNone/>
            </a:pPr>
            <a:r>
              <a:rPr lang="en-US" dirty="0"/>
              <a:t>	Unilateral concessions for arms control talks</a:t>
            </a:r>
          </a:p>
          <a:p>
            <a:pPr marL="0" indent="0">
              <a:buNone/>
            </a:pPr>
            <a:r>
              <a:rPr lang="en-US" dirty="0"/>
              <a:t>		Reykjavik Summit, 1986</a:t>
            </a:r>
          </a:p>
          <a:p>
            <a:pPr marL="0" indent="0">
              <a:buNone/>
            </a:pPr>
            <a:r>
              <a:rPr lang="en-US" dirty="0"/>
              <a:t>		The Zero-Zero Option in Europe in 1987</a:t>
            </a:r>
          </a:p>
          <a:p>
            <a:pPr marL="0" indent="0">
              <a:buNone/>
            </a:pPr>
            <a:r>
              <a:rPr lang="en-US" dirty="0"/>
              <a:t>		The unilateral arms concession in 1988</a:t>
            </a:r>
          </a:p>
          <a:p>
            <a:pPr marL="0" indent="0">
              <a:buNone/>
            </a:pPr>
            <a:r>
              <a:rPr lang="en-US" dirty="0"/>
              <a:t>Eastern Europe:   </a:t>
            </a:r>
          </a:p>
          <a:p>
            <a:pPr marL="0" indent="0">
              <a:buNone/>
            </a:pPr>
            <a:r>
              <a:rPr lang="en-US" dirty="0"/>
              <a:t>	Rejects Brezhnev Doctrine in March 1988 in Yugoslavia</a:t>
            </a:r>
          </a:p>
          <a:p>
            <a:pPr marL="0" indent="0">
              <a:buNone/>
            </a:pPr>
            <a:r>
              <a:rPr lang="en-US" dirty="0"/>
              <a:t>	In October, 1989:  The ”Sinatra Doctrine”</a:t>
            </a:r>
          </a:p>
          <a:p>
            <a:r>
              <a:rPr lang="en-US" dirty="0">
                <a:hlinkClick r:id="rId2"/>
              </a:rPr>
              <a:t>https://www.youtube.com/watch?v</a:t>
            </a:r>
            <a:r>
              <a:rPr lang="en-US">
                <a:hlinkClick r:id="rId2"/>
              </a:rPr>
              <a:t>=ielyVJUgXK8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3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6B21-B8D6-EC43-AA7D-7678C3DE1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Reagan’s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78E3F-E956-0E4F-8A41-E04745977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Defense spending and getting Saudi Arabia to lower oil prices– a little</a:t>
            </a:r>
          </a:p>
          <a:p>
            <a:pPr marL="0" indent="0">
              <a:buNone/>
            </a:pPr>
            <a:r>
              <a:rPr lang="en-US" dirty="0"/>
              <a:t>Strategic Defense Spending—no</a:t>
            </a:r>
          </a:p>
          <a:p>
            <a:pPr marL="0" indent="0">
              <a:buNone/>
            </a:pPr>
            <a:r>
              <a:rPr lang="en-US" dirty="0"/>
              <a:t>Gorbachev was most important</a:t>
            </a:r>
          </a:p>
          <a:p>
            <a:pPr marL="0" indent="0">
              <a:buNone/>
            </a:pPr>
            <a:r>
              <a:rPr lang="en-US" dirty="0"/>
              <a:t>Reagan recognized an opportunity</a:t>
            </a:r>
          </a:p>
        </p:txBody>
      </p:sp>
    </p:spTree>
    <p:extLst>
      <p:ext uri="{BB962C8B-B14F-4D97-AF65-F5344CB8AC3E}">
        <p14:creationId xmlns:p14="http://schemas.microsoft.com/office/powerpoint/2010/main" val="153030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DC8B-66F7-B344-9B2C-D818680FC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Eastern 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BF14E-A50C-0543-AFFB-92F908C37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814" y="1690688"/>
            <a:ext cx="10515600" cy="451041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Roundtables in Poland, Hungary</a:t>
            </a:r>
          </a:p>
          <a:p>
            <a:pPr marL="0" indent="0">
              <a:buNone/>
            </a:pPr>
            <a:r>
              <a:rPr lang="en-US" dirty="0"/>
              <a:t>	Poland:  Stalemate between regime and society</a:t>
            </a:r>
          </a:p>
          <a:p>
            <a:pPr marL="0" indent="0">
              <a:buNone/>
            </a:pPr>
            <a:r>
              <a:rPr lang="en-US" dirty="0"/>
              <a:t>			Opponents emboldened by Gorbachev, hardliners</a:t>
            </a:r>
          </a:p>
          <a:p>
            <a:pPr marL="0" indent="0">
              <a:buNone/>
            </a:pPr>
            <a:r>
              <a:rPr lang="en-US" dirty="0"/>
              <a:t>				 weakened</a:t>
            </a:r>
          </a:p>
          <a:p>
            <a:pPr marL="0" indent="0">
              <a:buNone/>
            </a:pPr>
            <a:r>
              <a:rPr lang="en-US" dirty="0"/>
              <a:t>			Communists submit to roundtable talks as only way out</a:t>
            </a:r>
          </a:p>
          <a:p>
            <a:pPr marL="0" indent="0">
              <a:buNone/>
            </a:pPr>
            <a:r>
              <a:rPr lang="en-US" dirty="0"/>
              <a:t>			Regime offers somewhat free elections</a:t>
            </a:r>
          </a:p>
          <a:p>
            <a:pPr marL="0" indent="0">
              <a:buNone/>
            </a:pPr>
            <a:r>
              <a:rPr lang="en-US" dirty="0"/>
              <a:t>			Solidarity win wherever elections provide a choice</a:t>
            </a:r>
          </a:p>
          <a:p>
            <a:pPr marL="0" indent="0">
              <a:buNone/>
            </a:pPr>
            <a:r>
              <a:rPr lang="en-US" dirty="0"/>
              <a:t>	Hungary:  Communist reformers come to </a:t>
            </a:r>
            <a:r>
              <a:rPr lang="en-US" dirty="0" err="1"/>
              <a:t>Nagy:power</a:t>
            </a:r>
            <a:r>
              <a:rPr lang="en-US" dirty="0"/>
              <a:t>, try to reform</a:t>
            </a:r>
          </a:p>
          <a:p>
            <a:pPr marL="0" indent="0">
              <a:buNone/>
            </a:pPr>
            <a:r>
              <a:rPr lang="en-US" dirty="0"/>
              <a:t>			The reburial of </a:t>
            </a:r>
            <a:r>
              <a:rPr lang="en-US" dirty="0" err="1"/>
              <a:t>Imre</a:t>
            </a:r>
            <a:r>
              <a:rPr lang="en-US" dirty="0"/>
              <a:t> </a:t>
            </a:r>
            <a:r>
              <a:rPr lang="en-US" dirty="0" err="1"/>
              <a:t>Orban</a:t>
            </a:r>
            <a:r>
              <a:rPr lang="en-US" dirty="0"/>
              <a:t> emerges</a:t>
            </a:r>
          </a:p>
          <a:p>
            <a:pPr marL="0" indent="0">
              <a:buNone/>
            </a:pPr>
            <a:r>
              <a:rPr lang="en-US" dirty="0"/>
              <a:t>			The Roundtable begins in June, completed in fall, 1989</a:t>
            </a:r>
          </a:p>
          <a:p>
            <a:pPr marL="0" indent="0">
              <a:buNone/>
            </a:pPr>
            <a:r>
              <a:rPr lang="en-US" dirty="0"/>
              <a:t>	East Germany:  Hungary opens up border with Austria</a:t>
            </a:r>
          </a:p>
          <a:p>
            <a:pPr marL="0" indent="0">
              <a:buNone/>
            </a:pPr>
            <a:r>
              <a:rPr lang="en-US" dirty="0"/>
              <a:t>			East Germans travel to Hungary, then Austria, then Germany</a:t>
            </a:r>
          </a:p>
          <a:p>
            <a:pPr marL="0" indent="0">
              <a:buNone/>
            </a:pPr>
            <a:r>
              <a:rPr lang="en-US" dirty="0"/>
              <a:t>			Demonstrations grow</a:t>
            </a:r>
          </a:p>
          <a:p>
            <a:pPr marL="0" indent="0">
              <a:buNone/>
            </a:pPr>
            <a:r>
              <a:rPr lang="en-US" dirty="0"/>
              <a:t>			Gorbachev makes it clear reforms are necessary</a:t>
            </a:r>
          </a:p>
          <a:p>
            <a:pPr marL="0" indent="0">
              <a:buNone/>
            </a:pPr>
            <a:r>
              <a:rPr lang="en-US" dirty="0"/>
              <a:t>			Wall opens up by accident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Czechoslavakia’s</a:t>
            </a:r>
            <a:r>
              <a:rPr lang="en-US" dirty="0"/>
              <a:t> Velvet Revolution</a:t>
            </a:r>
          </a:p>
          <a:p>
            <a:pPr marL="0" indent="0">
              <a:buNone/>
            </a:pPr>
            <a:r>
              <a:rPr lang="en-US" dirty="0"/>
              <a:t>	Rumania’s violent revolution  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BE10C9-79AE-D04C-B044-CC49767B1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027" y="187105"/>
            <a:ext cx="3184810" cy="206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38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243C1-E484-434E-9159-041E41582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in the USSR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A7971-47F8-174F-AD03-23D70A77E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041"/>
            <a:ext cx="10515600" cy="46109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Gorbachev continues reforms</a:t>
            </a:r>
          </a:p>
          <a:p>
            <a:pPr marL="0" indent="0">
              <a:buNone/>
            </a:pPr>
            <a:r>
              <a:rPr lang="en-US" dirty="0"/>
              <a:t>	Weakens role of the party vis-à-vis the state</a:t>
            </a:r>
          </a:p>
          <a:p>
            <a:pPr marL="0" indent="0">
              <a:buNone/>
            </a:pPr>
            <a:r>
              <a:rPr lang="en-US" dirty="0"/>
              <a:t>	Allows elections with multiple candidates for Natl. Congress</a:t>
            </a:r>
          </a:p>
          <a:p>
            <a:pPr marL="0" indent="0">
              <a:buNone/>
            </a:pPr>
            <a:r>
              <a:rPr lang="en-US" dirty="0"/>
              <a:t>Soviet institutions weakening</a:t>
            </a:r>
          </a:p>
          <a:p>
            <a:pPr marL="0" indent="0">
              <a:buNone/>
            </a:pPr>
            <a:r>
              <a:rPr lang="en-US" dirty="0"/>
              <a:t>	The ritual as glue</a:t>
            </a:r>
          </a:p>
          <a:p>
            <a:pPr marL="0" indent="0">
              <a:buNone/>
            </a:pPr>
            <a:r>
              <a:rPr lang="en-US" dirty="0"/>
              <a:t>Nationalist arguments arise in USSR as well</a:t>
            </a:r>
          </a:p>
          <a:p>
            <a:pPr marL="0" indent="0">
              <a:buNone/>
            </a:pPr>
            <a:r>
              <a:rPr lang="en-US" dirty="0"/>
              <a:t>	Baltics, Ukraine, Georgia, Armenia</a:t>
            </a:r>
          </a:p>
          <a:p>
            <a:pPr marL="0" indent="0">
              <a:buNone/>
            </a:pPr>
            <a:r>
              <a:rPr lang="en-US" dirty="0"/>
              <a:t>	Nagorno-Karabakh</a:t>
            </a:r>
          </a:p>
          <a:p>
            <a:pPr marL="0" indent="0">
              <a:buNone/>
            </a:pPr>
            <a:r>
              <a:rPr lang="en-US" dirty="0"/>
              <a:t>	Yeltsin proclaims Russian sovereignty</a:t>
            </a:r>
          </a:p>
          <a:p>
            <a:pPr marL="0" indent="0">
              <a:buNone/>
            </a:pPr>
            <a:r>
              <a:rPr lang="en-US" dirty="0"/>
              <a:t>The Coup Attempt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Belovezha</a:t>
            </a:r>
            <a:r>
              <a:rPr lang="en-US" dirty="0"/>
              <a:t> Accords</a:t>
            </a:r>
          </a:p>
          <a:p>
            <a:pPr marL="0" indent="0">
              <a:buNone/>
            </a:pPr>
            <a:r>
              <a:rPr lang="en-US" dirty="0"/>
              <a:t>Boris Yeltsin comes to power</a:t>
            </a:r>
          </a:p>
        </p:txBody>
      </p:sp>
    </p:spTree>
    <p:extLst>
      <p:ext uri="{BB962C8B-B14F-4D97-AF65-F5344CB8AC3E}">
        <p14:creationId xmlns:p14="http://schemas.microsoft.com/office/powerpoint/2010/main" val="1235231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029A9-AEEE-7943-8085-0613EC0B7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legacy of the cold war?</a:t>
            </a:r>
          </a:p>
        </p:txBody>
      </p:sp>
    </p:spTree>
    <p:extLst>
      <p:ext uri="{BB962C8B-B14F-4D97-AF65-F5344CB8AC3E}">
        <p14:creationId xmlns:p14="http://schemas.microsoft.com/office/powerpoint/2010/main" val="208152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543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The End of the Cold War</vt:lpstr>
      <vt:lpstr>Housekeeping</vt:lpstr>
      <vt:lpstr>THE END OF THE COLD WAR</vt:lpstr>
      <vt:lpstr>Gorbachev Comes To Power</vt:lpstr>
      <vt:lpstr>Gorbachev’s Foreign Policy</vt:lpstr>
      <vt:lpstr>Reagan’s Role</vt:lpstr>
      <vt:lpstr>Eastern Europe</vt:lpstr>
      <vt:lpstr>Back in the USSR</vt:lpstr>
      <vt:lpstr>What is the legacy of the cold war?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2019-12-03T20:08:10Z</dcterms:created>
  <dcterms:modified xsi:type="dcterms:W3CDTF">2019-12-05T08:47:13Z</dcterms:modified>
</cp:coreProperties>
</file>