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8" r:id="rId2"/>
    <p:sldId id="274" r:id="rId3"/>
    <p:sldId id="280" r:id="rId4"/>
    <p:sldId id="275" r:id="rId5"/>
    <p:sldId id="277" r:id="rId6"/>
    <p:sldId id="278" r:id="rId7"/>
    <p:sldId id="279" r:id="rId8"/>
    <p:sldId id="276" r:id="rId9"/>
    <p:sldId id="281" r:id="rId10"/>
    <p:sldId id="282" r:id="rId11"/>
    <p:sldId id="283" r:id="rId12"/>
    <p:sldId id="284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240B4AA-EA5A-489E-99A0-706DDB4BE8B2}">
          <p14:sldIdLst>
            <p14:sldId id="268"/>
            <p14:sldId id="274"/>
            <p14:sldId id="280"/>
            <p14:sldId id="275"/>
            <p14:sldId id="277"/>
            <p14:sldId id="278"/>
            <p14:sldId id="279"/>
            <p14:sldId id="276"/>
            <p14:sldId id="281"/>
            <p14:sldId id="282"/>
            <p14:sldId id="283"/>
            <p14:sldId id="284"/>
          </p14:sldIdLst>
        </p14:section>
        <p14:section name="Oddíl bez názvu" id="{1E472CBC-3337-40DC-B89C-6D448584DFBD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690A1-F85F-45BA-AEC5-FA5EC81954AA}" v="100" dt="2019-11-05T10:39:01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67" d="100"/>
          <a:sy n="67" d="100"/>
        </p:scale>
        <p:origin x="126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Vernerová" userId="5a9405841f565174" providerId="LiveId" clId="{04E690A1-F85F-45BA-AEC5-FA5EC81954AA}"/>
    <pc:docChg chg="undo custSel mod addSld delSld modSld sldOrd addSection delSection modSection">
      <pc:chgData name="Lucie Vernerová" userId="5a9405841f565174" providerId="LiveId" clId="{04E690A1-F85F-45BA-AEC5-FA5EC81954AA}" dt="2019-11-05T11:28:07.163" v="1955" actId="20577"/>
      <pc:docMkLst>
        <pc:docMk/>
      </pc:docMkLst>
      <pc:sldChg chg="modSp">
        <pc:chgData name="Lucie Vernerová" userId="5a9405841f565174" providerId="LiveId" clId="{04E690A1-F85F-45BA-AEC5-FA5EC81954AA}" dt="2019-11-03T19:53:09.943" v="125" actId="14100"/>
        <pc:sldMkLst>
          <pc:docMk/>
          <pc:sldMk cId="1274277845" sldId="268"/>
        </pc:sldMkLst>
        <pc:spChg chg="mod">
          <ac:chgData name="Lucie Vernerová" userId="5a9405841f565174" providerId="LiveId" clId="{04E690A1-F85F-45BA-AEC5-FA5EC81954AA}" dt="2019-11-03T19:52:57.959" v="123" actId="14100"/>
          <ac:spMkLst>
            <pc:docMk/>
            <pc:sldMk cId="1274277845" sldId="268"/>
            <ac:spMk id="2" creationId="{544041D0-F7F2-45C1-8FA3-950D8A98BF9A}"/>
          </ac:spMkLst>
        </pc:spChg>
        <pc:spChg chg="mod">
          <ac:chgData name="Lucie Vernerová" userId="5a9405841f565174" providerId="LiveId" clId="{04E690A1-F85F-45BA-AEC5-FA5EC81954AA}" dt="2019-11-03T19:53:09.943" v="125" actId="14100"/>
          <ac:spMkLst>
            <pc:docMk/>
            <pc:sldMk cId="1274277845" sldId="268"/>
            <ac:spMk id="3" creationId="{0C2756B0-3BED-4028-842B-B521D0370EFC}"/>
          </ac:spMkLst>
        </pc:spChg>
      </pc:sldChg>
      <pc:sldChg chg="modSp del">
        <pc:chgData name="Lucie Vernerová" userId="5a9405841f565174" providerId="LiveId" clId="{04E690A1-F85F-45BA-AEC5-FA5EC81954AA}" dt="2019-11-03T19:49:31.330" v="70" actId="2696"/>
        <pc:sldMkLst>
          <pc:docMk/>
          <pc:sldMk cId="3909668359" sldId="269"/>
        </pc:sldMkLst>
        <pc:spChg chg="mod">
          <ac:chgData name="Lucie Vernerová" userId="5a9405841f565174" providerId="LiveId" clId="{04E690A1-F85F-45BA-AEC5-FA5EC81954AA}" dt="2019-10-28T21:02:49.393" v="58" actId="20577"/>
          <ac:spMkLst>
            <pc:docMk/>
            <pc:sldMk cId="3909668359" sldId="269"/>
            <ac:spMk id="3" creationId="{5C7925A4-7971-4593-91C9-4FB2F4952C3D}"/>
          </ac:spMkLst>
        </pc:spChg>
      </pc:sldChg>
      <pc:sldChg chg="del">
        <pc:chgData name="Lucie Vernerová" userId="5a9405841f565174" providerId="LiveId" clId="{04E690A1-F85F-45BA-AEC5-FA5EC81954AA}" dt="2019-11-03T19:49:29.926" v="69" actId="2696"/>
        <pc:sldMkLst>
          <pc:docMk/>
          <pc:sldMk cId="910412621" sldId="270"/>
        </pc:sldMkLst>
      </pc:sldChg>
      <pc:sldChg chg="add del">
        <pc:chgData name="Lucie Vernerová" userId="5a9405841f565174" providerId="LiveId" clId="{04E690A1-F85F-45BA-AEC5-FA5EC81954AA}" dt="2019-11-03T19:49:28.580" v="68" actId="2696"/>
        <pc:sldMkLst>
          <pc:docMk/>
          <pc:sldMk cId="2621511457" sldId="271"/>
        </pc:sldMkLst>
      </pc:sldChg>
      <pc:sldChg chg="add del">
        <pc:chgData name="Lucie Vernerová" userId="5a9405841f565174" providerId="LiveId" clId="{04E690A1-F85F-45BA-AEC5-FA5EC81954AA}" dt="2019-11-03T19:49:26.522" v="67" actId="2696"/>
        <pc:sldMkLst>
          <pc:docMk/>
          <pc:sldMk cId="3281406073" sldId="272"/>
        </pc:sldMkLst>
      </pc:sldChg>
      <pc:sldChg chg="modSp add del">
        <pc:chgData name="Lucie Vernerová" userId="5a9405841f565174" providerId="LiveId" clId="{04E690A1-F85F-45BA-AEC5-FA5EC81954AA}" dt="2019-11-03T21:54:46.526" v="1847" actId="2"/>
        <pc:sldMkLst>
          <pc:docMk/>
          <pc:sldMk cId="1525014058" sldId="273"/>
        </pc:sldMkLst>
        <pc:spChg chg="mod">
          <ac:chgData name="Lucie Vernerová" userId="5a9405841f565174" providerId="LiveId" clId="{04E690A1-F85F-45BA-AEC5-FA5EC81954AA}" dt="2019-11-03T21:54:46.526" v="1847" actId="2"/>
          <ac:spMkLst>
            <pc:docMk/>
            <pc:sldMk cId="1525014058" sldId="273"/>
            <ac:spMk id="2" creationId="{C68890A2-A330-4943-963D-44E3C9349DF9}"/>
          </ac:spMkLst>
        </pc:spChg>
      </pc:sldChg>
      <pc:sldChg chg="modSp add">
        <pc:chgData name="Lucie Vernerová" userId="5a9405841f565174" providerId="LiveId" clId="{04E690A1-F85F-45BA-AEC5-FA5EC81954AA}" dt="2019-11-05T09:50:48.574" v="1876" actId="5793"/>
        <pc:sldMkLst>
          <pc:docMk/>
          <pc:sldMk cId="309814829" sldId="274"/>
        </pc:sldMkLst>
        <pc:spChg chg="mod">
          <ac:chgData name="Lucie Vernerová" userId="5a9405841f565174" providerId="LiveId" clId="{04E690A1-F85F-45BA-AEC5-FA5EC81954AA}" dt="2019-11-03T21:54:49.807" v="1848" actId="2"/>
          <ac:spMkLst>
            <pc:docMk/>
            <pc:sldMk cId="309814829" sldId="274"/>
            <ac:spMk id="2" creationId="{006EF71D-7BC3-4120-9EFF-96D850A67CE2}"/>
          </ac:spMkLst>
        </pc:spChg>
        <pc:spChg chg="mod">
          <ac:chgData name="Lucie Vernerová" userId="5a9405841f565174" providerId="LiveId" clId="{04E690A1-F85F-45BA-AEC5-FA5EC81954AA}" dt="2019-11-05T09:50:48.574" v="1876" actId="5793"/>
          <ac:spMkLst>
            <pc:docMk/>
            <pc:sldMk cId="309814829" sldId="274"/>
            <ac:spMk id="3" creationId="{797FC7BB-2D5D-4968-9B36-178E67825B1B}"/>
          </ac:spMkLst>
        </pc:spChg>
      </pc:sldChg>
      <pc:sldChg chg="modSp add">
        <pc:chgData name="Lucie Vernerová" userId="5a9405841f565174" providerId="LiveId" clId="{04E690A1-F85F-45BA-AEC5-FA5EC81954AA}" dt="2019-11-05T10:01:57.561" v="1885" actId="20578"/>
        <pc:sldMkLst>
          <pc:docMk/>
          <pc:sldMk cId="1794535979" sldId="275"/>
        </pc:sldMkLst>
        <pc:spChg chg="mod">
          <ac:chgData name="Lucie Vernerová" userId="5a9405841f565174" providerId="LiveId" clId="{04E690A1-F85F-45BA-AEC5-FA5EC81954AA}" dt="2019-11-03T21:55:06.171" v="1852" actId="2"/>
          <ac:spMkLst>
            <pc:docMk/>
            <pc:sldMk cId="1794535979" sldId="275"/>
            <ac:spMk id="2" creationId="{AE9F24E5-B114-4410-85F4-83DC6CDA8A43}"/>
          </ac:spMkLst>
        </pc:spChg>
        <pc:spChg chg="mod">
          <ac:chgData name="Lucie Vernerová" userId="5a9405841f565174" providerId="LiveId" clId="{04E690A1-F85F-45BA-AEC5-FA5EC81954AA}" dt="2019-11-05T10:01:57.561" v="1885" actId="20578"/>
          <ac:spMkLst>
            <pc:docMk/>
            <pc:sldMk cId="1794535979" sldId="275"/>
            <ac:spMk id="3" creationId="{E3498750-6C5E-4CA2-8F12-B809A5A0B4F8}"/>
          </ac:spMkLst>
        </pc:spChg>
      </pc:sldChg>
      <pc:sldChg chg="addSp delSp modSp add mod setBg modClrScheme chgLayout">
        <pc:chgData name="Lucie Vernerová" userId="5a9405841f565174" providerId="LiveId" clId="{04E690A1-F85F-45BA-AEC5-FA5EC81954AA}" dt="2019-11-03T21:55:13.384" v="1855" actId="2"/>
        <pc:sldMkLst>
          <pc:docMk/>
          <pc:sldMk cId="4005657708" sldId="276"/>
        </pc:sldMkLst>
        <pc:spChg chg="del">
          <ac:chgData name="Lucie Vernerová" userId="5a9405841f565174" providerId="LiveId" clId="{04E690A1-F85F-45BA-AEC5-FA5EC81954AA}" dt="2019-11-03T20:14:17.584" v="463" actId="26606"/>
          <ac:spMkLst>
            <pc:docMk/>
            <pc:sldMk cId="4005657708" sldId="276"/>
            <ac:spMk id="2" creationId="{BDFA7976-23A5-4767-82CE-A7158B5BF365}"/>
          </ac:spMkLst>
        </pc:spChg>
        <pc:spChg chg="del">
          <ac:chgData name="Lucie Vernerová" userId="5a9405841f565174" providerId="LiveId" clId="{04E690A1-F85F-45BA-AEC5-FA5EC81954AA}" dt="2019-11-03T20:13:59.104" v="460" actId="931"/>
          <ac:spMkLst>
            <pc:docMk/>
            <pc:sldMk cId="4005657708" sldId="276"/>
            <ac:spMk id="3" creationId="{A340FD2B-C3F9-489C-BD7C-6E762ADFCD00}"/>
          </ac:spMkLst>
        </pc:spChg>
        <pc:spChg chg="add mod">
          <ac:chgData name="Lucie Vernerová" userId="5a9405841f565174" providerId="LiveId" clId="{04E690A1-F85F-45BA-AEC5-FA5EC81954AA}" dt="2019-11-03T21:55:13.384" v="1855" actId="2"/>
          <ac:spMkLst>
            <pc:docMk/>
            <pc:sldMk cId="4005657708" sldId="276"/>
            <ac:spMk id="6" creationId="{BDEB5CEC-4192-4891-A944-8C2707666DB8}"/>
          </ac:spMkLst>
        </pc:spChg>
        <pc:spChg chg="add del mod">
          <ac:chgData name="Lucie Vernerová" userId="5a9405841f565174" providerId="LiveId" clId="{04E690A1-F85F-45BA-AEC5-FA5EC81954AA}" dt="2019-11-03T20:14:24.005" v="465" actId="26606"/>
          <ac:spMkLst>
            <pc:docMk/>
            <pc:sldMk cId="4005657708" sldId="276"/>
            <ac:spMk id="10" creationId="{85D97775-78DF-4C1C-A879-F9F993288C80}"/>
          </ac:spMkLst>
        </pc:spChg>
        <pc:spChg chg="add del mod">
          <ac:chgData name="Lucie Vernerová" userId="5a9405841f565174" providerId="LiveId" clId="{04E690A1-F85F-45BA-AEC5-FA5EC81954AA}" dt="2019-11-03T20:14:24.005" v="465" actId="26606"/>
          <ac:spMkLst>
            <pc:docMk/>
            <pc:sldMk cId="4005657708" sldId="276"/>
            <ac:spMk id="12" creationId="{DFB48D03-2689-4D62-A720-D3D7198CE507}"/>
          </ac:spMkLst>
        </pc:spChg>
        <pc:spChg chg="add del mod">
          <ac:chgData name="Lucie Vernerová" userId="5a9405841f565174" providerId="LiveId" clId="{04E690A1-F85F-45BA-AEC5-FA5EC81954AA}" dt="2019-11-03T20:14:24.005" v="465" actId="26606"/>
          <ac:spMkLst>
            <pc:docMk/>
            <pc:sldMk cId="4005657708" sldId="276"/>
            <ac:spMk id="14" creationId="{F0A0D434-720D-431D-BC09-096C509623FC}"/>
          </ac:spMkLst>
        </pc:spChg>
        <pc:spChg chg="add del mod">
          <ac:chgData name="Lucie Vernerová" userId="5a9405841f565174" providerId="LiveId" clId="{04E690A1-F85F-45BA-AEC5-FA5EC81954AA}" dt="2019-11-03T20:14:24.005" v="465" actId="26606"/>
          <ac:spMkLst>
            <pc:docMk/>
            <pc:sldMk cId="4005657708" sldId="276"/>
            <ac:spMk id="16" creationId="{355EA240-2953-4B18-A5E7-C9662CD9470D}"/>
          </ac:spMkLst>
        </pc:spChg>
        <pc:spChg chg="add mod">
          <ac:chgData name="Lucie Vernerová" userId="5a9405841f565174" providerId="LiveId" clId="{04E690A1-F85F-45BA-AEC5-FA5EC81954AA}" dt="2019-11-03T20:14:24.005" v="465" actId="26606"/>
          <ac:spMkLst>
            <pc:docMk/>
            <pc:sldMk cId="4005657708" sldId="276"/>
            <ac:spMk id="21" creationId="{48C8779A-3C5D-44FD-9C0D-2C949AACB850}"/>
          </ac:spMkLst>
        </pc:spChg>
        <pc:picChg chg="add mod">
          <ac:chgData name="Lucie Vernerová" userId="5a9405841f565174" providerId="LiveId" clId="{04E690A1-F85F-45BA-AEC5-FA5EC81954AA}" dt="2019-11-03T20:14:24.005" v="465" actId="26606"/>
          <ac:picMkLst>
            <pc:docMk/>
            <pc:sldMk cId="4005657708" sldId="276"/>
            <ac:picMk id="5" creationId="{6ACD64FD-1F0B-4CA5-A3BB-392B0E5E6B30}"/>
          </ac:picMkLst>
        </pc:picChg>
      </pc:sldChg>
      <pc:sldChg chg="addSp delSp modSp add mod setBg">
        <pc:chgData name="Lucie Vernerová" userId="5a9405841f565174" providerId="LiveId" clId="{04E690A1-F85F-45BA-AEC5-FA5EC81954AA}" dt="2019-11-03T21:55:09.366" v="1853" actId="2"/>
        <pc:sldMkLst>
          <pc:docMk/>
          <pc:sldMk cId="3473936640" sldId="277"/>
        </pc:sldMkLst>
        <pc:spChg chg="del">
          <ac:chgData name="Lucie Vernerová" userId="5a9405841f565174" providerId="LiveId" clId="{04E690A1-F85F-45BA-AEC5-FA5EC81954AA}" dt="2019-11-03T20:14:42.043" v="470" actId="26606"/>
          <ac:spMkLst>
            <pc:docMk/>
            <pc:sldMk cId="3473936640" sldId="277"/>
            <ac:spMk id="2" creationId="{DBF92AE6-B2F3-4E3D-9F4F-852394EF9003}"/>
          </ac:spMkLst>
        </pc:spChg>
        <pc:spChg chg="del">
          <ac:chgData name="Lucie Vernerová" userId="5a9405841f565174" providerId="LiveId" clId="{04E690A1-F85F-45BA-AEC5-FA5EC81954AA}" dt="2019-11-03T20:14:38.145" v="467" actId="931"/>
          <ac:spMkLst>
            <pc:docMk/>
            <pc:sldMk cId="3473936640" sldId="277"/>
            <ac:spMk id="3" creationId="{B4265E65-62B7-4C4A-BC57-EF0D10E7B2E9}"/>
          </ac:spMkLst>
        </pc:spChg>
        <pc:spChg chg="add del mod">
          <ac:chgData name="Lucie Vernerová" userId="5a9405841f565174" providerId="LiveId" clId="{04E690A1-F85F-45BA-AEC5-FA5EC81954AA}" dt="2019-11-03T21:55:09.366" v="1853" actId="2"/>
          <ac:spMkLst>
            <pc:docMk/>
            <pc:sldMk cId="3473936640" sldId="277"/>
            <ac:spMk id="6" creationId="{9729B066-D75A-422F-9D00-9D37A0BFAD78}"/>
          </ac:spMkLst>
        </pc:spChg>
        <pc:spChg chg="add">
          <ac:chgData name="Lucie Vernerová" userId="5a9405841f565174" providerId="LiveId" clId="{04E690A1-F85F-45BA-AEC5-FA5EC81954AA}" dt="2019-11-03T20:14:42.043" v="470" actId="26606"/>
          <ac:spMkLst>
            <pc:docMk/>
            <pc:sldMk cId="3473936640" sldId="277"/>
            <ac:spMk id="10" creationId="{18EB0C0B-4642-4F5D-B926-60E274403BEE}"/>
          </ac:spMkLst>
        </pc:spChg>
        <pc:picChg chg="add mod">
          <ac:chgData name="Lucie Vernerová" userId="5a9405841f565174" providerId="LiveId" clId="{04E690A1-F85F-45BA-AEC5-FA5EC81954AA}" dt="2019-11-03T20:14:42.043" v="470" actId="26606"/>
          <ac:picMkLst>
            <pc:docMk/>
            <pc:sldMk cId="3473936640" sldId="277"/>
            <ac:picMk id="5" creationId="{30B48229-E66B-4BEB-961E-29D5BEDAB94E}"/>
          </ac:picMkLst>
        </pc:picChg>
      </pc:sldChg>
      <pc:sldChg chg="addSp delSp modSp add mod ord setBg">
        <pc:chgData name="Lucie Vernerová" userId="5a9405841f565174" providerId="LiveId" clId="{04E690A1-F85F-45BA-AEC5-FA5EC81954AA}" dt="2019-11-03T21:55:11.672" v="1854" actId="2"/>
        <pc:sldMkLst>
          <pc:docMk/>
          <pc:sldMk cId="4171702301" sldId="278"/>
        </pc:sldMkLst>
        <pc:spChg chg="del">
          <ac:chgData name="Lucie Vernerová" userId="5a9405841f565174" providerId="LiveId" clId="{04E690A1-F85F-45BA-AEC5-FA5EC81954AA}" dt="2019-11-03T20:15:12.756" v="475" actId="26606"/>
          <ac:spMkLst>
            <pc:docMk/>
            <pc:sldMk cId="4171702301" sldId="278"/>
            <ac:spMk id="2" creationId="{E4AD0E62-73AF-4FF0-9C20-B58B74996EF4}"/>
          </ac:spMkLst>
        </pc:spChg>
        <pc:spChg chg="del">
          <ac:chgData name="Lucie Vernerová" userId="5a9405841f565174" providerId="LiveId" clId="{04E690A1-F85F-45BA-AEC5-FA5EC81954AA}" dt="2019-11-03T20:15:09.268" v="472" actId="931"/>
          <ac:spMkLst>
            <pc:docMk/>
            <pc:sldMk cId="4171702301" sldId="278"/>
            <ac:spMk id="3" creationId="{FCC8507B-74F6-4BB2-9418-80FB4AE3A2C2}"/>
          </ac:spMkLst>
        </pc:spChg>
        <pc:spChg chg="add mod">
          <ac:chgData name="Lucie Vernerová" userId="5a9405841f565174" providerId="LiveId" clId="{04E690A1-F85F-45BA-AEC5-FA5EC81954AA}" dt="2019-11-03T21:55:11.672" v="1854" actId="2"/>
          <ac:spMkLst>
            <pc:docMk/>
            <pc:sldMk cId="4171702301" sldId="278"/>
            <ac:spMk id="6" creationId="{9F3870CC-7CDC-4310-B9FD-23169A4152CA}"/>
          </ac:spMkLst>
        </pc:spChg>
        <pc:spChg chg="add">
          <ac:chgData name="Lucie Vernerová" userId="5a9405841f565174" providerId="LiveId" clId="{04E690A1-F85F-45BA-AEC5-FA5EC81954AA}" dt="2019-11-03T20:15:12.756" v="475" actId="26606"/>
          <ac:spMkLst>
            <pc:docMk/>
            <pc:sldMk cId="4171702301" sldId="278"/>
            <ac:spMk id="10" creationId="{962996CE-3D4D-41A5-8568-E574EBCFD226}"/>
          </ac:spMkLst>
        </pc:spChg>
        <pc:picChg chg="add mod">
          <ac:chgData name="Lucie Vernerová" userId="5a9405841f565174" providerId="LiveId" clId="{04E690A1-F85F-45BA-AEC5-FA5EC81954AA}" dt="2019-11-03T20:15:12.756" v="475" actId="26606"/>
          <ac:picMkLst>
            <pc:docMk/>
            <pc:sldMk cId="4171702301" sldId="278"/>
            <ac:picMk id="5" creationId="{765325F7-68C1-4E0A-B28C-9908FAA2C7EA}"/>
          </ac:picMkLst>
        </pc:picChg>
      </pc:sldChg>
      <pc:sldChg chg="addSp delSp modSp add mod ord setBg">
        <pc:chgData name="Lucie Vernerová" userId="5a9405841f565174" providerId="LiveId" clId="{04E690A1-F85F-45BA-AEC5-FA5EC81954AA}" dt="2019-11-04T22:35:42.904" v="1859"/>
        <pc:sldMkLst>
          <pc:docMk/>
          <pc:sldMk cId="3724872166" sldId="279"/>
        </pc:sldMkLst>
        <pc:spChg chg="del">
          <ac:chgData name="Lucie Vernerová" userId="5a9405841f565174" providerId="LiveId" clId="{04E690A1-F85F-45BA-AEC5-FA5EC81954AA}" dt="2019-11-03T20:17:08.886" v="481" actId="26606"/>
          <ac:spMkLst>
            <pc:docMk/>
            <pc:sldMk cId="3724872166" sldId="279"/>
            <ac:spMk id="2" creationId="{848FA8F6-A578-4553-B395-DFA0355FE6AC}"/>
          </ac:spMkLst>
        </pc:spChg>
        <pc:spChg chg="del">
          <ac:chgData name="Lucie Vernerová" userId="5a9405841f565174" providerId="LiveId" clId="{04E690A1-F85F-45BA-AEC5-FA5EC81954AA}" dt="2019-11-03T20:17:01.448" v="478" actId="931"/>
          <ac:spMkLst>
            <pc:docMk/>
            <pc:sldMk cId="3724872166" sldId="279"/>
            <ac:spMk id="3" creationId="{0B0BCAD5-E323-42A4-A655-81FC532D6475}"/>
          </ac:spMkLst>
        </pc:spChg>
        <pc:spChg chg="add del mod">
          <ac:chgData name="Lucie Vernerová" userId="5a9405841f565174" providerId="LiveId" clId="{04E690A1-F85F-45BA-AEC5-FA5EC81954AA}" dt="2019-11-03T21:01:42.099" v="834" actId="767"/>
          <ac:spMkLst>
            <pc:docMk/>
            <pc:sldMk cId="3724872166" sldId="279"/>
            <ac:spMk id="6" creationId="{9183EF8D-1FB8-4638-A8E3-B2C37D641FC2}"/>
          </ac:spMkLst>
        </pc:spChg>
        <pc:spChg chg="add mod">
          <ac:chgData name="Lucie Vernerová" userId="5a9405841f565174" providerId="LiveId" clId="{04E690A1-F85F-45BA-AEC5-FA5EC81954AA}" dt="2019-11-03T21:55:15.654" v="1856" actId="2"/>
          <ac:spMkLst>
            <pc:docMk/>
            <pc:sldMk cId="3724872166" sldId="279"/>
            <ac:spMk id="7" creationId="{4776EBD4-649A-4266-AE49-CDA11CF90833}"/>
          </ac:spMkLst>
        </pc:spChg>
        <pc:spChg chg="add">
          <ac:chgData name="Lucie Vernerová" userId="5a9405841f565174" providerId="LiveId" clId="{04E690A1-F85F-45BA-AEC5-FA5EC81954AA}" dt="2019-11-03T20:17:08.886" v="481" actId="26606"/>
          <ac:spMkLst>
            <pc:docMk/>
            <pc:sldMk cId="3724872166" sldId="279"/>
            <ac:spMk id="10" creationId="{ACE7C879-5227-449E-8BC3-C3F33FB9F0F0}"/>
          </ac:spMkLst>
        </pc:spChg>
        <pc:picChg chg="add mod">
          <ac:chgData name="Lucie Vernerová" userId="5a9405841f565174" providerId="LiveId" clId="{04E690A1-F85F-45BA-AEC5-FA5EC81954AA}" dt="2019-11-03T21:02:59.514" v="849" actId="1076"/>
          <ac:picMkLst>
            <pc:docMk/>
            <pc:sldMk cId="3724872166" sldId="279"/>
            <ac:picMk id="5" creationId="{0B100465-6E65-4B62-993C-BED7C1A9DD8C}"/>
          </ac:picMkLst>
        </pc:picChg>
      </pc:sldChg>
      <pc:sldChg chg="modSp add">
        <pc:chgData name="Lucie Vernerová" userId="5a9405841f565174" providerId="LiveId" clId="{04E690A1-F85F-45BA-AEC5-FA5EC81954AA}" dt="2019-11-05T11:25:25.073" v="1954" actId="20577"/>
        <pc:sldMkLst>
          <pc:docMk/>
          <pc:sldMk cId="779915565" sldId="280"/>
        </pc:sldMkLst>
        <pc:spChg chg="mod">
          <ac:chgData name="Lucie Vernerová" userId="5a9405841f565174" providerId="LiveId" clId="{04E690A1-F85F-45BA-AEC5-FA5EC81954AA}" dt="2019-11-03T20:21:03.198" v="491" actId="20577"/>
          <ac:spMkLst>
            <pc:docMk/>
            <pc:sldMk cId="779915565" sldId="280"/>
            <ac:spMk id="2" creationId="{FF791688-8834-48D3-8726-46A1F102FFE7}"/>
          </ac:spMkLst>
        </pc:spChg>
        <pc:spChg chg="mod">
          <ac:chgData name="Lucie Vernerová" userId="5a9405841f565174" providerId="LiveId" clId="{04E690A1-F85F-45BA-AEC5-FA5EC81954AA}" dt="2019-11-05T11:25:25.073" v="1954" actId="20577"/>
          <ac:spMkLst>
            <pc:docMk/>
            <pc:sldMk cId="779915565" sldId="280"/>
            <ac:spMk id="3" creationId="{86E4E0FF-7C76-4359-BAE8-C047EB1D58AC}"/>
          </ac:spMkLst>
        </pc:spChg>
      </pc:sldChg>
      <pc:sldChg chg="modSp add">
        <pc:chgData name="Lucie Vernerová" userId="5a9405841f565174" providerId="LiveId" clId="{04E690A1-F85F-45BA-AEC5-FA5EC81954AA}" dt="2019-11-05T11:28:07.163" v="1955" actId="20577"/>
        <pc:sldMkLst>
          <pc:docMk/>
          <pc:sldMk cId="2307724941" sldId="281"/>
        </pc:sldMkLst>
        <pc:spChg chg="mod">
          <ac:chgData name="Lucie Vernerová" userId="5a9405841f565174" providerId="LiveId" clId="{04E690A1-F85F-45BA-AEC5-FA5EC81954AA}" dt="2019-11-03T21:55:38.201" v="1858" actId="790"/>
          <ac:spMkLst>
            <pc:docMk/>
            <pc:sldMk cId="2307724941" sldId="281"/>
            <ac:spMk id="2" creationId="{D4DC5F02-C2FF-493C-AE58-A36A7682FB21}"/>
          </ac:spMkLst>
        </pc:spChg>
        <pc:spChg chg="mod">
          <ac:chgData name="Lucie Vernerová" userId="5a9405841f565174" providerId="LiveId" clId="{04E690A1-F85F-45BA-AEC5-FA5EC81954AA}" dt="2019-11-05T11:28:07.163" v="1955" actId="20577"/>
          <ac:spMkLst>
            <pc:docMk/>
            <pc:sldMk cId="2307724941" sldId="281"/>
            <ac:spMk id="3" creationId="{1239A4A3-109F-44E5-AC20-FAAC6C3C2999}"/>
          </ac:spMkLst>
        </pc:spChg>
      </pc:sldChg>
      <pc:sldChg chg="modSp add">
        <pc:chgData name="Lucie Vernerová" userId="5a9405841f565174" providerId="LiveId" clId="{04E690A1-F85F-45BA-AEC5-FA5EC81954AA}" dt="2019-11-05T09:51:47.213" v="1881" actId="1076"/>
        <pc:sldMkLst>
          <pc:docMk/>
          <pc:sldMk cId="2517710065" sldId="282"/>
        </pc:sldMkLst>
        <pc:spChg chg="mod">
          <ac:chgData name="Lucie Vernerová" userId="5a9405841f565174" providerId="LiveId" clId="{04E690A1-F85F-45BA-AEC5-FA5EC81954AA}" dt="2019-11-05T09:51:44.100" v="1880" actId="1076"/>
          <ac:spMkLst>
            <pc:docMk/>
            <pc:sldMk cId="2517710065" sldId="282"/>
            <ac:spMk id="2" creationId="{BD723752-5869-487B-A113-2A033DFD19E8}"/>
          </ac:spMkLst>
        </pc:spChg>
        <pc:spChg chg="mod">
          <ac:chgData name="Lucie Vernerová" userId="5a9405841f565174" providerId="LiveId" clId="{04E690A1-F85F-45BA-AEC5-FA5EC81954AA}" dt="2019-11-05T09:51:47.213" v="1881" actId="1076"/>
          <ac:spMkLst>
            <pc:docMk/>
            <pc:sldMk cId="2517710065" sldId="282"/>
            <ac:spMk id="3" creationId="{D2113607-A297-4B46-9799-81DF4F32A421}"/>
          </ac:spMkLst>
        </pc:spChg>
      </pc:sldChg>
      <pc:sldChg chg="modSp add">
        <pc:chgData name="Lucie Vernerová" userId="5a9405841f565174" providerId="LiveId" clId="{04E690A1-F85F-45BA-AEC5-FA5EC81954AA}" dt="2019-11-05T10:33:57.399" v="1889" actId="20577"/>
        <pc:sldMkLst>
          <pc:docMk/>
          <pc:sldMk cId="3158621457" sldId="283"/>
        </pc:sldMkLst>
        <pc:spChg chg="mod">
          <ac:chgData name="Lucie Vernerová" userId="5a9405841f565174" providerId="LiveId" clId="{04E690A1-F85F-45BA-AEC5-FA5EC81954AA}" dt="2019-11-03T21:54:22.626" v="1840" actId="2"/>
          <ac:spMkLst>
            <pc:docMk/>
            <pc:sldMk cId="3158621457" sldId="283"/>
            <ac:spMk id="2" creationId="{8A5E48F8-16F6-475D-BBBF-A587EE982F1B}"/>
          </ac:spMkLst>
        </pc:spChg>
        <pc:spChg chg="mod">
          <ac:chgData name="Lucie Vernerová" userId="5a9405841f565174" providerId="LiveId" clId="{04E690A1-F85F-45BA-AEC5-FA5EC81954AA}" dt="2019-11-05T10:33:57.399" v="1889" actId="20577"/>
          <ac:spMkLst>
            <pc:docMk/>
            <pc:sldMk cId="3158621457" sldId="283"/>
            <ac:spMk id="3" creationId="{85D30794-0296-498F-B377-3A7E149B61A3}"/>
          </ac:spMkLst>
        </pc:spChg>
      </pc:sldChg>
      <pc:sldChg chg="modSp add">
        <pc:chgData name="Lucie Vernerová" userId="5a9405841f565174" providerId="LiveId" clId="{04E690A1-F85F-45BA-AEC5-FA5EC81954AA}" dt="2019-11-05T10:39:02.630" v="1912" actId="20577"/>
        <pc:sldMkLst>
          <pc:docMk/>
          <pc:sldMk cId="3520610582" sldId="284"/>
        </pc:sldMkLst>
        <pc:spChg chg="mod">
          <ac:chgData name="Lucie Vernerová" userId="5a9405841f565174" providerId="LiveId" clId="{04E690A1-F85F-45BA-AEC5-FA5EC81954AA}" dt="2019-11-03T21:47:11.869" v="1830" actId="790"/>
          <ac:spMkLst>
            <pc:docMk/>
            <pc:sldMk cId="3520610582" sldId="284"/>
            <ac:spMk id="2" creationId="{A32EF56F-5706-4729-B512-F7148543C484}"/>
          </ac:spMkLst>
        </pc:spChg>
        <pc:spChg chg="mod">
          <ac:chgData name="Lucie Vernerová" userId="5a9405841f565174" providerId="LiveId" clId="{04E690A1-F85F-45BA-AEC5-FA5EC81954AA}" dt="2019-11-05T10:39:02.630" v="1912" actId="20577"/>
          <ac:spMkLst>
            <pc:docMk/>
            <pc:sldMk cId="3520610582" sldId="284"/>
            <ac:spMk id="3" creationId="{8325B0AD-09EA-4EB1-A7FE-EE1249920F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DFED7-89D1-45EE-818F-503843F9AFCC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FB38B-F959-4A97-BC29-CA201F43C4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47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69C9A6C-4621-4DC7-8E97-B74C8447B6B0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367C1E8-F662-4A27-9957-2C0D371D1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ama.unmissions.org/sites/default/files/unama_protection_of_civilians_in_armed_conflict_-_3rd_quarter_update_2019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nama.unmissions.org/sites/default/files/unama_protection_of_civilians_in_armed_conflict_-_3rd_quarter_update_2019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nama.unmissions.org/sites/default/files/unama_protection_of_civilians_in_armed_conflict_-_3rd_quarter_update_2019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ama.unmissions.org/sites/default/files/unama_protection_of_civilians_in_armed_conflict_-_3rd_quarter_update_2019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041D0-F7F2-45C1-8FA3-950D8A98B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19137"/>
            <a:ext cx="9144000" cy="3429943"/>
          </a:xfrm>
        </p:spPr>
        <p:txBody>
          <a:bodyPr/>
          <a:lstStyle/>
          <a:p>
            <a:r>
              <a:rPr lang="en-GB" sz="6000" b="1" dirty="0">
                <a:effectLst/>
              </a:rPr>
              <a:t>Managing collateral damage in PSOs, example of ISAF</a:t>
            </a:r>
            <a:endParaRPr lang="cs-CZ" sz="6000" dirty="0">
              <a:effectLst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2756B0-3BED-4028-842B-B521D037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654968"/>
          </a:xfrm>
        </p:spPr>
        <p:txBody>
          <a:bodyPr/>
          <a:lstStyle/>
          <a:p>
            <a:r>
              <a:rPr lang="cs-CZ" dirty="0"/>
              <a:t>Lucie Vernerová</a:t>
            </a:r>
          </a:p>
        </p:txBody>
      </p:sp>
    </p:spTree>
    <p:extLst>
      <p:ext uri="{BB962C8B-B14F-4D97-AF65-F5344CB8AC3E}">
        <p14:creationId xmlns:p14="http://schemas.microsoft.com/office/powerpoint/2010/main" val="127427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23752-5869-487B-A113-2A033DFD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6659"/>
            <a:ext cx="8229600" cy="1600200"/>
          </a:xfrm>
        </p:spPr>
        <p:txBody>
          <a:bodyPr/>
          <a:lstStyle/>
          <a:p>
            <a:r>
              <a:rPr lang="en-GB" dirty="0"/>
              <a:t>Managing the collateral damage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113607-A297-4B46-9799-81DF4F32A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22" y="2010668"/>
            <a:ext cx="9144000" cy="475252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Building relations with the </a:t>
            </a:r>
            <a:r>
              <a:rPr lang="en-GB" b="1" dirty="0">
                <a:solidFill>
                  <a:schemeClr val="tx1"/>
                </a:solidFill>
              </a:rPr>
              <a:t>local people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helping them to </a:t>
            </a:r>
            <a:r>
              <a:rPr lang="en-GB" b="1" dirty="0">
                <a:solidFill>
                  <a:schemeClr val="tx1"/>
                </a:solidFill>
              </a:rPr>
              <a:t>reconstruct</a:t>
            </a:r>
            <a:r>
              <a:rPr lang="en-GB" dirty="0">
                <a:solidFill>
                  <a:schemeClr val="tx1"/>
                </a:solidFill>
              </a:rPr>
              <a:t> their own state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let the Afghanistan people to </a:t>
            </a:r>
            <a:r>
              <a:rPr lang="en-GB" b="1" dirty="0">
                <a:solidFill>
                  <a:schemeClr val="tx1"/>
                </a:solidFill>
              </a:rPr>
              <a:t>solve the Afghan problem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To get people involve as </a:t>
            </a:r>
            <a:r>
              <a:rPr lang="en-GB" b="1" dirty="0">
                <a:solidFill>
                  <a:schemeClr val="tx1"/>
                </a:solidFill>
              </a:rPr>
              <a:t>active participants </a:t>
            </a:r>
            <a:r>
              <a:rPr lang="en-GB" dirty="0">
                <a:solidFill>
                  <a:schemeClr val="tx1"/>
                </a:solidFill>
              </a:rPr>
              <a:t>in their communities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creating new viable local alternatives to insurgencies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be a </a:t>
            </a:r>
            <a:r>
              <a:rPr lang="en-GB" b="1" dirty="0">
                <a:solidFill>
                  <a:schemeClr val="tx1"/>
                </a:solidFill>
              </a:rPr>
              <a:t>positive force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to employ young men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Provincial reconstruction teams </a:t>
            </a:r>
            <a:r>
              <a:rPr lang="en-GB" dirty="0">
                <a:solidFill>
                  <a:schemeClr val="tx1"/>
                </a:solidFill>
              </a:rPr>
              <a:t>(PRT)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71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E48F8-16F6-475D-BBBF-A587EE98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</a:t>
            </a:r>
            <a:r>
              <a:rPr lang="cs-CZ" dirty="0"/>
              <a:t>c</a:t>
            </a:r>
            <a:r>
              <a:rPr lang="en-GB" dirty="0"/>
              <a:t>ent development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30794-0296-498F-B377-3A7E149B6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43062"/>
            <a:ext cx="9252520" cy="5257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2010 – troops started to leave Afghanistan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BUT 2015 – </a:t>
            </a:r>
            <a:r>
              <a:rPr lang="en-GB" b="1" dirty="0">
                <a:solidFill>
                  <a:schemeClr val="tx1"/>
                </a:solidFill>
              </a:rPr>
              <a:t>TALIBAN started to regain its lost position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Only 70% of the state was under con</a:t>
            </a:r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en-GB" dirty="0">
                <a:solidFill>
                  <a:schemeClr val="tx1"/>
                </a:solidFill>
              </a:rPr>
              <a:t>rol of the government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The number of the death civilians in 2019 is one of the highest (2,563)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2019 Peace agreement </a:t>
            </a:r>
            <a:r>
              <a:rPr lang="en-GB" b="1" dirty="0">
                <a:solidFill>
                  <a:schemeClr val="tx1"/>
                </a:solidFill>
              </a:rPr>
              <a:t>?</a:t>
            </a:r>
            <a:r>
              <a:rPr lang="en-GB" dirty="0">
                <a:solidFill>
                  <a:schemeClr val="tx1"/>
                </a:solidFill>
              </a:rPr>
              <a:t> (USA and Taliban)</a:t>
            </a:r>
          </a:p>
          <a:p>
            <a:r>
              <a:rPr lang="en-GB" dirty="0">
                <a:solidFill>
                  <a:schemeClr val="tx1"/>
                </a:solidFill>
              </a:rPr>
              <a:t>Time for American soldiers to withdraw</a:t>
            </a:r>
            <a:r>
              <a:rPr lang="en-GB" b="1" dirty="0">
                <a:solidFill>
                  <a:schemeClr val="tx1"/>
                </a:solidFill>
              </a:rPr>
              <a:t>?</a:t>
            </a:r>
          </a:p>
          <a:p>
            <a:r>
              <a:rPr lang="en-GB" dirty="0">
                <a:solidFill>
                  <a:schemeClr val="tx1"/>
                </a:solidFill>
              </a:rPr>
              <a:t>Would Taliban use this opportunity for the reincarnation of its power</a:t>
            </a:r>
            <a:r>
              <a:rPr lang="en-GB" b="1" dirty="0">
                <a:solidFill>
                  <a:schemeClr val="tx1"/>
                </a:solidFill>
              </a:rPr>
              <a:t>?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6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EF56F-5706-4729-B512-F7148543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5B0AD-09EA-4EB1-A7FE-EE1249920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keep the number of collateral damage low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without </a:t>
            </a:r>
            <a:r>
              <a:rPr lang="en-GB" b="1" dirty="0">
                <a:solidFill>
                  <a:schemeClr val="tx1"/>
                </a:solidFill>
              </a:rPr>
              <a:t>support of local people </a:t>
            </a:r>
            <a:r>
              <a:rPr lang="en-GB" dirty="0">
                <a:solidFill>
                  <a:schemeClr val="tx1"/>
                </a:solidFill>
              </a:rPr>
              <a:t>and their </a:t>
            </a:r>
            <a:r>
              <a:rPr lang="en-GB" b="1" dirty="0">
                <a:solidFill>
                  <a:schemeClr val="tx1"/>
                </a:solidFill>
              </a:rPr>
              <a:t>trust</a:t>
            </a:r>
            <a:r>
              <a:rPr lang="en-GB" dirty="0">
                <a:solidFill>
                  <a:schemeClr val="tx1"/>
                </a:solidFill>
              </a:rPr>
              <a:t> the mission has hardly an</a:t>
            </a:r>
            <a:r>
              <a:rPr lang="cs-CZ" dirty="0">
                <a:solidFill>
                  <a:schemeClr val="tx1"/>
                </a:solidFill>
              </a:rPr>
              <a:t>y</a:t>
            </a:r>
            <a:r>
              <a:rPr lang="en-GB" dirty="0">
                <a:solidFill>
                  <a:schemeClr val="tx1"/>
                </a:solidFill>
              </a:rPr>
              <a:t> chance </a:t>
            </a:r>
            <a:r>
              <a:rPr lang="cs-CZ" dirty="0">
                <a:solidFill>
                  <a:schemeClr val="tx1"/>
                </a:solidFill>
              </a:rPr>
              <a:t>to </a:t>
            </a:r>
            <a:r>
              <a:rPr lang="cs-CZ" dirty="0" err="1">
                <a:solidFill>
                  <a:schemeClr val="tx1"/>
                </a:solidFill>
              </a:rPr>
              <a:t>be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successful</a:t>
            </a:r>
            <a:endParaRPr lang="cs-CZ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Due to the high number of collateral damage,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it does not seem that the situation in Afghanistan would get better</a:t>
            </a:r>
          </a:p>
        </p:txBody>
      </p:sp>
    </p:spTree>
    <p:extLst>
      <p:ext uri="{BB962C8B-B14F-4D97-AF65-F5344CB8AC3E}">
        <p14:creationId xmlns:p14="http://schemas.microsoft.com/office/powerpoint/2010/main" val="3520610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890A2-A330-4943-963D-44E3C934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096244"/>
          </a:xfrm>
        </p:spPr>
        <p:txBody>
          <a:bodyPr/>
          <a:lstStyle/>
          <a:p>
            <a:r>
              <a:rPr lang="cs-CZ" dirty="0"/>
              <a:t>Thank you for your attention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E206A-6052-47E6-9534-2130BE23F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01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EF71D-7BC3-4120-9EFF-96D850A6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FC7BB-2D5D-4968-9B36-178E6782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 ISAF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Engagement of NATO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Collateral damage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Definition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Case: Afghanistan</a:t>
            </a:r>
            <a:endParaRPr lang="cs-CZ" sz="28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Mi</a:t>
            </a:r>
            <a:r>
              <a:rPr lang="en-GB" sz="2000" dirty="0" err="1">
                <a:solidFill>
                  <a:schemeClr val="tx1"/>
                </a:solidFill>
              </a:rPr>
              <a:t>ssion</a:t>
            </a:r>
            <a:r>
              <a:rPr lang="cs-CZ" sz="2000" dirty="0">
                <a:solidFill>
                  <a:schemeClr val="tx1"/>
                </a:solidFill>
              </a:rPr>
              <a:t>´s</a:t>
            </a:r>
            <a:r>
              <a:rPr lang="en-GB" sz="2000" dirty="0">
                <a:solidFill>
                  <a:schemeClr val="tx1"/>
                </a:solidFill>
              </a:rPr>
              <a:t> progress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Collateral damage in Afghanistan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lvl="1"/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1688-8834-48D3-8726-46A1F102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ISAF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4E0FF-7C76-4359-BAE8-C047EB1D5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 fontScale="92500"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The International Security Assistance Force </a:t>
            </a:r>
            <a:r>
              <a:rPr lang="en-GB" dirty="0">
                <a:solidFill>
                  <a:schemeClr val="tx1"/>
                </a:solidFill>
              </a:rPr>
              <a:t>(ISAF) is an operation led by the NATO whose primary mission is </a:t>
            </a:r>
            <a:r>
              <a:rPr lang="en-GB" b="1" dirty="0">
                <a:solidFill>
                  <a:schemeClr val="tx1"/>
                </a:solidFill>
              </a:rPr>
              <a:t>the support of the elected </a:t>
            </a:r>
            <a:r>
              <a:rPr lang="en-GB" dirty="0">
                <a:solidFill>
                  <a:schemeClr val="tx1"/>
                </a:solidFill>
              </a:rPr>
              <a:t>(post-Taliban) Afghan government </a:t>
            </a:r>
          </a:p>
          <a:p>
            <a:r>
              <a:rPr lang="en-GB" b="1" dirty="0">
                <a:solidFill>
                  <a:schemeClr val="tx1"/>
                </a:solidFill>
              </a:rPr>
              <a:t>constructed to assist</a:t>
            </a:r>
          </a:p>
          <a:p>
            <a:r>
              <a:rPr lang="en-GB" dirty="0">
                <a:solidFill>
                  <a:schemeClr val="tx1"/>
                </a:solidFill>
              </a:rPr>
              <a:t>August 11, 2003 – NATO the official lead organization </a:t>
            </a:r>
          </a:p>
          <a:p>
            <a:r>
              <a:rPr lang="en-GB" dirty="0">
                <a:solidFill>
                  <a:schemeClr val="tx1"/>
                </a:solidFill>
              </a:rPr>
              <a:t>NATO was meant to be a solution to the complicated situation in Afghanistan</a:t>
            </a:r>
          </a:p>
          <a:p>
            <a:r>
              <a:rPr lang="cs-CZ" dirty="0">
                <a:solidFill>
                  <a:schemeClr val="tx1"/>
                </a:solidFill>
              </a:rPr>
              <a:t>B</a:t>
            </a:r>
            <a:r>
              <a:rPr lang="en-GB" dirty="0">
                <a:solidFill>
                  <a:schemeClr val="tx1"/>
                </a:solidFill>
              </a:rPr>
              <a:t>ecome a big part of security problem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ISAF </a:t>
            </a:r>
            <a:r>
              <a:rPr lang="cs-CZ" dirty="0" err="1">
                <a:solidFill>
                  <a:schemeClr val="tx1"/>
                </a:solidFill>
              </a:rPr>
              <a:t>finished</a:t>
            </a:r>
            <a:r>
              <a:rPr lang="cs-CZ" dirty="0">
                <a:solidFill>
                  <a:schemeClr val="tx1"/>
                </a:solidFill>
              </a:rPr>
              <a:t> 2014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Afghanistan is not stable</a:t>
            </a:r>
          </a:p>
          <a:p>
            <a:r>
              <a:rPr lang="en-GB" dirty="0">
                <a:solidFill>
                  <a:schemeClr val="tx1"/>
                </a:solidFill>
              </a:rPr>
              <a:t>Counterinsurgency was not eliminated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1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F24E5-B114-4410-85F4-83DC6CDA8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Collateral damage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498750-6C5E-4CA2-8F12-B809A5A0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/>
          <a:lstStyle/>
          <a:p>
            <a:r>
              <a:rPr lang="en-GB" i="1" dirty="0">
                <a:solidFill>
                  <a:schemeClr val="tx1"/>
                </a:solidFill>
              </a:rPr>
              <a:t>Collateral damage during a war is the </a:t>
            </a:r>
            <a:r>
              <a:rPr lang="en-GB" b="1" i="1" dirty="0">
                <a:solidFill>
                  <a:schemeClr val="tx1"/>
                </a:solidFill>
              </a:rPr>
              <a:t>unintentional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b="1" i="1" dirty="0">
                <a:solidFill>
                  <a:schemeClr val="tx1"/>
                </a:solidFill>
              </a:rPr>
              <a:t>deaths and injuries </a:t>
            </a:r>
            <a:r>
              <a:rPr lang="en-GB" i="1" dirty="0">
                <a:solidFill>
                  <a:schemeClr val="tx1"/>
                </a:solidFill>
              </a:rPr>
              <a:t>of people who are </a:t>
            </a:r>
            <a:r>
              <a:rPr lang="en-GB" b="1" i="1" dirty="0">
                <a:solidFill>
                  <a:schemeClr val="tx1"/>
                </a:solidFill>
              </a:rPr>
              <a:t>not soldiers</a:t>
            </a:r>
            <a:r>
              <a:rPr lang="en-GB" i="1" dirty="0">
                <a:solidFill>
                  <a:schemeClr val="tx1"/>
                </a:solidFill>
              </a:rPr>
              <a:t>, and damage that is caused to their homes, hospitals, schools, etc.</a:t>
            </a: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 every mission you should try to keep it low</a:t>
            </a:r>
          </a:p>
          <a:p>
            <a:r>
              <a:rPr lang="en-GB" dirty="0">
                <a:solidFill>
                  <a:schemeClr val="tx1"/>
                </a:solidFill>
              </a:rPr>
              <a:t>There are never perfect data of the collateral damage </a:t>
            </a:r>
          </a:p>
          <a:p>
            <a:r>
              <a:rPr lang="en-GB" dirty="0">
                <a:solidFill>
                  <a:schemeClr val="tx1"/>
                </a:solidFill>
              </a:rPr>
              <a:t>What is considered as collateral damage differ</a:t>
            </a:r>
          </a:p>
          <a:p>
            <a:r>
              <a:rPr lang="en-GB" b="1" dirty="0">
                <a:solidFill>
                  <a:schemeClr val="tx1"/>
                </a:solidFill>
              </a:rPr>
              <a:t>Collateral damage 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tx1"/>
                </a:solidFill>
              </a:rPr>
              <a:t>1) insurgents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tx1"/>
                </a:solidFill>
              </a:rPr>
              <a:t>2) government force 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tx1"/>
                </a:solidFill>
              </a:rPr>
              <a:t>3) tool of intimidation e.g. genocide, mass killing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tx1"/>
                </a:solidFill>
              </a:rPr>
              <a:t>4) resulting from war – death disease, starvation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3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8EB0C0B-4642-4F5D-B926-60E274403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30B48229-E66B-4BEB-961E-29D5BEDAB9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6975"/>
            <a:ext cx="8229600" cy="3312413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729B066-D75A-422F-9D00-9D37A0BFAD78}"/>
              </a:ext>
            </a:extLst>
          </p:cNvPr>
          <p:cNvSpPr txBox="1"/>
          <p:nvPr/>
        </p:nvSpPr>
        <p:spPr>
          <a:xfrm>
            <a:off x="385762" y="6133554"/>
            <a:ext cx="900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Resource: UNAMA report, 2019: </a:t>
            </a:r>
            <a:r>
              <a:rPr lang="cs-CZ" sz="1100" dirty="0">
                <a:hlinkClick r:id="rId3"/>
              </a:rPr>
              <a:t>https://unama.unmissions.org/sites/default/files/unama_protection_of_civilians_in_armed_conflict_-_3rd_quarter_update_2019.pdf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47393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62996CE-3D4D-41A5-8568-E574EBCF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765325F7-68C1-4E0A-B28C-9908FAA2C7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39" y="1600200"/>
            <a:ext cx="8118321" cy="4525963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F3870CC-7CDC-4310-B9FD-23169A4152CA}"/>
              </a:ext>
            </a:extLst>
          </p:cNvPr>
          <p:cNvSpPr txBox="1"/>
          <p:nvPr/>
        </p:nvSpPr>
        <p:spPr>
          <a:xfrm>
            <a:off x="441401" y="6266368"/>
            <a:ext cx="88056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Resource: UNAMA report, 2019: </a:t>
            </a:r>
            <a:r>
              <a:rPr lang="cs-CZ" sz="1100" dirty="0">
                <a:hlinkClick r:id="rId3"/>
              </a:rPr>
              <a:t>https://unama.unmissions.org/sites/default/files/unama_protection_of_civilians_in_armed_conflict_-_3rd_quarter_update_2019.pdf</a:t>
            </a:r>
            <a:endParaRPr lang="cs-CZ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17170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CE7C879-5227-449E-8BC3-C3F33FB9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snímek obrazovky, mapa&#10;&#10;Popis byl vytvořen automaticky">
            <a:extLst>
              <a:ext uri="{FF2B5EF4-FFF2-40B4-BE49-F238E27FC236}">
                <a16:creationId xmlns:a16="http://schemas.microsoft.com/office/drawing/2014/main" id="{0B100465-6E65-4B62-993C-BED7C1A9D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00100"/>
            <a:ext cx="8640960" cy="4997152"/>
          </a:xfrm>
          <a:prstGeom prst="rect">
            <a:avLst/>
          </a:prstGeom>
          <a:noFill/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776EBD4-649A-4266-AE49-CDA11CF90833}"/>
              </a:ext>
            </a:extLst>
          </p:cNvPr>
          <p:cNvSpPr txBox="1"/>
          <p:nvPr/>
        </p:nvSpPr>
        <p:spPr>
          <a:xfrm>
            <a:off x="251521" y="5949280"/>
            <a:ext cx="88924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Resource: UNAMA report, 2019: </a:t>
            </a:r>
            <a:r>
              <a:rPr lang="cs-CZ" sz="1100" dirty="0">
                <a:hlinkClick r:id="rId3"/>
              </a:rPr>
              <a:t>https://unama.unmissions.org/sites/default/files/unama_protection_of_civilians_in_armed_conflict_-_3rd_quarter_update_2019.pdf</a:t>
            </a:r>
            <a:endParaRPr lang="cs-CZ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72487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48C8779A-3C5D-44FD-9C0D-2C949AAC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mapa, text&#10;&#10;Popis byl vytvořen automaticky">
            <a:extLst>
              <a:ext uri="{FF2B5EF4-FFF2-40B4-BE49-F238E27FC236}">
                <a16:creationId xmlns:a16="http://schemas.microsoft.com/office/drawing/2014/main" id="{6ACD64FD-1F0B-4CA5-A3BB-392B0E5E6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2337"/>
            <a:ext cx="8229600" cy="4361688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DEB5CEC-4192-4891-A944-8C2707666DB8}"/>
              </a:ext>
            </a:extLst>
          </p:cNvPr>
          <p:cNvSpPr txBox="1"/>
          <p:nvPr/>
        </p:nvSpPr>
        <p:spPr>
          <a:xfrm>
            <a:off x="422970" y="6257836"/>
            <a:ext cx="85072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Resource: UNAMA report, 2019: </a:t>
            </a:r>
            <a:r>
              <a:rPr lang="cs-CZ" sz="1100" dirty="0">
                <a:hlinkClick r:id="rId3"/>
              </a:rPr>
              <a:t>https://unama.unmissions.org/sites/default/files/unama_protection_of_civilians_in_armed_conflict_-_3rd_quarter_update_2019.pdf</a:t>
            </a:r>
            <a:endParaRPr lang="cs-CZ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00565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C5F02-C2FF-493C-AE58-A36A7682F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95536"/>
          </a:xfrm>
        </p:spPr>
        <p:txBody>
          <a:bodyPr/>
          <a:lstStyle/>
          <a:p>
            <a:r>
              <a:rPr lang="en-GB" dirty="0"/>
              <a:t>Case: Afghanistan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9A4A3-109F-44E5-AC20-FAAC6C3C2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72816"/>
            <a:ext cx="9036496" cy="50851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The goal of PSO in Afghanistan was </a:t>
            </a:r>
            <a:r>
              <a:rPr lang="en-GB" b="1" dirty="0">
                <a:solidFill>
                  <a:schemeClr val="tx1"/>
                </a:solidFill>
              </a:rPr>
              <a:t>to protect civilians</a:t>
            </a:r>
            <a:r>
              <a:rPr lang="en-GB" dirty="0">
                <a:solidFill>
                  <a:schemeClr val="tx1"/>
                </a:solidFill>
              </a:rPr>
              <a:t> during the </a:t>
            </a:r>
            <a:r>
              <a:rPr lang="en-GB" b="1" dirty="0">
                <a:solidFill>
                  <a:schemeClr val="tx1"/>
                </a:solidFill>
              </a:rPr>
              <a:t>military offence 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 The key to successful mission was </a:t>
            </a:r>
            <a:r>
              <a:rPr lang="en-GB" b="1" dirty="0">
                <a:solidFill>
                  <a:schemeClr val="tx1"/>
                </a:solidFill>
              </a:rPr>
              <a:t>winning hearts and minds</a:t>
            </a:r>
            <a:r>
              <a:rPr lang="en-GB" dirty="0">
                <a:solidFill>
                  <a:schemeClr val="tx1"/>
                </a:solidFill>
              </a:rPr>
              <a:t> of Afghanistan population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NATO ha</a:t>
            </a:r>
            <a:r>
              <a:rPr lang="cs-CZ">
                <a:solidFill>
                  <a:schemeClr val="tx1"/>
                </a:solidFill>
              </a:rPr>
              <a:t>d</a:t>
            </a:r>
            <a:r>
              <a:rPr lang="en-GB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suffered from great dilemma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Around 2008 – </a:t>
            </a:r>
            <a:r>
              <a:rPr lang="en-GB" b="1" dirty="0">
                <a:solidFill>
                  <a:schemeClr val="tx1"/>
                </a:solidFill>
              </a:rPr>
              <a:t>change of the strategy </a:t>
            </a:r>
            <a:r>
              <a:rPr lang="en-GB" dirty="0">
                <a:solidFill>
                  <a:schemeClr val="tx1"/>
                </a:solidFill>
              </a:rPr>
              <a:t>of this mission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the conflict will be won by </a:t>
            </a:r>
            <a:r>
              <a:rPr lang="en-GB" b="1" dirty="0">
                <a:solidFill>
                  <a:schemeClr val="tx1"/>
                </a:solidFill>
              </a:rPr>
              <a:t>persuading the population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b="1" dirty="0">
                <a:solidFill>
                  <a:schemeClr val="tx1"/>
                </a:solidFill>
              </a:rPr>
              <a:t>NOT destroying the enemy 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1"/>
                </a:solidFill>
              </a:rPr>
              <a:t>Why is it so important to keep the number low?</a:t>
            </a:r>
          </a:p>
          <a:p>
            <a:pPr lvl="2">
              <a:lnSpc>
                <a:spcPct val="110000"/>
              </a:lnSpc>
            </a:pPr>
            <a:r>
              <a:rPr lang="en-GB" sz="2000" b="1" dirty="0">
                <a:solidFill>
                  <a:schemeClr val="tx1"/>
                </a:solidFill>
              </a:rPr>
              <a:t>the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revenge way of thinking</a:t>
            </a:r>
          </a:p>
        </p:txBody>
      </p:sp>
    </p:spTree>
    <p:extLst>
      <p:ext uri="{BB962C8B-B14F-4D97-AF65-F5344CB8AC3E}">
        <p14:creationId xmlns:p14="http://schemas.microsoft.com/office/powerpoint/2010/main" val="2307724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642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Exekutivní</vt:lpstr>
      <vt:lpstr>Managing collateral damage in PSOs, example of ISAF</vt:lpstr>
      <vt:lpstr>Outline</vt:lpstr>
      <vt:lpstr>ISAF</vt:lpstr>
      <vt:lpstr>Collateral damage</vt:lpstr>
      <vt:lpstr>Prezentace aplikace PowerPoint</vt:lpstr>
      <vt:lpstr>Prezentace aplikace PowerPoint</vt:lpstr>
      <vt:lpstr>Prezentace aplikace PowerPoint</vt:lpstr>
      <vt:lpstr>Prezentace aplikace PowerPoint</vt:lpstr>
      <vt:lpstr>Case: Afghanistan</vt:lpstr>
      <vt:lpstr>Managing the collateral damage</vt:lpstr>
      <vt:lpstr>Recent development</vt:lpstr>
      <vt:lpstr>Conclusion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collateral damage in PSOs, example of ISAF</dc:title>
  <dc:creator>Lucie Vernerová</dc:creator>
  <cp:lastModifiedBy>Lucie Vernerová</cp:lastModifiedBy>
  <cp:revision>1</cp:revision>
  <dcterms:created xsi:type="dcterms:W3CDTF">2019-11-03T20:17:08Z</dcterms:created>
  <dcterms:modified xsi:type="dcterms:W3CDTF">2019-11-05T11:28:17Z</dcterms:modified>
</cp:coreProperties>
</file>