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Ex2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55"/>
  </p:notesMasterIdLst>
  <p:handoutMasterIdLst>
    <p:handoutMasterId r:id="rId56"/>
  </p:handoutMasterIdLst>
  <p:sldIdLst>
    <p:sldId id="289" r:id="rId2"/>
    <p:sldId id="293" r:id="rId3"/>
    <p:sldId id="301" r:id="rId4"/>
    <p:sldId id="300" r:id="rId5"/>
    <p:sldId id="302" r:id="rId6"/>
    <p:sldId id="304" r:id="rId7"/>
    <p:sldId id="331" r:id="rId8"/>
    <p:sldId id="305" r:id="rId9"/>
    <p:sldId id="306" r:id="rId10"/>
    <p:sldId id="346" r:id="rId11"/>
    <p:sldId id="332" r:id="rId12"/>
    <p:sldId id="333" r:id="rId13"/>
    <p:sldId id="303" r:id="rId14"/>
    <p:sldId id="307" r:id="rId15"/>
    <p:sldId id="308" r:id="rId16"/>
    <p:sldId id="336" r:id="rId17"/>
    <p:sldId id="309" r:id="rId18"/>
    <p:sldId id="335" r:id="rId19"/>
    <p:sldId id="338" r:id="rId20"/>
    <p:sldId id="337" r:id="rId21"/>
    <p:sldId id="339" r:id="rId22"/>
    <p:sldId id="310" r:id="rId23"/>
    <p:sldId id="340" r:id="rId24"/>
    <p:sldId id="348" r:id="rId25"/>
    <p:sldId id="349" r:id="rId26"/>
    <p:sldId id="341" r:id="rId27"/>
    <p:sldId id="311" r:id="rId28"/>
    <p:sldId id="312" r:id="rId29"/>
    <p:sldId id="313" r:id="rId30"/>
    <p:sldId id="314" r:id="rId31"/>
    <p:sldId id="315" r:id="rId32"/>
    <p:sldId id="316" r:id="rId33"/>
    <p:sldId id="318" r:id="rId34"/>
    <p:sldId id="319" r:id="rId35"/>
    <p:sldId id="317" r:id="rId36"/>
    <p:sldId id="321" r:id="rId37"/>
    <p:sldId id="320" r:id="rId38"/>
    <p:sldId id="322" r:id="rId39"/>
    <p:sldId id="323" r:id="rId40"/>
    <p:sldId id="327" r:id="rId41"/>
    <p:sldId id="343" r:id="rId42"/>
    <p:sldId id="344" r:id="rId43"/>
    <p:sldId id="342" r:id="rId44"/>
    <p:sldId id="324" r:id="rId45"/>
    <p:sldId id="345" r:id="rId46"/>
    <p:sldId id="334" r:id="rId47"/>
    <p:sldId id="325" r:id="rId48"/>
    <p:sldId id="326" r:id="rId49"/>
    <p:sldId id="347" r:id="rId50"/>
    <p:sldId id="328" r:id="rId51"/>
    <p:sldId id="329" r:id="rId52"/>
    <p:sldId id="290" r:id="rId53"/>
    <p:sldId id="330" r:id="rId5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69009" autoAdjust="0"/>
  </p:normalViewPr>
  <p:slideViewPr>
    <p:cSldViewPr>
      <p:cViewPr varScale="1">
        <p:scale>
          <a:sx n="57" d="100"/>
          <a:sy n="57" d="100"/>
        </p:scale>
        <p:origin x="151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NULL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aseline="0"/>
              <a:t>Podíl dívek napříč školami</a:t>
            </a:r>
            <a:endParaRPr lang="en-US" sz="24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73"/>
              <c:pt idx="0">
                <c:v>20920</c:v>
              </c:pt>
              <c:pt idx="1">
                <c:v>22520</c:v>
              </c:pt>
              <c:pt idx="2">
                <c:v>22710</c:v>
              </c:pt>
              <c:pt idx="3">
                <c:v>22738</c:v>
              </c:pt>
              <c:pt idx="4">
                <c:v>22908</c:v>
              </c:pt>
              <c:pt idx="5">
                <c:v>23208</c:v>
              </c:pt>
              <c:pt idx="6">
                <c:v>25241</c:v>
              </c:pt>
              <c:pt idx="7">
                <c:v>30474</c:v>
              </c:pt>
              <c:pt idx="8">
                <c:v>35270</c:v>
              </c:pt>
              <c:pt idx="9">
                <c:v>37224</c:v>
              </c:pt>
              <c:pt idx="10">
                <c:v>47627</c:v>
              </c:pt>
              <c:pt idx="11">
                <c:v>50627</c:v>
              </c:pt>
              <c:pt idx="12">
                <c:v>50631</c:v>
              </c:pt>
              <c:pt idx="13">
                <c:v>60421</c:v>
              </c:pt>
              <c:pt idx="14">
                <c:v>60427</c:v>
              </c:pt>
              <c:pt idx="15">
                <c:v>60437</c:v>
              </c:pt>
              <c:pt idx="16">
                <c:v>60439</c:v>
              </c:pt>
              <c:pt idx="17">
                <c:v>60441</c:v>
              </c:pt>
              <c:pt idx="18">
                <c:v>60455</c:v>
              </c:pt>
              <c:pt idx="19">
                <c:v>60457</c:v>
              </c:pt>
              <c:pt idx="20">
                <c:v>60501</c:v>
              </c:pt>
              <c:pt idx="21">
                <c:v>60729</c:v>
              </c:pt>
              <c:pt idx="22">
                <c:v>60741</c:v>
              </c:pt>
              <c:pt idx="23">
                <c:v>63619</c:v>
              </c:pt>
              <c:pt idx="24">
                <c:v>63833</c:v>
              </c:pt>
              <c:pt idx="25">
                <c:v>64251</c:v>
              </c:pt>
              <c:pt idx="26">
                <c:v>64321</c:v>
              </c:pt>
              <c:pt idx="27">
                <c:v>64327</c:v>
              </c:pt>
              <c:pt idx="28">
                <c:v>64343</c:v>
              </c:pt>
              <c:pt idx="29">
                <c:v>64359</c:v>
              </c:pt>
              <c:pt idx="30">
                <c:v>64428</c:v>
              </c:pt>
              <c:pt idx="31">
                <c:v>65385</c:v>
              </c:pt>
              <c:pt idx="32">
                <c:v>66365</c:v>
              </c:pt>
              <c:pt idx="33">
                <c:v>67051</c:v>
              </c:pt>
              <c:pt idx="34">
                <c:v>67105</c:v>
              </c:pt>
              <c:pt idx="35">
                <c:v>67311</c:v>
              </c:pt>
              <c:pt idx="36">
                <c:v>68107</c:v>
              </c:pt>
              <c:pt idx="37">
                <c:v>68111</c:v>
              </c:pt>
              <c:pt idx="38">
                <c:v>68121</c:v>
              </c:pt>
              <c:pt idx="39">
                <c:v>68125</c:v>
              </c:pt>
              <c:pt idx="40">
                <c:v>68133</c:v>
              </c:pt>
              <c:pt idx="41">
                <c:v>68137</c:v>
              </c:pt>
              <c:pt idx="42">
                <c:v>68201</c:v>
              </c:pt>
              <c:pt idx="43">
                <c:v>68207</c:v>
              </c:pt>
              <c:pt idx="44">
                <c:v>68217</c:v>
              </c:pt>
              <c:pt idx="45">
                <c:v>68227</c:v>
              </c:pt>
              <c:pt idx="46">
                <c:v>68233</c:v>
              </c:pt>
              <c:pt idx="47">
                <c:v>68237</c:v>
              </c:pt>
              <c:pt idx="48">
                <c:v>68241</c:v>
              </c:pt>
              <c:pt idx="49">
                <c:v>68255</c:v>
              </c:pt>
              <c:pt idx="50">
                <c:v>68271</c:v>
              </c:pt>
              <c:pt idx="51">
                <c:v>68303</c:v>
              </c:pt>
              <c:pt idx="52">
                <c:v>68321</c:v>
              </c:pt>
              <c:pt idx="53">
                <c:v>68329</c:v>
              </c:pt>
              <c:pt idx="54">
                <c:v>68405</c:v>
              </c:pt>
              <c:pt idx="55">
                <c:v>68411</c:v>
              </c:pt>
              <c:pt idx="56">
                <c:v>68417</c:v>
              </c:pt>
              <c:pt idx="57">
                <c:v>68531</c:v>
              </c:pt>
              <c:pt idx="58">
                <c:v>68611</c:v>
              </c:pt>
              <c:pt idx="59">
                <c:v>68629</c:v>
              </c:pt>
              <c:pt idx="60">
                <c:v>68711</c:v>
              </c:pt>
              <c:pt idx="61">
                <c:v>68723</c:v>
              </c:pt>
              <c:pt idx="62">
                <c:v>68805</c:v>
              </c:pt>
              <c:pt idx="63">
                <c:v>68809</c:v>
              </c:pt>
              <c:pt idx="64">
                <c:v>71927</c:v>
              </c:pt>
              <c:pt idx="65">
                <c:v>74330</c:v>
              </c:pt>
              <c:pt idx="66">
                <c:v>74862</c:v>
              </c:pt>
              <c:pt idx="67">
                <c:v>74874</c:v>
              </c:pt>
              <c:pt idx="68">
                <c:v>76531</c:v>
              </c:pt>
              <c:pt idx="69">
                <c:v>76631</c:v>
              </c:pt>
              <c:pt idx="70">
                <c:v>77207</c:v>
              </c:pt>
              <c:pt idx="71">
                <c:v>84707</c:v>
              </c:pt>
              <c:pt idx="72">
                <c:v>84772</c:v>
              </c:pt>
            </c:numLit>
          </c:cat>
          <c:val>
            <c:numLit>
              <c:formatCode>#,##0.0</c:formatCode>
              <c:ptCount val="73"/>
              <c:pt idx="0">
                <c:v>0.55555555555555558</c:v>
              </c:pt>
              <c:pt idx="1">
                <c:v>0.66153846153846119</c:v>
              </c:pt>
              <c:pt idx="2">
                <c:v>0.61111111111111116</c:v>
              </c:pt>
              <c:pt idx="3">
                <c:v>0.39999999999999997</c:v>
              </c:pt>
              <c:pt idx="4">
                <c:v>0.83333333333333337</c:v>
              </c:pt>
              <c:pt idx="5">
                <c:v>0.73913043478260865</c:v>
              </c:pt>
              <c:pt idx="6">
                <c:v>0.2</c:v>
              </c:pt>
              <c:pt idx="7">
                <c:v>0.48888888888888893</c:v>
              </c:pt>
              <c:pt idx="8">
                <c:v>0.41666666666666663</c:v>
              </c:pt>
              <c:pt idx="9">
                <c:v>0.43181818181818177</c:v>
              </c:pt>
              <c:pt idx="10">
                <c:v>0.33333333333333337</c:v>
              </c:pt>
              <c:pt idx="11">
                <c:v>0.5</c:v>
              </c:pt>
              <c:pt idx="12">
                <c:v>0.71428571428571419</c:v>
              </c:pt>
              <c:pt idx="13">
                <c:v>0.8</c:v>
              </c:pt>
              <c:pt idx="14">
                <c:v>0.59259259259259256</c:v>
              </c:pt>
              <c:pt idx="15">
                <c:v>0.54999999999999993</c:v>
              </c:pt>
              <c:pt idx="16">
                <c:v>0.46153846153846151</c:v>
              </c:pt>
              <c:pt idx="17">
                <c:v>0.70588235294117652</c:v>
              </c:pt>
              <c:pt idx="18">
                <c:v>0.54761904761904767</c:v>
              </c:pt>
              <c:pt idx="19">
                <c:v>0.40740740740740738</c:v>
              </c:pt>
              <c:pt idx="20">
                <c:v>0.61538461538461542</c:v>
              </c:pt>
              <c:pt idx="21">
                <c:v>0.4285714285714286</c:v>
              </c:pt>
              <c:pt idx="22">
                <c:v>0.73076923076923062</c:v>
              </c:pt>
              <c:pt idx="23">
                <c:v>0.25</c:v>
              </c:pt>
              <c:pt idx="24">
                <c:v>0.24999999999999997</c:v>
              </c:pt>
              <c:pt idx="25">
                <c:v>0.63888888888888873</c:v>
              </c:pt>
              <c:pt idx="26">
                <c:v>0.61111111111111105</c:v>
              </c:pt>
              <c:pt idx="27">
                <c:v>0.37499999999999994</c:v>
              </c:pt>
              <c:pt idx="28">
                <c:v>0.6578947368421052</c:v>
              </c:pt>
              <c:pt idx="29">
                <c:v>0.625</c:v>
              </c:pt>
              <c:pt idx="30">
                <c:v>0.4</c:v>
              </c:pt>
              <c:pt idx="31">
                <c:v>0.25</c:v>
              </c:pt>
              <c:pt idx="32">
                <c:v>0.83333333333333337</c:v>
              </c:pt>
              <c:pt idx="33">
                <c:v>0.55555555555555558</c:v>
              </c:pt>
              <c:pt idx="34">
                <c:v>0.74193548387096764</c:v>
              </c:pt>
              <c:pt idx="35">
                <c:v>0.66666666666666663</c:v>
              </c:pt>
              <c:pt idx="36">
                <c:v>0.64556962025316444</c:v>
              </c:pt>
              <c:pt idx="37">
                <c:v>0.59999999999999976</c:v>
              </c:pt>
              <c:pt idx="38">
                <c:v>0.81818181818181801</c:v>
              </c:pt>
              <c:pt idx="39">
                <c:v>0.71999999999999986</c:v>
              </c:pt>
              <c:pt idx="40">
                <c:v>0.61702127659574468</c:v>
              </c:pt>
              <c:pt idx="41">
                <c:v>0.67307692307692313</c:v>
              </c:pt>
              <c:pt idx="42">
                <c:v>0.5</c:v>
              </c:pt>
              <c:pt idx="43">
                <c:v>0.8</c:v>
              </c:pt>
              <c:pt idx="44">
                <c:v>0.82608695652173902</c:v>
              </c:pt>
              <c:pt idx="45">
                <c:v>0.23529411764705882</c:v>
              </c:pt>
              <c:pt idx="46">
                <c:v>0.67567567567567544</c:v>
              </c:pt>
              <c:pt idx="47">
                <c:v>0.56756756756756754</c:v>
              </c:pt>
              <c:pt idx="48">
                <c:v>0.66666666666666674</c:v>
              </c:pt>
              <c:pt idx="49">
                <c:v>0.41666666666666669</c:v>
              </c:pt>
              <c:pt idx="50">
                <c:v>0.6923076923076924</c:v>
              </c:pt>
              <c:pt idx="51">
                <c:v>0.39999999999999997</c:v>
              </c:pt>
              <c:pt idx="52">
                <c:v>0.53846153846153844</c:v>
              </c:pt>
              <c:pt idx="53">
                <c:v>0.66666666666666663</c:v>
              </c:pt>
              <c:pt idx="54">
                <c:v>0.6944444444444442</c:v>
              </c:pt>
              <c:pt idx="55">
                <c:v>0.63095238095238126</c:v>
              </c:pt>
              <c:pt idx="56">
                <c:v>0.44680851063829802</c:v>
              </c:pt>
              <c:pt idx="57">
                <c:v>0.81818181818181812</c:v>
              </c:pt>
              <c:pt idx="58">
                <c:v>0.7</c:v>
              </c:pt>
              <c:pt idx="59">
                <c:v>0.4</c:v>
              </c:pt>
              <c:pt idx="60">
                <c:v>0.6</c:v>
              </c:pt>
              <c:pt idx="61">
                <c:v>0.88888888888888884</c:v>
              </c:pt>
              <c:pt idx="62">
                <c:v>0.45161290322580649</c:v>
              </c:pt>
              <c:pt idx="63">
                <c:v>0.5890410958904112</c:v>
              </c:pt>
              <c:pt idx="64">
                <c:v>0.62499999999999989</c:v>
              </c:pt>
              <c:pt idx="65">
                <c:v>0.33333333333333337</c:v>
              </c:pt>
              <c:pt idx="66">
                <c:v>0.54999999999999993</c:v>
              </c:pt>
              <c:pt idx="67">
                <c:v>0.87999999999999989</c:v>
              </c:pt>
              <c:pt idx="68">
                <c:v>0.5</c:v>
              </c:pt>
              <c:pt idx="69">
                <c:v>0.66666666666666663</c:v>
              </c:pt>
              <c:pt idx="70">
                <c:v>0.61904761904761918</c:v>
              </c:pt>
              <c:pt idx="71">
                <c:v>0.5</c:v>
              </c:pt>
              <c:pt idx="72">
                <c:v>0.54545454545454564</c:v>
              </c:pt>
            </c:numLit>
          </c:val>
          <c:smooth val="0"/>
          <c:extLst>
            <c:ext xmlns:c16="http://schemas.microsoft.com/office/drawing/2014/chart" uri="{C3380CC4-5D6E-409C-BE32-E72D297353CC}">
              <c16:uniqueId val="{00000000-4603-4B1E-902F-C5A4B1952C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10367400"/>
        <c:axId val="620314752"/>
      </c:lineChart>
      <c:catAx>
        <c:axId val="6103674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Škola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20314752"/>
        <c:crosses val="autoZero"/>
        <c:auto val="1"/>
        <c:lblAlgn val="ctr"/>
        <c:lblOffset val="100"/>
        <c:noMultiLvlLbl val="0"/>
      </c:catAx>
      <c:valAx>
        <c:axId val="620314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/>
                  <a:t>% dívek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10367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lvl ptCount="1905">
          <cx:pt idx="0">20920</cx:pt>
          <cx:pt idx="1">20920</cx:pt>
          <cx:pt idx="2">20920</cx:pt>
          <cx:pt idx="3">20920</cx:pt>
          <cx:pt idx="4">20920</cx:pt>
          <cx:pt idx="5">20920</cx:pt>
          <cx:pt idx="6">20920</cx:pt>
          <cx:pt idx="7">20920</cx:pt>
          <cx:pt idx="8">20920</cx:pt>
          <cx:pt idx="9">22520</cx:pt>
          <cx:pt idx="10">22520</cx:pt>
          <cx:pt idx="11">22520</cx:pt>
          <cx:pt idx="12">22520</cx:pt>
          <cx:pt idx="13">22520</cx:pt>
          <cx:pt idx="14">22520</cx:pt>
          <cx:pt idx="15">22520</cx:pt>
          <cx:pt idx="16">22520</cx:pt>
          <cx:pt idx="17">22520</cx:pt>
          <cx:pt idx="18">22520</cx:pt>
          <cx:pt idx="19">22520</cx:pt>
          <cx:pt idx="20">22520</cx:pt>
          <cx:pt idx="21">22520</cx:pt>
          <cx:pt idx="22">22520</cx:pt>
          <cx:pt idx="23">22520</cx:pt>
          <cx:pt idx="24">22520</cx:pt>
          <cx:pt idx="25">22520</cx:pt>
          <cx:pt idx="26">22520</cx:pt>
          <cx:pt idx="27">22520</cx:pt>
          <cx:pt idx="28">22520</cx:pt>
          <cx:pt idx="29">22520</cx:pt>
          <cx:pt idx="30">22520</cx:pt>
          <cx:pt idx="31">22520</cx:pt>
          <cx:pt idx="32">22520</cx:pt>
          <cx:pt idx="33">22520</cx:pt>
          <cx:pt idx="34">22520</cx:pt>
          <cx:pt idx="35">22520</cx:pt>
          <cx:pt idx="36">22520</cx:pt>
          <cx:pt idx="37">22520</cx:pt>
          <cx:pt idx="38">22520</cx:pt>
          <cx:pt idx="39">22520</cx:pt>
          <cx:pt idx="40">22520</cx:pt>
          <cx:pt idx="41">22520</cx:pt>
          <cx:pt idx="42">22520</cx:pt>
          <cx:pt idx="43">22520</cx:pt>
          <cx:pt idx="44">22520</cx:pt>
          <cx:pt idx="45">22520</cx:pt>
          <cx:pt idx="46">22520</cx:pt>
          <cx:pt idx="47">22520</cx:pt>
          <cx:pt idx="48">22520</cx:pt>
          <cx:pt idx="49">22520</cx:pt>
          <cx:pt idx="50">22520</cx:pt>
          <cx:pt idx="51">22520</cx:pt>
          <cx:pt idx="52">22520</cx:pt>
          <cx:pt idx="53">22520</cx:pt>
          <cx:pt idx="54">22520</cx:pt>
          <cx:pt idx="55">22520</cx:pt>
          <cx:pt idx="56">22520</cx:pt>
          <cx:pt idx="57">22520</cx:pt>
          <cx:pt idx="58">22520</cx:pt>
          <cx:pt idx="59">22520</cx:pt>
          <cx:pt idx="60">22520</cx:pt>
          <cx:pt idx="61">22520</cx:pt>
          <cx:pt idx="62">22520</cx:pt>
          <cx:pt idx="63">22520</cx:pt>
          <cx:pt idx="64">22520</cx:pt>
          <cx:pt idx="65">22520</cx:pt>
          <cx:pt idx="66">22520</cx:pt>
          <cx:pt idx="67">22520</cx:pt>
          <cx:pt idx="68">22520</cx:pt>
          <cx:pt idx="69">22520</cx:pt>
          <cx:pt idx="70">22520</cx:pt>
          <cx:pt idx="71">22520</cx:pt>
          <cx:pt idx="72">22520</cx:pt>
          <cx:pt idx="73">22520</cx:pt>
          <cx:pt idx="74">22710</cx:pt>
          <cx:pt idx="75">22710</cx:pt>
          <cx:pt idx="76">22710</cx:pt>
          <cx:pt idx="77">22710</cx:pt>
          <cx:pt idx="78">22710</cx:pt>
          <cx:pt idx="79">22710</cx:pt>
          <cx:pt idx="80">22710</cx:pt>
          <cx:pt idx="81">22710</cx:pt>
          <cx:pt idx="82">22710</cx:pt>
          <cx:pt idx="83">22710</cx:pt>
          <cx:pt idx="84">22710</cx:pt>
          <cx:pt idx="85">22710</cx:pt>
          <cx:pt idx="86">22710</cx:pt>
          <cx:pt idx="87">22710</cx:pt>
          <cx:pt idx="88">22710</cx:pt>
          <cx:pt idx="89">22710</cx:pt>
          <cx:pt idx="90">22710</cx:pt>
          <cx:pt idx="91">22710</cx:pt>
          <cx:pt idx="92">22738</cx:pt>
          <cx:pt idx="93">22738</cx:pt>
          <cx:pt idx="94">22738</cx:pt>
          <cx:pt idx="95">22738</cx:pt>
          <cx:pt idx="96">22738</cx:pt>
          <cx:pt idx="97">22738</cx:pt>
          <cx:pt idx="98">22738</cx:pt>
          <cx:pt idx="99">22738</cx:pt>
          <cx:pt idx="100">22738</cx:pt>
          <cx:pt idx="101">22738</cx:pt>
          <cx:pt idx="102">22908</cx:pt>
          <cx:pt idx="103">22908</cx:pt>
          <cx:pt idx="104">22908</cx:pt>
          <cx:pt idx="105">22908</cx:pt>
          <cx:pt idx="106">22908</cx:pt>
          <cx:pt idx="107">22908</cx:pt>
          <cx:pt idx="108">23208</cx:pt>
          <cx:pt idx="109">23208</cx:pt>
          <cx:pt idx="110">23208</cx:pt>
          <cx:pt idx="111">23208</cx:pt>
          <cx:pt idx="112">23208</cx:pt>
          <cx:pt idx="113">23208</cx:pt>
          <cx:pt idx="114">23208</cx:pt>
          <cx:pt idx="115">23208</cx:pt>
          <cx:pt idx="116">23208</cx:pt>
          <cx:pt idx="117">23208</cx:pt>
          <cx:pt idx="118">23208</cx:pt>
          <cx:pt idx="119">23208</cx:pt>
          <cx:pt idx="120">23208</cx:pt>
          <cx:pt idx="121">23208</cx:pt>
          <cx:pt idx="122">23208</cx:pt>
          <cx:pt idx="123">23208</cx:pt>
          <cx:pt idx="124">23208</cx:pt>
          <cx:pt idx="125">23208</cx:pt>
          <cx:pt idx="126">23208</cx:pt>
          <cx:pt idx="127">23208</cx:pt>
          <cx:pt idx="128">23208</cx:pt>
          <cx:pt idx="129">23208</cx:pt>
          <cx:pt idx="130">23208</cx:pt>
          <cx:pt idx="131">25241</cx:pt>
          <cx:pt idx="132">25241</cx:pt>
          <cx:pt idx="133">25241</cx:pt>
          <cx:pt idx="134">25241</cx:pt>
          <cx:pt idx="135">25241</cx:pt>
          <cx:pt idx="136">30474</cx:pt>
          <cx:pt idx="137">30474</cx:pt>
          <cx:pt idx="138">30474</cx:pt>
          <cx:pt idx="139">30474</cx:pt>
          <cx:pt idx="140">30474</cx:pt>
          <cx:pt idx="141">30474</cx:pt>
          <cx:pt idx="142">30474</cx:pt>
          <cx:pt idx="143">30474</cx:pt>
          <cx:pt idx="144">30474</cx:pt>
          <cx:pt idx="145">30474</cx:pt>
          <cx:pt idx="146">30474</cx:pt>
          <cx:pt idx="147">30474</cx:pt>
          <cx:pt idx="148">30474</cx:pt>
          <cx:pt idx="149">30474</cx:pt>
          <cx:pt idx="150">30474</cx:pt>
          <cx:pt idx="151">30474</cx:pt>
          <cx:pt idx="152">30474</cx:pt>
          <cx:pt idx="153">30474</cx:pt>
          <cx:pt idx="154">30474</cx:pt>
          <cx:pt idx="155">30474</cx:pt>
          <cx:pt idx="156">30474</cx:pt>
          <cx:pt idx="157">30474</cx:pt>
          <cx:pt idx="158">30474</cx:pt>
          <cx:pt idx="159">30474</cx:pt>
          <cx:pt idx="160">30474</cx:pt>
          <cx:pt idx="161">30474</cx:pt>
          <cx:pt idx="162">30474</cx:pt>
          <cx:pt idx="163">30474</cx:pt>
          <cx:pt idx="164">30474</cx:pt>
          <cx:pt idx="165">30474</cx:pt>
          <cx:pt idx="166">30474</cx:pt>
          <cx:pt idx="167">30474</cx:pt>
          <cx:pt idx="168">30474</cx:pt>
          <cx:pt idx="169">30474</cx:pt>
          <cx:pt idx="170">30474</cx:pt>
          <cx:pt idx="171">30474</cx:pt>
          <cx:pt idx="172">30474</cx:pt>
          <cx:pt idx="173">30474</cx:pt>
          <cx:pt idx="174">30474</cx:pt>
          <cx:pt idx="175">30474</cx:pt>
          <cx:pt idx="176">30474</cx:pt>
          <cx:pt idx="177">30474</cx:pt>
          <cx:pt idx="178">30474</cx:pt>
          <cx:pt idx="179">30474</cx:pt>
          <cx:pt idx="180">30474</cx:pt>
          <cx:pt idx="181">35270</cx:pt>
          <cx:pt idx="182">35270</cx:pt>
          <cx:pt idx="183">35270</cx:pt>
          <cx:pt idx="184">35270</cx:pt>
          <cx:pt idx="185">35270</cx:pt>
          <cx:pt idx="186">35270</cx:pt>
          <cx:pt idx="187">35270</cx:pt>
          <cx:pt idx="188">35270</cx:pt>
          <cx:pt idx="189">35270</cx:pt>
          <cx:pt idx="190">35270</cx:pt>
          <cx:pt idx="191">35270</cx:pt>
          <cx:pt idx="192">35270</cx:pt>
          <cx:pt idx="193">37224</cx:pt>
          <cx:pt idx="194">37224</cx:pt>
          <cx:pt idx="195">37224</cx:pt>
          <cx:pt idx="196">37224</cx:pt>
          <cx:pt idx="197">37224</cx:pt>
          <cx:pt idx="198">37224</cx:pt>
          <cx:pt idx="199">37224</cx:pt>
          <cx:pt idx="200">37224</cx:pt>
          <cx:pt idx="201">37224</cx:pt>
          <cx:pt idx="202">37224</cx:pt>
          <cx:pt idx="203">37224</cx:pt>
          <cx:pt idx="204">37224</cx:pt>
          <cx:pt idx="205">37224</cx:pt>
          <cx:pt idx="206">37224</cx:pt>
          <cx:pt idx="207">37224</cx:pt>
          <cx:pt idx="208">37224</cx:pt>
          <cx:pt idx="209">37224</cx:pt>
          <cx:pt idx="210">37224</cx:pt>
          <cx:pt idx="211">37224</cx:pt>
          <cx:pt idx="212">37224</cx:pt>
          <cx:pt idx="213">37224</cx:pt>
          <cx:pt idx="214">37224</cx:pt>
          <cx:pt idx="215">37224</cx:pt>
          <cx:pt idx="216">37224</cx:pt>
          <cx:pt idx="217">37224</cx:pt>
          <cx:pt idx="218">37224</cx:pt>
          <cx:pt idx="219">37224</cx:pt>
          <cx:pt idx="220">37224</cx:pt>
          <cx:pt idx="221">37224</cx:pt>
          <cx:pt idx="222">37224</cx:pt>
          <cx:pt idx="223">37224</cx:pt>
          <cx:pt idx="224">37224</cx:pt>
          <cx:pt idx="225">37224</cx:pt>
          <cx:pt idx="226">37224</cx:pt>
          <cx:pt idx="227">37224</cx:pt>
          <cx:pt idx="228">37224</cx:pt>
          <cx:pt idx="229">37224</cx:pt>
          <cx:pt idx="230">37224</cx:pt>
          <cx:pt idx="231">37224</cx:pt>
          <cx:pt idx="232">37224</cx:pt>
          <cx:pt idx="233">37224</cx:pt>
          <cx:pt idx="234">37224</cx:pt>
          <cx:pt idx="235">37224</cx:pt>
          <cx:pt idx="236">37224</cx:pt>
          <cx:pt idx="237">47627</cx:pt>
          <cx:pt idx="238">47627</cx:pt>
          <cx:pt idx="239">47627</cx:pt>
          <cx:pt idx="240">47627</cx:pt>
          <cx:pt idx="241">47627</cx:pt>
          <cx:pt idx="242">47627</cx:pt>
          <cx:pt idx="243">50627</cx:pt>
          <cx:pt idx="244">50627</cx:pt>
          <cx:pt idx="245">50627</cx:pt>
          <cx:pt idx="246">50627</cx:pt>
          <cx:pt idx="247">50627</cx:pt>
          <cx:pt idx="248">50627</cx:pt>
          <cx:pt idx="249">50627</cx:pt>
          <cx:pt idx="250">50627</cx:pt>
          <cx:pt idx="251">50627</cx:pt>
          <cx:pt idx="252">50627</cx:pt>
          <cx:pt idx="253">50627</cx:pt>
          <cx:pt idx="254">50627</cx:pt>
          <cx:pt idx="255">50627</cx:pt>
          <cx:pt idx="256">50627</cx:pt>
          <cx:pt idx="257">50627</cx:pt>
          <cx:pt idx="258">50627</cx:pt>
          <cx:pt idx="259">50627</cx:pt>
          <cx:pt idx="260">50627</cx:pt>
          <cx:pt idx="261">50627</cx:pt>
          <cx:pt idx="262">50627</cx:pt>
          <cx:pt idx="263">50627</cx:pt>
          <cx:pt idx="264">50627</cx:pt>
          <cx:pt idx="265">50627</cx:pt>
          <cx:pt idx="266">50627</cx:pt>
          <cx:pt idx="267">50631</cx:pt>
          <cx:pt idx="268">50631</cx:pt>
          <cx:pt idx="269">50631</cx:pt>
          <cx:pt idx="270">50631</cx:pt>
          <cx:pt idx="271">50631</cx:pt>
          <cx:pt idx="272">50631</cx:pt>
          <cx:pt idx="273">50631</cx:pt>
          <cx:pt idx="274">50631</cx:pt>
          <cx:pt idx="275">50631</cx:pt>
          <cx:pt idx="276">50631</cx:pt>
          <cx:pt idx="277">50631</cx:pt>
          <cx:pt idx="278">50631</cx:pt>
          <cx:pt idx="279">50631</cx:pt>
          <cx:pt idx="280">50631</cx:pt>
          <cx:pt idx="281">50631</cx:pt>
          <cx:pt idx="282">50631</cx:pt>
          <cx:pt idx="283">50631</cx:pt>
          <cx:pt idx="284">50631</cx:pt>
          <cx:pt idx="285">50631</cx:pt>
          <cx:pt idx="286">50631</cx:pt>
          <cx:pt idx="287">50631</cx:pt>
          <cx:pt idx="288">60421</cx:pt>
          <cx:pt idx="289">60421</cx:pt>
          <cx:pt idx="290">60421</cx:pt>
          <cx:pt idx="291">60421</cx:pt>
          <cx:pt idx="292">60421</cx:pt>
          <cx:pt idx="293">60427</cx:pt>
          <cx:pt idx="294">60427</cx:pt>
          <cx:pt idx="295">60427</cx:pt>
          <cx:pt idx="296">60427</cx:pt>
          <cx:pt idx="297">60427</cx:pt>
          <cx:pt idx="298">60427</cx:pt>
          <cx:pt idx="299">60427</cx:pt>
          <cx:pt idx="300">60427</cx:pt>
          <cx:pt idx="301">60427</cx:pt>
          <cx:pt idx="302">60427</cx:pt>
          <cx:pt idx="303">60427</cx:pt>
          <cx:pt idx="304">60427</cx:pt>
          <cx:pt idx="305">60427</cx:pt>
          <cx:pt idx="306">60427</cx:pt>
          <cx:pt idx="307">60427</cx:pt>
          <cx:pt idx="308">60427</cx:pt>
          <cx:pt idx="309">60427</cx:pt>
          <cx:pt idx="310">60427</cx:pt>
          <cx:pt idx="311">60427</cx:pt>
          <cx:pt idx="312">60427</cx:pt>
          <cx:pt idx="313">60427</cx:pt>
          <cx:pt idx="314">60427</cx:pt>
          <cx:pt idx="315">60427</cx:pt>
          <cx:pt idx="316">60427</cx:pt>
          <cx:pt idx="317">60427</cx:pt>
          <cx:pt idx="318">60427</cx:pt>
          <cx:pt idx="319">60427</cx:pt>
          <cx:pt idx="320">60437</cx:pt>
          <cx:pt idx="321">60437</cx:pt>
          <cx:pt idx="322">60437</cx:pt>
          <cx:pt idx="323">60437</cx:pt>
          <cx:pt idx="324">60437</cx:pt>
          <cx:pt idx="325">60437</cx:pt>
          <cx:pt idx="326">60437</cx:pt>
          <cx:pt idx="327">60437</cx:pt>
          <cx:pt idx="328">60437</cx:pt>
          <cx:pt idx="329">60437</cx:pt>
          <cx:pt idx="330">60437</cx:pt>
          <cx:pt idx="331">60437</cx:pt>
          <cx:pt idx="332">60437</cx:pt>
          <cx:pt idx="333">60437</cx:pt>
          <cx:pt idx="334">60437</cx:pt>
          <cx:pt idx="335">60437</cx:pt>
          <cx:pt idx="336">60437</cx:pt>
          <cx:pt idx="337">60437</cx:pt>
          <cx:pt idx="338">60437</cx:pt>
          <cx:pt idx="339">60437</cx:pt>
          <cx:pt idx="340">60439</cx:pt>
          <cx:pt idx="341">60439</cx:pt>
          <cx:pt idx="342">60439</cx:pt>
          <cx:pt idx="343">60439</cx:pt>
          <cx:pt idx="344">60439</cx:pt>
          <cx:pt idx="345">60439</cx:pt>
          <cx:pt idx="346">60439</cx:pt>
          <cx:pt idx="347">60439</cx:pt>
          <cx:pt idx="348">60439</cx:pt>
          <cx:pt idx="349">60439</cx:pt>
          <cx:pt idx="350">60439</cx:pt>
          <cx:pt idx="351">60439</cx:pt>
          <cx:pt idx="352">60439</cx:pt>
          <cx:pt idx="353">60441</cx:pt>
          <cx:pt idx="354">60441</cx:pt>
          <cx:pt idx="355">60441</cx:pt>
          <cx:pt idx="356">60441</cx:pt>
          <cx:pt idx="357">60441</cx:pt>
          <cx:pt idx="358">60441</cx:pt>
          <cx:pt idx="359">60441</cx:pt>
          <cx:pt idx="360">60441</cx:pt>
          <cx:pt idx="361">60441</cx:pt>
          <cx:pt idx="362">60441</cx:pt>
          <cx:pt idx="363">60441</cx:pt>
          <cx:pt idx="364">60441</cx:pt>
          <cx:pt idx="365">60441</cx:pt>
          <cx:pt idx="366">60441</cx:pt>
          <cx:pt idx="367">60441</cx:pt>
          <cx:pt idx="368">60441</cx:pt>
          <cx:pt idx="369">60441</cx:pt>
          <cx:pt idx="370">60455</cx:pt>
          <cx:pt idx="371">60455</cx:pt>
          <cx:pt idx="372">60455</cx:pt>
          <cx:pt idx="373">60455</cx:pt>
          <cx:pt idx="374">60455</cx:pt>
          <cx:pt idx="375">60455</cx:pt>
          <cx:pt idx="376">60455</cx:pt>
          <cx:pt idx="377">60455</cx:pt>
          <cx:pt idx="378">60455</cx:pt>
          <cx:pt idx="379">60455</cx:pt>
          <cx:pt idx="380">60455</cx:pt>
          <cx:pt idx="381">60455</cx:pt>
          <cx:pt idx="382">60455</cx:pt>
          <cx:pt idx="383">60455</cx:pt>
          <cx:pt idx="384">60455</cx:pt>
          <cx:pt idx="385">60455</cx:pt>
          <cx:pt idx="386">60455</cx:pt>
          <cx:pt idx="387">60455</cx:pt>
          <cx:pt idx="388">60455</cx:pt>
          <cx:pt idx="389">60455</cx:pt>
          <cx:pt idx="390">60455</cx:pt>
          <cx:pt idx="391">60455</cx:pt>
          <cx:pt idx="392">60455</cx:pt>
          <cx:pt idx="393">60455</cx:pt>
          <cx:pt idx="394">60455</cx:pt>
          <cx:pt idx="395">60455</cx:pt>
          <cx:pt idx="396">60455</cx:pt>
          <cx:pt idx="397">60455</cx:pt>
          <cx:pt idx="398">60455</cx:pt>
          <cx:pt idx="399">60455</cx:pt>
          <cx:pt idx="400">60455</cx:pt>
          <cx:pt idx="401">60455</cx:pt>
          <cx:pt idx="402">60455</cx:pt>
          <cx:pt idx="403">60455</cx:pt>
          <cx:pt idx="404">60455</cx:pt>
          <cx:pt idx="405">60455</cx:pt>
          <cx:pt idx="406">60455</cx:pt>
          <cx:pt idx="407">60455</cx:pt>
          <cx:pt idx="408">60455</cx:pt>
          <cx:pt idx="409">60455</cx:pt>
          <cx:pt idx="410">60455</cx:pt>
          <cx:pt idx="411">60455</cx:pt>
          <cx:pt idx="412">60457</cx:pt>
          <cx:pt idx="413">60457</cx:pt>
          <cx:pt idx="414">60457</cx:pt>
          <cx:pt idx="415">60457</cx:pt>
          <cx:pt idx="416">60457</cx:pt>
          <cx:pt idx="417">60457</cx:pt>
          <cx:pt idx="418">60457</cx:pt>
          <cx:pt idx="419">60457</cx:pt>
          <cx:pt idx="420">60457</cx:pt>
          <cx:pt idx="421">60457</cx:pt>
          <cx:pt idx="422">60457</cx:pt>
          <cx:pt idx="423">60457</cx:pt>
          <cx:pt idx="424">60457</cx:pt>
          <cx:pt idx="425">60457</cx:pt>
          <cx:pt idx="426">60457</cx:pt>
          <cx:pt idx="427">60457</cx:pt>
          <cx:pt idx="428">60457</cx:pt>
          <cx:pt idx="429">60457</cx:pt>
          <cx:pt idx="430">60457</cx:pt>
          <cx:pt idx="431">60457</cx:pt>
          <cx:pt idx="432">60457</cx:pt>
          <cx:pt idx="433">60457</cx:pt>
          <cx:pt idx="434">60457</cx:pt>
          <cx:pt idx="435">60457</cx:pt>
          <cx:pt idx="436">60457</cx:pt>
          <cx:pt idx="437">60457</cx:pt>
          <cx:pt idx="438">60457</cx:pt>
          <cx:pt idx="439">60457</cx:pt>
          <cx:pt idx="440">60457</cx:pt>
          <cx:pt idx="441">60457</cx:pt>
          <cx:pt idx="442">60457</cx:pt>
          <cx:pt idx="443">60457</cx:pt>
          <cx:pt idx="444">60457</cx:pt>
          <cx:pt idx="445">60457</cx:pt>
          <cx:pt idx="446">60457</cx:pt>
          <cx:pt idx="447">60457</cx:pt>
          <cx:pt idx="448">60457</cx:pt>
          <cx:pt idx="449">60457</cx:pt>
          <cx:pt idx="450">60457</cx:pt>
          <cx:pt idx="451">60457</cx:pt>
          <cx:pt idx="452">60457</cx:pt>
          <cx:pt idx="453">60457</cx:pt>
          <cx:pt idx="454">60457</cx:pt>
          <cx:pt idx="455">60457</cx:pt>
          <cx:pt idx="456">60457</cx:pt>
          <cx:pt idx="457">60457</cx:pt>
          <cx:pt idx="458">60457</cx:pt>
          <cx:pt idx="459">60457</cx:pt>
          <cx:pt idx="460">60457</cx:pt>
          <cx:pt idx="461">60457</cx:pt>
          <cx:pt idx="462">60457</cx:pt>
          <cx:pt idx="463">60457</cx:pt>
          <cx:pt idx="464">60457</cx:pt>
          <cx:pt idx="465">60457</cx:pt>
          <cx:pt idx="466">60501</cx:pt>
          <cx:pt idx="467">60501</cx:pt>
          <cx:pt idx="468">60501</cx:pt>
          <cx:pt idx="469">60501</cx:pt>
          <cx:pt idx="470">60501</cx:pt>
          <cx:pt idx="471">60501</cx:pt>
          <cx:pt idx="472">60501</cx:pt>
          <cx:pt idx="473">60501</cx:pt>
          <cx:pt idx="474">60501</cx:pt>
          <cx:pt idx="475">60501</cx:pt>
          <cx:pt idx="476">60501</cx:pt>
          <cx:pt idx="477">60501</cx:pt>
          <cx:pt idx="478">60501</cx:pt>
          <cx:pt idx="479">60501</cx:pt>
          <cx:pt idx="480">60501</cx:pt>
          <cx:pt idx="481">60501</cx:pt>
          <cx:pt idx="482">60501</cx:pt>
          <cx:pt idx="483">60501</cx:pt>
          <cx:pt idx="484">60501</cx:pt>
          <cx:pt idx="485">60501</cx:pt>
          <cx:pt idx="486">60501</cx:pt>
          <cx:pt idx="487">60501</cx:pt>
          <cx:pt idx="488">60501</cx:pt>
          <cx:pt idx="489">60501</cx:pt>
          <cx:pt idx="490">60501</cx:pt>
          <cx:pt idx="491">60501</cx:pt>
          <cx:pt idx="492">60729</cx:pt>
          <cx:pt idx="493">60729</cx:pt>
          <cx:pt idx="494">60729</cx:pt>
          <cx:pt idx="495">60729</cx:pt>
          <cx:pt idx="496">60729</cx:pt>
          <cx:pt idx="497">60729</cx:pt>
          <cx:pt idx="498">60729</cx:pt>
          <cx:pt idx="499">60741</cx:pt>
          <cx:pt idx="500">60741</cx:pt>
          <cx:pt idx="501">60741</cx:pt>
          <cx:pt idx="502">60741</cx:pt>
          <cx:pt idx="503">60741</cx:pt>
          <cx:pt idx="504">60741</cx:pt>
          <cx:pt idx="505">60741</cx:pt>
          <cx:pt idx="506">60741</cx:pt>
          <cx:pt idx="507">60741</cx:pt>
          <cx:pt idx="508">60741</cx:pt>
          <cx:pt idx="509">60741</cx:pt>
          <cx:pt idx="510">60741</cx:pt>
          <cx:pt idx="511">60741</cx:pt>
          <cx:pt idx="512">60741</cx:pt>
          <cx:pt idx="513">60741</cx:pt>
          <cx:pt idx="514">60741</cx:pt>
          <cx:pt idx="515">60741</cx:pt>
          <cx:pt idx="516">60741</cx:pt>
          <cx:pt idx="517">60741</cx:pt>
          <cx:pt idx="518">60741</cx:pt>
          <cx:pt idx="519">60741</cx:pt>
          <cx:pt idx="520">60741</cx:pt>
          <cx:pt idx="521">60741</cx:pt>
          <cx:pt idx="522">60741</cx:pt>
          <cx:pt idx="523">60741</cx:pt>
          <cx:pt idx="524">60741</cx:pt>
          <cx:pt idx="525">63619</cx:pt>
          <cx:pt idx="526">63619</cx:pt>
          <cx:pt idx="527">63619</cx:pt>
          <cx:pt idx="528">63619</cx:pt>
          <cx:pt idx="529">63833</cx:pt>
          <cx:pt idx="530">63833</cx:pt>
          <cx:pt idx="531">63833</cx:pt>
          <cx:pt idx="532">63833</cx:pt>
          <cx:pt idx="533">63833</cx:pt>
          <cx:pt idx="534">63833</cx:pt>
          <cx:pt idx="535">63833</cx:pt>
          <cx:pt idx="536">63833</cx:pt>
          <cx:pt idx="537">63833</cx:pt>
          <cx:pt idx="538">63833</cx:pt>
          <cx:pt idx="539">63833</cx:pt>
          <cx:pt idx="540">63833</cx:pt>
          <cx:pt idx="541">64251</cx:pt>
          <cx:pt idx="542">64251</cx:pt>
          <cx:pt idx="543">64251</cx:pt>
          <cx:pt idx="544">64251</cx:pt>
          <cx:pt idx="545">64251</cx:pt>
          <cx:pt idx="546">64251</cx:pt>
          <cx:pt idx="547">64251</cx:pt>
          <cx:pt idx="548">64251</cx:pt>
          <cx:pt idx="549">64251</cx:pt>
          <cx:pt idx="550">64251</cx:pt>
          <cx:pt idx="551">64251</cx:pt>
          <cx:pt idx="552">64251</cx:pt>
          <cx:pt idx="553">64251</cx:pt>
          <cx:pt idx="554">64251</cx:pt>
          <cx:pt idx="555">64251</cx:pt>
          <cx:pt idx="556">64251</cx:pt>
          <cx:pt idx="557">64251</cx:pt>
          <cx:pt idx="558">64251</cx:pt>
          <cx:pt idx="559">64251</cx:pt>
          <cx:pt idx="560">64251</cx:pt>
          <cx:pt idx="561">64251</cx:pt>
          <cx:pt idx="562">64251</cx:pt>
          <cx:pt idx="563">64251</cx:pt>
          <cx:pt idx="564">64251</cx:pt>
          <cx:pt idx="565">64251</cx:pt>
          <cx:pt idx="566">64251</cx:pt>
          <cx:pt idx="567">64251</cx:pt>
          <cx:pt idx="568">64251</cx:pt>
          <cx:pt idx="569">64251</cx:pt>
          <cx:pt idx="570">64251</cx:pt>
          <cx:pt idx="571">64251</cx:pt>
          <cx:pt idx="572">64251</cx:pt>
          <cx:pt idx="573">64251</cx:pt>
          <cx:pt idx="574">64251</cx:pt>
          <cx:pt idx="575">64251</cx:pt>
          <cx:pt idx="576">64251</cx:pt>
          <cx:pt idx="577">64321</cx:pt>
          <cx:pt idx="578">64321</cx:pt>
          <cx:pt idx="579">64321</cx:pt>
          <cx:pt idx="580">64321</cx:pt>
          <cx:pt idx="581">64321</cx:pt>
          <cx:pt idx="582">64321</cx:pt>
          <cx:pt idx="583">64321</cx:pt>
          <cx:pt idx="584">64321</cx:pt>
          <cx:pt idx="585">64321</cx:pt>
          <cx:pt idx="586">64321</cx:pt>
          <cx:pt idx="587">64321</cx:pt>
          <cx:pt idx="588">64321</cx:pt>
          <cx:pt idx="589">64321</cx:pt>
          <cx:pt idx="590">64321</cx:pt>
          <cx:pt idx="591">64321</cx:pt>
          <cx:pt idx="592">64321</cx:pt>
          <cx:pt idx="593">64321</cx:pt>
          <cx:pt idx="594">64321</cx:pt>
          <cx:pt idx="595">64321</cx:pt>
          <cx:pt idx="596">64321</cx:pt>
          <cx:pt idx="597">64321</cx:pt>
          <cx:pt idx="598">64321</cx:pt>
          <cx:pt idx="599">64321</cx:pt>
          <cx:pt idx="600">64321</cx:pt>
          <cx:pt idx="601">64321</cx:pt>
          <cx:pt idx="602">64321</cx:pt>
          <cx:pt idx="603">64321</cx:pt>
          <cx:pt idx="604">64321</cx:pt>
          <cx:pt idx="605">64321</cx:pt>
          <cx:pt idx="606">64321</cx:pt>
          <cx:pt idx="607">64321</cx:pt>
          <cx:pt idx="608">64321</cx:pt>
          <cx:pt idx="609">64321</cx:pt>
          <cx:pt idx="610">64321</cx:pt>
          <cx:pt idx="611">64321</cx:pt>
          <cx:pt idx="612">64321</cx:pt>
          <cx:pt idx="613">64327</cx:pt>
          <cx:pt idx="614">64327</cx:pt>
          <cx:pt idx="615">64327</cx:pt>
          <cx:pt idx="616">64327</cx:pt>
          <cx:pt idx="617">64327</cx:pt>
          <cx:pt idx="618">64327</cx:pt>
          <cx:pt idx="619">64327</cx:pt>
          <cx:pt idx="620">64327</cx:pt>
          <cx:pt idx="621">64327</cx:pt>
          <cx:pt idx="622">64327</cx:pt>
          <cx:pt idx="623">64327</cx:pt>
          <cx:pt idx="624">64327</cx:pt>
          <cx:pt idx="625">64327</cx:pt>
          <cx:pt idx="626">64327</cx:pt>
          <cx:pt idx="627">64327</cx:pt>
          <cx:pt idx="628">64327</cx:pt>
          <cx:pt idx="629">64327</cx:pt>
          <cx:pt idx="630">64327</cx:pt>
          <cx:pt idx="631">64327</cx:pt>
          <cx:pt idx="632">64327</cx:pt>
          <cx:pt idx="633">64327</cx:pt>
          <cx:pt idx="634">64327</cx:pt>
          <cx:pt idx="635">64327</cx:pt>
          <cx:pt idx="636">64327</cx:pt>
          <cx:pt idx="637">64327</cx:pt>
          <cx:pt idx="638">64327</cx:pt>
          <cx:pt idx="639">64327</cx:pt>
          <cx:pt idx="640">64327</cx:pt>
          <cx:pt idx="641">64327</cx:pt>
          <cx:pt idx="642">64327</cx:pt>
          <cx:pt idx="643">64327</cx:pt>
          <cx:pt idx="644">64327</cx:pt>
          <cx:pt idx="645">64343</cx:pt>
          <cx:pt idx="646">64343</cx:pt>
          <cx:pt idx="647">64343</cx:pt>
          <cx:pt idx="648">64343</cx:pt>
          <cx:pt idx="649">64343</cx:pt>
          <cx:pt idx="650">64343</cx:pt>
          <cx:pt idx="651">64343</cx:pt>
          <cx:pt idx="652">64343</cx:pt>
          <cx:pt idx="653">64343</cx:pt>
          <cx:pt idx="654">64343</cx:pt>
          <cx:pt idx="655">64343</cx:pt>
          <cx:pt idx="656">64343</cx:pt>
          <cx:pt idx="657">64343</cx:pt>
          <cx:pt idx="658">64343</cx:pt>
          <cx:pt idx="659">64343</cx:pt>
          <cx:pt idx="660">64343</cx:pt>
          <cx:pt idx="661">64343</cx:pt>
          <cx:pt idx="662">64343</cx:pt>
          <cx:pt idx="663">64343</cx:pt>
          <cx:pt idx="664">64343</cx:pt>
          <cx:pt idx="665">64343</cx:pt>
          <cx:pt idx="666">64343</cx:pt>
          <cx:pt idx="667">64343</cx:pt>
          <cx:pt idx="668">64343</cx:pt>
          <cx:pt idx="669">64343</cx:pt>
          <cx:pt idx="670">64343</cx:pt>
          <cx:pt idx="671">64343</cx:pt>
          <cx:pt idx="672">64343</cx:pt>
          <cx:pt idx="673">64343</cx:pt>
          <cx:pt idx="674">64343</cx:pt>
          <cx:pt idx="675">64343</cx:pt>
          <cx:pt idx="676">64343</cx:pt>
          <cx:pt idx="677">64343</cx:pt>
          <cx:pt idx="678">64343</cx:pt>
          <cx:pt idx="679">64343</cx:pt>
          <cx:pt idx="680">64343</cx:pt>
          <cx:pt idx="681">64343</cx:pt>
          <cx:pt idx="682">64343</cx:pt>
          <cx:pt idx="683">64359</cx:pt>
          <cx:pt idx="684">64359</cx:pt>
          <cx:pt idx="685">64359</cx:pt>
          <cx:pt idx="686">64359</cx:pt>
          <cx:pt idx="687">64359</cx:pt>
          <cx:pt idx="688">64359</cx:pt>
          <cx:pt idx="689">64359</cx:pt>
          <cx:pt idx="690">64359</cx:pt>
          <cx:pt idx="691">64359</cx:pt>
          <cx:pt idx="692">64359</cx:pt>
          <cx:pt idx="693">64359</cx:pt>
          <cx:pt idx="694">64359</cx:pt>
          <cx:pt idx="695">64359</cx:pt>
          <cx:pt idx="696">64359</cx:pt>
          <cx:pt idx="697">64359</cx:pt>
          <cx:pt idx="698">64359</cx:pt>
          <cx:pt idx="699">64428</cx:pt>
          <cx:pt idx="700">64428</cx:pt>
          <cx:pt idx="701">64428</cx:pt>
          <cx:pt idx="702">64428</cx:pt>
          <cx:pt idx="703">64428</cx:pt>
          <cx:pt idx="704">65385</cx:pt>
          <cx:pt idx="705">65385</cx:pt>
          <cx:pt idx="706">65385</cx:pt>
          <cx:pt idx="707">65385</cx:pt>
          <cx:pt idx="708">66365</cx:pt>
          <cx:pt idx="709">66365</cx:pt>
          <cx:pt idx="710">66365</cx:pt>
          <cx:pt idx="711">66365</cx:pt>
          <cx:pt idx="712">66365</cx:pt>
          <cx:pt idx="713">66365</cx:pt>
          <cx:pt idx="714">67051</cx:pt>
          <cx:pt idx="715">67051</cx:pt>
          <cx:pt idx="716">67051</cx:pt>
          <cx:pt idx="717">67051</cx:pt>
          <cx:pt idx="718">67051</cx:pt>
          <cx:pt idx="719">67051</cx:pt>
          <cx:pt idx="720">67051</cx:pt>
          <cx:pt idx="721">67051</cx:pt>
          <cx:pt idx="722">67051</cx:pt>
          <cx:pt idx="723">67105</cx:pt>
          <cx:pt idx="724">67105</cx:pt>
          <cx:pt idx="725">67105</cx:pt>
          <cx:pt idx="726">67105</cx:pt>
          <cx:pt idx="727">67105</cx:pt>
          <cx:pt idx="728">67105</cx:pt>
          <cx:pt idx="729">67105</cx:pt>
          <cx:pt idx="730">67105</cx:pt>
          <cx:pt idx="731">67105</cx:pt>
          <cx:pt idx="732">67105</cx:pt>
          <cx:pt idx="733">67105</cx:pt>
          <cx:pt idx="734">67105</cx:pt>
          <cx:pt idx="735">67105</cx:pt>
          <cx:pt idx="736">67105</cx:pt>
          <cx:pt idx="737">67105</cx:pt>
          <cx:pt idx="738">67105</cx:pt>
          <cx:pt idx="739">67105</cx:pt>
          <cx:pt idx="740">67105</cx:pt>
          <cx:pt idx="741">67105</cx:pt>
          <cx:pt idx="742">67105</cx:pt>
          <cx:pt idx="743">67105</cx:pt>
          <cx:pt idx="744">67105</cx:pt>
          <cx:pt idx="745">67105</cx:pt>
          <cx:pt idx="746">67105</cx:pt>
          <cx:pt idx="747">67105</cx:pt>
          <cx:pt idx="748">67105</cx:pt>
          <cx:pt idx="749">67105</cx:pt>
          <cx:pt idx="750">67105</cx:pt>
          <cx:pt idx="751">67105</cx:pt>
          <cx:pt idx="752">67105</cx:pt>
          <cx:pt idx="753">67105</cx:pt>
          <cx:pt idx="754">67311</cx:pt>
          <cx:pt idx="755">67311</cx:pt>
          <cx:pt idx="756">67311</cx:pt>
          <cx:pt idx="757">67311</cx:pt>
          <cx:pt idx="758">67311</cx:pt>
          <cx:pt idx="759">67311</cx:pt>
          <cx:pt idx="760">67311</cx:pt>
          <cx:pt idx="761">67311</cx:pt>
          <cx:pt idx="762">67311</cx:pt>
          <cx:pt idx="763">67311</cx:pt>
          <cx:pt idx="764">67311</cx:pt>
          <cx:pt idx="765">67311</cx:pt>
          <cx:pt idx="766">68107</cx:pt>
          <cx:pt idx="767">68107</cx:pt>
          <cx:pt idx="768">68107</cx:pt>
          <cx:pt idx="769">68107</cx:pt>
          <cx:pt idx="770">68107</cx:pt>
          <cx:pt idx="771">68107</cx:pt>
          <cx:pt idx="772">68107</cx:pt>
          <cx:pt idx="773">68107</cx:pt>
          <cx:pt idx="774">68107</cx:pt>
          <cx:pt idx="775">68107</cx:pt>
          <cx:pt idx="776">68107</cx:pt>
          <cx:pt idx="777">68107</cx:pt>
          <cx:pt idx="778">68107</cx:pt>
          <cx:pt idx="779">68107</cx:pt>
          <cx:pt idx="780">68107</cx:pt>
          <cx:pt idx="781">68107</cx:pt>
          <cx:pt idx="782">68107</cx:pt>
          <cx:pt idx="783">68107</cx:pt>
          <cx:pt idx="784">68107</cx:pt>
          <cx:pt idx="785">68107</cx:pt>
          <cx:pt idx="786">68107</cx:pt>
          <cx:pt idx="787">68107</cx:pt>
          <cx:pt idx="788">68107</cx:pt>
          <cx:pt idx="789">68107</cx:pt>
          <cx:pt idx="790">68107</cx:pt>
          <cx:pt idx="791">68107</cx:pt>
          <cx:pt idx="792">68107</cx:pt>
          <cx:pt idx="793">68107</cx:pt>
          <cx:pt idx="794">68107</cx:pt>
          <cx:pt idx="795">68107</cx:pt>
          <cx:pt idx="796">68107</cx:pt>
          <cx:pt idx="797">68107</cx:pt>
          <cx:pt idx="798">68107</cx:pt>
          <cx:pt idx="799">68107</cx:pt>
          <cx:pt idx="800">68107</cx:pt>
          <cx:pt idx="801">68107</cx:pt>
          <cx:pt idx="802">68107</cx:pt>
          <cx:pt idx="803">68107</cx:pt>
          <cx:pt idx="804">68107</cx:pt>
          <cx:pt idx="805">68107</cx:pt>
          <cx:pt idx="806">68107</cx:pt>
          <cx:pt idx="807">68107</cx:pt>
          <cx:pt idx="808">68107</cx:pt>
          <cx:pt idx="809">68107</cx:pt>
          <cx:pt idx="810">68107</cx:pt>
          <cx:pt idx="811">68107</cx:pt>
          <cx:pt idx="812">68107</cx:pt>
          <cx:pt idx="813">68107</cx:pt>
          <cx:pt idx="814">68107</cx:pt>
          <cx:pt idx="815">68107</cx:pt>
          <cx:pt idx="816">68107</cx:pt>
          <cx:pt idx="817">68107</cx:pt>
          <cx:pt idx="818">68107</cx:pt>
          <cx:pt idx="819">68107</cx:pt>
          <cx:pt idx="820">68107</cx:pt>
          <cx:pt idx="821">68107</cx:pt>
          <cx:pt idx="822">68107</cx:pt>
          <cx:pt idx="823">68107</cx:pt>
          <cx:pt idx="824">68107</cx:pt>
          <cx:pt idx="825">68107</cx:pt>
          <cx:pt idx="826">68107</cx:pt>
          <cx:pt idx="827">68107</cx:pt>
          <cx:pt idx="828">68107</cx:pt>
          <cx:pt idx="829">68107</cx:pt>
          <cx:pt idx="830">68107</cx:pt>
          <cx:pt idx="831">68107</cx:pt>
          <cx:pt idx="832">68107</cx:pt>
          <cx:pt idx="833">68107</cx:pt>
          <cx:pt idx="834">68107</cx:pt>
          <cx:pt idx="835">68107</cx:pt>
          <cx:pt idx="836">68107</cx:pt>
          <cx:pt idx="837">68107</cx:pt>
          <cx:pt idx="838">68107</cx:pt>
          <cx:pt idx="839">68107</cx:pt>
          <cx:pt idx="840">68107</cx:pt>
          <cx:pt idx="841">68107</cx:pt>
          <cx:pt idx="842">68107</cx:pt>
          <cx:pt idx="843">68107</cx:pt>
          <cx:pt idx="844">68107</cx:pt>
          <cx:pt idx="845">68111</cx:pt>
          <cx:pt idx="846">68111</cx:pt>
          <cx:pt idx="847">68111</cx:pt>
          <cx:pt idx="848">68111</cx:pt>
          <cx:pt idx="849">68111</cx:pt>
          <cx:pt idx="850">68111</cx:pt>
          <cx:pt idx="851">68111</cx:pt>
          <cx:pt idx="852">68111</cx:pt>
          <cx:pt idx="853">68111</cx:pt>
          <cx:pt idx="854">68111</cx:pt>
          <cx:pt idx="855">68111</cx:pt>
          <cx:pt idx="856">68111</cx:pt>
          <cx:pt idx="857">68111</cx:pt>
          <cx:pt idx="858">68111</cx:pt>
          <cx:pt idx="859">68111</cx:pt>
          <cx:pt idx="860">68111</cx:pt>
          <cx:pt idx="861">68111</cx:pt>
          <cx:pt idx="862">68111</cx:pt>
          <cx:pt idx="863">68111</cx:pt>
          <cx:pt idx="864">68111</cx:pt>
          <cx:pt idx="865">68111</cx:pt>
          <cx:pt idx="866">68111</cx:pt>
          <cx:pt idx="867">68111</cx:pt>
          <cx:pt idx="868">68111</cx:pt>
          <cx:pt idx="869">68111</cx:pt>
          <cx:pt idx="870">68111</cx:pt>
          <cx:pt idx="871">68111</cx:pt>
          <cx:pt idx="872">68111</cx:pt>
          <cx:pt idx="873">68111</cx:pt>
          <cx:pt idx="874">68111</cx:pt>
          <cx:pt idx="875">68121</cx:pt>
          <cx:pt idx="876">68121</cx:pt>
          <cx:pt idx="877">68121</cx:pt>
          <cx:pt idx="878">68121</cx:pt>
          <cx:pt idx="879">68121</cx:pt>
          <cx:pt idx="880">68121</cx:pt>
          <cx:pt idx="881">68121</cx:pt>
          <cx:pt idx="882">68121</cx:pt>
          <cx:pt idx="883">68121</cx:pt>
          <cx:pt idx="884">68121</cx:pt>
          <cx:pt idx="885">68121</cx:pt>
          <cx:pt idx="886">68121</cx:pt>
          <cx:pt idx="887">68121</cx:pt>
          <cx:pt idx="888">68121</cx:pt>
          <cx:pt idx="889">68121</cx:pt>
          <cx:pt idx="890">68121</cx:pt>
          <cx:pt idx="891">68121</cx:pt>
          <cx:pt idx="892">68121</cx:pt>
          <cx:pt idx="893">68121</cx:pt>
          <cx:pt idx="894">68121</cx:pt>
          <cx:pt idx="895">68121</cx:pt>
          <cx:pt idx="896">68121</cx:pt>
          <cx:pt idx="897">68125</cx:pt>
          <cx:pt idx="898">68125</cx:pt>
          <cx:pt idx="899">68125</cx:pt>
          <cx:pt idx="900">68125</cx:pt>
          <cx:pt idx="901">68125</cx:pt>
          <cx:pt idx="902">68125</cx:pt>
          <cx:pt idx="903">68125</cx:pt>
          <cx:pt idx="904">68125</cx:pt>
          <cx:pt idx="905">68125</cx:pt>
          <cx:pt idx="906">68125</cx:pt>
          <cx:pt idx="907">68125</cx:pt>
          <cx:pt idx="908">68125</cx:pt>
          <cx:pt idx="909">68125</cx:pt>
          <cx:pt idx="910">68125</cx:pt>
          <cx:pt idx="911">68125</cx:pt>
          <cx:pt idx="912">68125</cx:pt>
          <cx:pt idx="913">68125</cx:pt>
          <cx:pt idx="914">68125</cx:pt>
          <cx:pt idx="915">68125</cx:pt>
          <cx:pt idx="916">68125</cx:pt>
          <cx:pt idx="917">68125</cx:pt>
          <cx:pt idx="918">68125</cx:pt>
          <cx:pt idx="919">68125</cx:pt>
          <cx:pt idx="920">68125</cx:pt>
          <cx:pt idx="921">68125</cx:pt>
          <cx:pt idx="922">68125</cx:pt>
          <cx:pt idx="923">68125</cx:pt>
          <cx:pt idx="924">68125</cx:pt>
          <cx:pt idx="925">68125</cx:pt>
          <cx:pt idx="926">68125</cx:pt>
          <cx:pt idx="927">68125</cx:pt>
          <cx:pt idx="928">68125</cx:pt>
          <cx:pt idx="929">68125</cx:pt>
          <cx:pt idx="930">68125</cx:pt>
          <cx:pt idx="931">68125</cx:pt>
          <cx:pt idx="932">68125</cx:pt>
          <cx:pt idx="933">68125</cx:pt>
          <cx:pt idx="934">68125</cx:pt>
          <cx:pt idx="935">68125</cx:pt>
          <cx:pt idx="936">68125</cx:pt>
          <cx:pt idx="937">68125</cx:pt>
          <cx:pt idx="938">68125</cx:pt>
          <cx:pt idx="939">68125</cx:pt>
          <cx:pt idx="940">68125</cx:pt>
          <cx:pt idx="941">68125</cx:pt>
          <cx:pt idx="942">68125</cx:pt>
          <cx:pt idx="943">68125</cx:pt>
          <cx:pt idx="944">68125</cx:pt>
          <cx:pt idx="945">68125</cx:pt>
          <cx:pt idx="946">68125</cx:pt>
          <cx:pt idx="947">68133</cx:pt>
          <cx:pt idx="948">68133</cx:pt>
          <cx:pt idx="949">68133</cx:pt>
          <cx:pt idx="950">68133</cx:pt>
          <cx:pt idx="951">68133</cx:pt>
          <cx:pt idx="952">68133</cx:pt>
          <cx:pt idx="953">68133</cx:pt>
          <cx:pt idx="954">68133</cx:pt>
          <cx:pt idx="955">68133</cx:pt>
          <cx:pt idx="956">68133</cx:pt>
          <cx:pt idx="957">68133</cx:pt>
          <cx:pt idx="958">68133</cx:pt>
          <cx:pt idx="959">68133</cx:pt>
          <cx:pt idx="960">68133</cx:pt>
          <cx:pt idx="961">68133</cx:pt>
          <cx:pt idx="962">68133</cx:pt>
          <cx:pt idx="963">68133</cx:pt>
          <cx:pt idx="964">68133</cx:pt>
          <cx:pt idx="965">68133</cx:pt>
          <cx:pt idx="966">68133</cx:pt>
          <cx:pt idx="967">68133</cx:pt>
          <cx:pt idx="968">68133</cx:pt>
          <cx:pt idx="969">68133</cx:pt>
          <cx:pt idx="970">68133</cx:pt>
          <cx:pt idx="971">68133</cx:pt>
          <cx:pt idx="972">68133</cx:pt>
          <cx:pt idx="973">68133</cx:pt>
          <cx:pt idx="974">68133</cx:pt>
          <cx:pt idx="975">68133</cx:pt>
          <cx:pt idx="976">68133</cx:pt>
          <cx:pt idx="977">68133</cx:pt>
          <cx:pt idx="978">68133</cx:pt>
          <cx:pt idx="979">68133</cx:pt>
          <cx:pt idx="980">68133</cx:pt>
          <cx:pt idx="981">68133</cx:pt>
          <cx:pt idx="982">68133</cx:pt>
          <cx:pt idx="983">68133</cx:pt>
          <cx:pt idx="984">68133</cx:pt>
          <cx:pt idx="985">68133</cx:pt>
          <cx:pt idx="986">68133</cx:pt>
          <cx:pt idx="987">68133</cx:pt>
          <cx:pt idx="988">68133</cx:pt>
          <cx:pt idx="989">68133</cx:pt>
          <cx:pt idx="990">68133</cx:pt>
          <cx:pt idx="991">68133</cx:pt>
          <cx:pt idx="992">68133</cx:pt>
          <cx:pt idx="993">68133</cx:pt>
          <cx:pt idx="994">68137</cx:pt>
          <cx:pt idx="995">68137</cx:pt>
          <cx:pt idx="996">68137</cx:pt>
          <cx:pt idx="997">68137</cx:pt>
          <cx:pt idx="998">68137</cx:pt>
          <cx:pt idx="999">68137</cx:pt>
          <cx:pt idx="1000">68137</cx:pt>
          <cx:pt idx="1001">68137</cx:pt>
          <cx:pt idx="1002">68137</cx:pt>
          <cx:pt idx="1003">68137</cx:pt>
          <cx:pt idx="1004">68137</cx:pt>
          <cx:pt idx="1005">68137</cx:pt>
          <cx:pt idx="1006">68137</cx:pt>
          <cx:pt idx="1007">68137</cx:pt>
          <cx:pt idx="1008">68137</cx:pt>
          <cx:pt idx="1009">68137</cx:pt>
          <cx:pt idx="1010">68137</cx:pt>
          <cx:pt idx="1011">68137</cx:pt>
          <cx:pt idx="1012">68137</cx:pt>
          <cx:pt idx="1013">68137</cx:pt>
          <cx:pt idx="1014">68137</cx:pt>
          <cx:pt idx="1015">68137</cx:pt>
          <cx:pt idx="1016">68137</cx:pt>
          <cx:pt idx="1017">68137</cx:pt>
          <cx:pt idx="1018">68137</cx:pt>
          <cx:pt idx="1019">68137</cx:pt>
          <cx:pt idx="1020">68137</cx:pt>
          <cx:pt idx="1021">68137</cx:pt>
          <cx:pt idx="1022">68137</cx:pt>
          <cx:pt idx="1023">68137</cx:pt>
          <cx:pt idx="1024">68137</cx:pt>
          <cx:pt idx="1025">68137</cx:pt>
          <cx:pt idx="1026">68137</cx:pt>
          <cx:pt idx="1027">68137</cx:pt>
          <cx:pt idx="1028">68137</cx:pt>
          <cx:pt idx="1029">68137</cx:pt>
          <cx:pt idx="1030">68137</cx:pt>
          <cx:pt idx="1031">68137</cx:pt>
          <cx:pt idx="1032">68137</cx:pt>
          <cx:pt idx="1033">68137</cx:pt>
          <cx:pt idx="1034">68137</cx:pt>
          <cx:pt idx="1035">68137</cx:pt>
          <cx:pt idx="1036">68137</cx:pt>
          <cx:pt idx="1037">68137</cx:pt>
          <cx:pt idx="1038">68137</cx:pt>
          <cx:pt idx="1039">68137</cx:pt>
          <cx:pt idx="1040">68137</cx:pt>
          <cx:pt idx="1041">68137</cx:pt>
          <cx:pt idx="1042">68137</cx:pt>
          <cx:pt idx="1043">68137</cx:pt>
          <cx:pt idx="1044">68137</cx:pt>
          <cx:pt idx="1045">68137</cx:pt>
          <cx:pt idx="1046">68137</cx:pt>
          <cx:pt idx="1047">68137</cx:pt>
          <cx:pt idx="1048">68137</cx:pt>
          <cx:pt idx="1049">68137</cx:pt>
          <cx:pt idx="1050">68137</cx:pt>
          <cx:pt idx="1051">68137</cx:pt>
          <cx:pt idx="1052">68137</cx:pt>
          <cx:pt idx="1053">68137</cx:pt>
          <cx:pt idx="1054">68137</cx:pt>
          <cx:pt idx="1055">68137</cx:pt>
          <cx:pt idx="1056">68137</cx:pt>
          <cx:pt idx="1057">68137</cx:pt>
          <cx:pt idx="1058">68137</cx:pt>
          <cx:pt idx="1059">68137</cx:pt>
          <cx:pt idx="1060">68137</cx:pt>
          <cx:pt idx="1061">68137</cx:pt>
          <cx:pt idx="1062">68137</cx:pt>
          <cx:pt idx="1063">68137</cx:pt>
          <cx:pt idx="1064">68137</cx:pt>
          <cx:pt idx="1065">68137</cx:pt>
          <cx:pt idx="1066">68137</cx:pt>
          <cx:pt idx="1067">68137</cx:pt>
          <cx:pt idx="1068">68137</cx:pt>
          <cx:pt idx="1069">68137</cx:pt>
          <cx:pt idx="1070">68137</cx:pt>
          <cx:pt idx="1071">68137</cx:pt>
          <cx:pt idx="1072">68137</cx:pt>
          <cx:pt idx="1073">68137</cx:pt>
          <cx:pt idx="1074">68137</cx:pt>
          <cx:pt idx="1075">68137</cx:pt>
          <cx:pt idx="1076">68137</cx:pt>
          <cx:pt idx="1077">68137</cx:pt>
          <cx:pt idx="1078">68137</cx:pt>
          <cx:pt idx="1079">68137</cx:pt>
          <cx:pt idx="1080">68137</cx:pt>
          <cx:pt idx="1081">68137</cx:pt>
          <cx:pt idx="1082">68137</cx:pt>
          <cx:pt idx="1083">68137</cx:pt>
          <cx:pt idx="1084">68137</cx:pt>
          <cx:pt idx="1085">68137</cx:pt>
          <cx:pt idx="1086">68137</cx:pt>
          <cx:pt idx="1087">68137</cx:pt>
          <cx:pt idx="1088">68137</cx:pt>
          <cx:pt idx="1089">68137</cx:pt>
          <cx:pt idx="1090">68137</cx:pt>
          <cx:pt idx="1091">68137</cx:pt>
          <cx:pt idx="1092">68137</cx:pt>
          <cx:pt idx="1093">68137</cx:pt>
          <cx:pt idx="1094">68137</cx:pt>
          <cx:pt idx="1095">68137</cx:pt>
          <cx:pt idx="1096">68137</cx:pt>
          <cx:pt idx="1097">68137</cx:pt>
          <cx:pt idx="1098">68201</cx:pt>
          <cx:pt idx="1099">68201</cx:pt>
          <cx:pt idx="1100">68201</cx:pt>
          <cx:pt idx="1101">68201</cx:pt>
          <cx:pt idx="1102">68207</cx:pt>
          <cx:pt idx="1103">68207</cx:pt>
          <cx:pt idx="1104">68207</cx:pt>
          <cx:pt idx="1105">68207</cx:pt>
          <cx:pt idx="1106">68207</cx:pt>
          <cx:pt idx="1107">68217</cx:pt>
          <cx:pt idx="1108">68217</cx:pt>
          <cx:pt idx="1109">68217</cx:pt>
          <cx:pt idx="1110">68217</cx:pt>
          <cx:pt idx="1111">68217</cx:pt>
          <cx:pt idx="1112">68217</cx:pt>
          <cx:pt idx="1113">68217</cx:pt>
          <cx:pt idx="1114">68217</cx:pt>
          <cx:pt idx="1115">68217</cx:pt>
          <cx:pt idx="1116">68217</cx:pt>
          <cx:pt idx="1117">68217</cx:pt>
          <cx:pt idx="1118">68217</cx:pt>
          <cx:pt idx="1119">68217</cx:pt>
          <cx:pt idx="1120">68217</cx:pt>
          <cx:pt idx="1121">68217</cx:pt>
          <cx:pt idx="1122">68217</cx:pt>
          <cx:pt idx="1123">68217</cx:pt>
          <cx:pt idx="1124">68217</cx:pt>
          <cx:pt idx="1125">68217</cx:pt>
          <cx:pt idx="1126">68217</cx:pt>
          <cx:pt idx="1127">68217</cx:pt>
          <cx:pt idx="1128">68217</cx:pt>
          <cx:pt idx="1129">68217</cx:pt>
          <cx:pt idx="1130">68227</cx:pt>
          <cx:pt idx="1131">68227</cx:pt>
          <cx:pt idx="1132">68227</cx:pt>
          <cx:pt idx="1133">68227</cx:pt>
          <cx:pt idx="1134">68227</cx:pt>
          <cx:pt idx="1135">68227</cx:pt>
          <cx:pt idx="1136">68227</cx:pt>
          <cx:pt idx="1137">68227</cx:pt>
          <cx:pt idx="1138">68227</cx:pt>
          <cx:pt idx="1139">68227</cx:pt>
          <cx:pt idx="1140">68227</cx:pt>
          <cx:pt idx="1141">68227</cx:pt>
          <cx:pt idx="1142">68227</cx:pt>
          <cx:pt idx="1143">68227</cx:pt>
          <cx:pt idx="1144">68227</cx:pt>
          <cx:pt idx="1145">68227</cx:pt>
          <cx:pt idx="1146">68227</cx:pt>
          <cx:pt idx="1147">68233</cx:pt>
          <cx:pt idx="1148">68233</cx:pt>
          <cx:pt idx="1149">68233</cx:pt>
          <cx:pt idx="1150">68233</cx:pt>
          <cx:pt idx="1151">68233</cx:pt>
          <cx:pt idx="1152">68233</cx:pt>
          <cx:pt idx="1153">68233</cx:pt>
          <cx:pt idx="1154">68233</cx:pt>
          <cx:pt idx="1155">68233</cx:pt>
          <cx:pt idx="1156">68233</cx:pt>
          <cx:pt idx="1157">68233</cx:pt>
          <cx:pt idx="1158">68233</cx:pt>
          <cx:pt idx="1159">68233</cx:pt>
          <cx:pt idx="1160">68233</cx:pt>
          <cx:pt idx="1161">68233</cx:pt>
          <cx:pt idx="1162">68233</cx:pt>
          <cx:pt idx="1163">68233</cx:pt>
          <cx:pt idx="1164">68233</cx:pt>
          <cx:pt idx="1165">68233</cx:pt>
          <cx:pt idx="1166">68233</cx:pt>
          <cx:pt idx="1167">68233</cx:pt>
          <cx:pt idx="1168">68233</cx:pt>
          <cx:pt idx="1169">68233</cx:pt>
          <cx:pt idx="1170">68233</cx:pt>
          <cx:pt idx="1171">68233</cx:pt>
          <cx:pt idx="1172">68233</cx:pt>
          <cx:pt idx="1173">68233</cx:pt>
          <cx:pt idx="1174">68233</cx:pt>
          <cx:pt idx="1175">68233</cx:pt>
          <cx:pt idx="1176">68233</cx:pt>
          <cx:pt idx="1177">68233</cx:pt>
          <cx:pt idx="1178">68233</cx:pt>
          <cx:pt idx="1179">68233</cx:pt>
          <cx:pt idx="1180">68233</cx:pt>
          <cx:pt idx="1181">68233</cx:pt>
          <cx:pt idx="1182">68233</cx:pt>
          <cx:pt idx="1183">68233</cx:pt>
          <cx:pt idx="1184">68237</cx:pt>
          <cx:pt idx="1185">68237</cx:pt>
          <cx:pt idx="1186">68237</cx:pt>
          <cx:pt idx="1187">68237</cx:pt>
          <cx:pt idx="1188">68237</cx:pt>
          <cx:pt idx="1189">68237</cx:pt>
          <cx:pt idx="1190">68237</cx:pt>
          <cx:pt idx="1191">68237</cx:pt>
          <cx:pt idx="1192">68237</cx:pt>
          <cx:pt idx="1193">68237</cx:pt>
          <cx:pt idx="1194">68237</cx:pt>
          <cx:pt idx="1195">68237</cx:pt>
          <cx:pt idx="1196">68237</cx:pt>
          <cx:pt idx="1197">68237</cx:pt>
          <cx:pt idx="1198">68237</cx:pt>
          <cx:pt idx="1199">68237</cx:pt>
          <cx:pt idx="1200">68237</cx:pt>
          <cx:pt idx="1201">68237</cx:pt>
          <cx:pt idx="1202">68237</cx:pt>
          <cx:pt idx="1203">68237</cx:pt>
          <cx:pt idx="1204">68237</cx:pt>
          <cx:pt idx="1205">68237</cx:pt>
          <cx:pt idx="1206">68237</cx:pt>
          <cx:pt idx="1207">68237</cx:pt>
          <cx:pt idx="1208">68237</cx:pt>
          <cx:pt idx="1209">68237</cx:pt>
          <cx:pt idx="1210">68237</cx:pt>
          <cx:pt idx="1211">68237</cx:pt>
          <cx:pt idx="1212">68237</cx:pt>
          <cx:pt idx="1213">68237</cx:pt>
          <cx:pt idx="1214">68237</cx:pt>
          <cx:pt idx="1215">68237</cx:pt>
          <cx:pt idx="1216">68237</cx:pt>
          <cx:pt idx="1217">68237</cx:pt>
          <cx:pt idx="1218">68237</cx:pt>
          <cx:pt idx="1219">68237</cx:pt>
          <cx:pt idx="1220">68237</cx:pt>
          <cx:pt idx="1221">68241</cx:pt>
          <cx:pt idx="1222">68241</cx:pt>
          <cx:pt idx="1223">68241</cx:pt>
          <cx:pt idx="1224">68241</cx:pt>
          <cx:pt idx="1225">68241</cx:pt>
          <cx:pt idx="1226">68241</cx:pt>
          <cx:pt idx="1227">68241</cx:pt>
          <cx:pt idx="1228">68241</cx:pt>
          <cx:pt idx="1229">68241</cx:pt>
          <cx:pt idx="1230">68241</cx:pt>
          <cx:pt idx="1231">68241</cx:pt>
          <cx:pt idx="1232">68241</cx:pt>
          <cx:pt idx="1233">68241</cx:pt>
          <cx:pt idx="1234">68241</cx:pt>
          <cx:pt idx="1235">68241</cx:pt>
          <cx:pt idx="1236">68241</cx:pt>
          <cx:pt idx="1237">68241</cx:pt>
          <cx:pt idx="1238">68241</cx:pt>
          <cx:pt idx="1239">68255</cx:pt>
          <cx:pt idx="1240">68255</cx:pt>
          <cx:pt idx="1241">68255</cx:pt>
          <cx:pt idx="1242">68255</cx:pt>
          <cx:pt idx="1243">68255</cx:pt>
          <cx:pt idx="1244">68255</cx:pt>
          <cx:pt idx="1245">68255</cx:pt>
          <cx:pt idx="1246">68255</cx:pt>
          <cx:pt idx="1247">68255</cx:pt>
          <cx:pt idx="1248">68255</cx:pt>
          <cx:pt idx="1249">68255</cx:pt>
          <cx:pt idx="1250">68255</cx:pt>
          <cx:pt idx="1251">68255</cx:pt>
          <cx:pt idx="1252">68255</cx:pt>
          <cx:pt idx="1253">68255</cx:pt>
          <cx:pt idx="1254">68255</cx:pt>
          <cx:pt idx="1255">68255</cx:pt>
          <cx:pt idx="1256">68255</cx:pt>
          <cx:pt idx="1257">68255</cx:pt>
          <cx:pt idx="1258">68255</cx:pt>
          <cx:pt idx="1259">68255</cx:pt>
          <cx:pt idx="1260">68255</cx:pt>
          <cx:pt idx="1261">68255</cx:pt>
          <cx:pt idx="1262">68255</cx:pt>
          <cx:pt idx="1263">68271</cx:pt>
          <cx:pt idx="1264">68271</cx:pt>
          <cx:pt idx="1265">68271</cx:pt>
          <cx:pt idx="1266">68271</cx:pt>
          <cx:pt idx="1267">68271</cx:pt>
          <cx:pt idx="1268">68271</cx:pt>
          <cx:pt idx="1269">68271</cx:pt>
          <cx:pt idx="1270">68271</cx:pt>
          <cx:pt idx="1271">68271</cx:pt>
          <cx:pt idx="1272">68271</cx:pt>
          <cx:pt idx="1273">68271</cx:pt>
          <cx:pt idx="1274">68271</cx:pt>
          <cx:pt idx="1275">68271</cx:pt>
          <cx:pt idx="1276">68303</cx:pt>
          <cx:pt idx="1277">68303</cx:pt>
          <cx:pt idx="1278">68303</cx:pt>
          <cx:pt idx="1279">68303</cx:pt>
          <cx:pt idx="1280">68303</cx:pt>
          <cx:pt idx="1281">68303</cx:pt>
          <cx:pt idx="1282">68303</cx:pt>
          <cx:pt idx="1283">68303</cx:pt>
          <cx:pt idx="1284">68303</cx:pt>
          <cx:pt idx="1285">68303</cx:pt>
          <cx:pt idx="1286">68303</cx:pt>
          <cx:pt idx="1287">68303</cx:pt>
          <cx:pt idx="1288">68303</cx:pt>
          <cx:pt idx="1289">68303</cx:pt>
          <cx:pt idx="1290">68303</cx:pt>
          <cx:pt idx="1291">68303</cx:pt>
          <cx:pt idx="1292">68303</cx:pt>
          <cx:pt idx="1293">68303</cx:pt>
          <cx:pt idx="1294">68303</cx:pt>
          <cx:pt idx="1295">68303</cx:pt>
          <cx:pt idx="1296">68303</cx:pt>
          <cx:pt idx="1297">68303</cx:pt>
          <cx:pt idx="1298">68303</cx:pt>
          <cx:pt idx="1299">68303</cx:pt>
          <cx:pt idx="1300">68303</cx:pt>
          <cx:pt idx="1301">68303</cx:pt>
          <cx:pt idx="1302">68303</cx:pt>
          <cx:pt idx="1303">68303</cx:pt>
          <cx:pt idx="1304">68303</cx:pt>
          <cx:pt idx="1305">68303</cx:pt>
          <cx:pt idx="1306">68303</cx:pt>
          <cx:pt idx="1307">68303</cx:pt>
          <cx:pt idx="1308">68303</cx:pt>
          <cx:pt idx="1309">68303</cx:pt>
          <cx:pt idx="1310">68303</cx:pt>
          <cx:pt idx="1311">68303</cx:pt>
          <cx:pt idx="1312">68303</cx:pt>
          <cx:pt idx="1313">68303</cx:pt>
          <cx:pt idx="1314">68303</cx:pt>
          <cx:pt idx="1315">68303</cx:pt>
          <cx:pt idx="1316">68321</cx:pt>
          <cx:pt idx="1317">68321</cx:pt>
          <cx:pt idx="1318">68321</cx:pt>
          <cx:pt idx="1319">68321</cx:pt>
          <cx:pt idx="1320">68321</cx:pt>
          <cx:pt idx="1321">68321</cx:pt>
          <cx:pt idx="1322">68321</cx:pt>
          <cx:pt idx="1323">68321</cx:pt>
          <cx:pt idx="1324">68321</cx:pt>
          <cx:pt idx="1325">68321</cx:pt>
          <cx:pt idx="1326">68321</cx:pt>
          <cx:pt idx="1327">68321</cx:pt>
          <cx:pt idx="1328">68321</cx:pt>
          <cx:pt idx="1329">68321</cx:pt>
          <cx:pt idx="1330">68321</cx:pt>
          <cx:pt idx="1331">68321</cx:pt>
          <cx:pt idx="1332">68321</cx:pt>
          <cx:pt idx="1333">68321</cx:pt>
          <cx:pt idx="1334">68321</cx:pt>
          <cx:pt idx="1335">68321</cx:pt>
          <cx:pt idx="1336">68321</cx:pt>
          <cx:pt idx="1337">68321</cx:pt>
          <cx:pt idx="1338">68321</cx:pt>
          <cx:pt idx="1339">68321</cx:pt>
          <cx:pt idx="1340">68321</cx:pt>
          <cx:pt idx="1341">68321</cx:pt>
          <cx:pt idx="1342">68321</cx:pt>
          <cx:pt idx="1343">68321</cx:pt>
          <cx:pt idx="1344">68321</cx:pt>
          <cx:pt idx="1345">68321</cx:pt>
          <cx:pt idx="1346">68321</cx:pt>
          <cx:pt idx="1347">68321</cx:pt>
          <cx:pt idx="1348">68321</cx:pt>
          <cx:pt idx="1349">68321</cx:pt>
          <cx:pt idx="1350">68321</cx:pt>
          <cx:pt idx="1351">68321</cx:pt>
          <cx:pt idx="1352">68321</cx:pt>
          <cx:pt idx="1353">68321</cx:pt>
          <cx:pt idx="1354">68321</cx:pt>
          <cx:pt idx="1355">68321</cx:pt>
          <cx:pt idx="1356">68321</cx:pt>
          <cx:pt idx="1357">68321</cx:pt>
          <cx:pt idx="1358">68321</cx:pt>
          <cx:pt idx="1359">68321</cx:pt>
          <cx:pt idx="1360">68321</cx:pt>
          <cx:pt idx="1361">68321</cx:pt>
          <cx:pt idx="1362">68321</cx:pt>
          <cx:pt idx="1363">68321</cx:pt>
          <cx:pt idx="1364">68321</cx:pt>
          <cx:pt idx="1365">68321</cx:pt>
          <cx:pt idx="1366">68321</cx:pt>
          <cx:pt idx="1367">68321</cx:pt>
          <cx:pt idx="1368">68329</cx:pt>
          <cx:pt idx="1369">68329</cx:pt>
          <cx:pt idx="1370">68329</cx:pt>
          <cx:pt idx="1371">68329</cx:pt>
          <cx:pt idx="1372">68329</cx:pt>
          <cx:pt idx="1373">68329</cx:pt>
          <cx:pt idx="1374">68405</cx:pt>
          <cx:pt idx="1375">68405</cx:pt>
          <cx:pt idx="1376">68405</cx:pt>
          <cx:pt idx="1377">68405</cx:pt>
          <cx:pt idx="1378">68405</cx:pt>
          <cx:pt idx="1379">68405</cx:pt>
          <cx:pt idx="1380">68405</cx:pt>
          <cx:pt idx="1381">68405</cx:pt>
          <cx:pt idx="1382">68405</cx:pt>
          <cx:pt idx="1383">68405</cx:pt>
          <cx:pt idx="1384">68405</cx:pt>
          <cx:pt idx="1385">68405</cx:pt>
          <cx:pt idx="1386">68405</cx:pt>
          <cx:pt idx="1387">68405</cx:pt>
          <cx:pt idx="1388">68405</cx:pt>
          <cx:pt idx="1389">68405</cx:pt>
          <cx:pt idx="1390">68405</cx:pt>
          <cx:pt idx="1391">68405</cx:pt>
          <cx:pt idx="1392">68405</cx:pt>
          <cx:pt idx="1393">68405</cx:pt>
          <cx:pt idx="1394">68405</cx:pt>
          <cx:pt idx="1395">68405</cx:pt>
          <cx:pt idx="1396">68405</cx:pt>
          <cx:pt idx="1397">68405</cx:pt>
          <cx:pt idx="1398">68405</cx:pt>
          <cx:pt idx="1399">68405</cx:pt>
          <cx:pt idx="1400">68405</cx:pt>
          <cx:pt idx="1401">68405</cx:pt>
          <cx:pt idx="1402">68405</cx:pt>
          <cx:pt idx="1403">68405</cx:pt>
          <cx:pt idx="1404">68405</cx:pt>
          <cx:pt idx="1405">68405</cx:pt>
          <cx:pt idx="1406">68405</cx:pt>
          <cx:pt idx="1407">68405</cx:pt>
          <cx:pt idx="1408">68405</cx:pt>
          <cx:pt idx="1409">68405</cx:pt>
          <cx:pt idx="1410">68411</cx:pt>
          <cx:pt idx="1411">68411</cx:pt>
          <cx:pt idx="1412">68411</cx:pt>
          <cx:pt idx="1413">68411</cx:pt>
          <cx:pt idx="1414">68411</cx:pt>
          <cx:pt idx="1415">68411</cx:pt>
          <cx:pt idx="1416">68411</cx:pt>
          <cx:pt idx="1417">68411</cx:pt>
          <cx:pt idx="1418">68411</cx:pt>
          <cx:pt idx="1419">68411</cx:pt>
          <cx:pt idx="1420">68411</cx:pt>
          <cx:pt idx="1421">68411</cx:pt>
          <cx:pt idx="1422">68411</cx:pt>
          <cx:pt idx="1423">68411</cx:pt>
          <cx:pt idx="1424">68411</cx:pt>
          <cx:pt idx="1425">68411</cx:pt>
          <cx:pt idx="1426">68411</cx:pt>
          <cx:pt idx="1427">68411</cx:pt>
          <cx:pt idx="1428">68411</cx:pt>
          <cx:pt idx="1429">68411</cx:pt>
          <cx:pt idx="1430">68411</cx:pt>
          <cx:pt idx="1431">68411</cx:pt>
          <cx:pt idx="1432">68411</cx:pt>
          <cx:pt idx="1433">68411</cx:pt>
          <cx:pt idx="1434">68411</cx:pt>
          <cx:pt idx="1435">68411</cx:pt>
          <cx:pt idx="1436">68411</cx:pt>
          <cx:pt idx="1437">68411</cx:pt>
          <cx:pt idx="1438">68411</cx:pt>
          <cx:pt idx="1439">68411</cx:pt>
          <cx:pt idx="1440">68411</cx:pt>
          <cx:pt idx="1441">68411</cx:pt>
          <cx:pt idx="1442">68411</cx:pt>
          <cx:pt idx="1443">68411</cx:pt>
          <cx:pt idx="1444">68411</cx:pt>
          <cx:pt idx="1445">68411</cx:pt>
          <cx:pt idx="1446">68411</cx:pt>
          <cx:pt idx="1447">68411</cx:pt>
          <cx:pt idx="1448">68411</cx:pt>
          <cx:pt idx="1449">68411</cx:pt>
          <cx:pt idx="1450">68411</cx:pt>
          <cx:pt idx="1451">68411</cx:pt>
          <cx:pt idx="1452">68411</cx:pt>
          <cx:pt idx="1453">68411</cx:pt>
          <cx:pt idx="1454">68411</cx:pt>
          <cx:pt idx="1455">68411</cx:pt>
          <cx:pt idx="1456">68411</cx:pt>
          <cx:pt idx="1457">68411</cx:pt>
          <cx:pt idx="1458">68411</cx:pt>
          <cx:pt idx="1459">68411</cx:pt>
          <cx:pt idx="1460">68411</cx:pt>
          <cx:pt idx="1461">68411</cx:pt>
          <cx:pt idx="1462">68411</cx:pt>
          <cx:pt idx="1463">68411</cx:pt>
          <cx:pt idx="1464">68411</cx:pt>
          <cx:pt idx="1465">68411</cx:pt>
          <cx:pt idx="1466">68411</cx:pt>
          <cx:pt idx="1467">68411</cx:pt>
          <cx:pt idx="1468">68411</cx:pt>
          <cx:pt idx="1469">68411</cx:pt>
          <cx:pt idx="1470">68411</cx:pt>
          <cx:pt idx="1471">68411</cx:pt>
          <cx:pt idx="1472">68411</cx:pt>
          <cx:pt idx="1473">68411</cx:pt>
          <cx:pt idx="1474">68411</cx:pt>
          <cx:pt idx="1475">68411</cx:pt>
          <cx:pt idx="1476">68411</cx:pt>
          <cx:pt idx="1477">68411</cx:pt>
          <cx:pt idx="1478">68411</cx:pt>
          <cx:pt idx="1479">68411</cx:pt>
          <cx:pt idx="1480">68411</cx:pt>
          <cx:pt idx="1481">68411</cx:pt>
          <cx:pt idx="1482">68411</cx:pt>
          <cx:pt idx="1483">68411</cx:pt>
          <cx:pt idx="1484">68411</cx:pt>
          <cx:pt idx="1485">68411</cx:pt>
          <cx:pt idx="1486">68411</cx:pt>
          <cx:pt idx="1487">68411</cx:pt>
          <cx:pt idx="1488">68411</cx:pt>
          <cx:pt idx="1489">68411</cx:pt>
          <cx:pt idx="1490">68411</cx:pt>
          <cx:pt idx="1491">68411</cx:pt>
          <cx:pt idx="1492">68411</cx:pt>
          <cx:pt idx="1493">68411</cx:pt>
          <cx:pt idx="1494">68417</cx:pt>
          <cx:pt idx="1495">68417</cx:pt>
          <cx:pt idx="1496">68417</cx:pt>
          <cx:pt idx="1497">68417</cx:pt>
          <cx:pt idx="1498">68417</cx:pt>
          <cx:pt idx="1499">68417</cx:pt>
          <cx:pt idx="1500">68417</cx:pt>
          <cx:pt idx="1501">68417</cx:pt>
          <cx:pt idx="1502">68417</cx:pt>
          <cx:pt idx="1503">68417</cx:pt>
          <cx:pt idx="1504">68417</cx:pt>
          <cx:pt idx="1505">68417</cx:pt>
          <cx:pt idx="1506">68417</cx:pt>
          <cx:pt idx="1507">68417</cx:pt>
          <cx:pt idx="1508">68417</cx:pt>
          <cx:pt idx="1509">68417</cx:pt>
          <cx:pt idx="1510">68417</cx:pt>
          <cx:pt idx="1511">68417</cx:pt>
          <cx:pt idx="1512">68417</cx:pt>
          <cx:pt idx="1513">68417</cx:pt>
          <cx:pt idx="1514">68417</cx:pt>
          <cx:pt idx="1515">68417</cx:pt>
          <cx:pt idx="1516">68417</cx:pt>
          <cx:pt idx="1517">68417</cx:pt>
          <cx:pt idx="1518">68417</cx:pt>
          <cx:pt idx="1519">68417</cx:pt>
          <cx:pt idx="1520">68417</cx:pt>
          <cx:pt idx="1521">68417</cx:pt>
          <cx:pt idx="1522">68417</cx:pt>
          <cx:pt idx="1523">68417</cx:pt>
          <cx:pt idx="1524">68417</cx:pt>
          <cx:pt idx="1525">68417</cx:pt>
          <cx:pt idx="1526">68417</cx:pt>
          <cx:pt idx="1527">68417</cx:pt>
          <cx:pt idx="1528">68417</cx:pt>
          <cx:pt idx="1529">68417</cx:pt>
          <cx:pt idx="1530">68417</cx:pt>
          <cx:pt idx="1531">68417</cx:pt>
          <cx:pt idx="1532">68417</cx:pt>
          <cx:pt idx="1533">68417</cx:pt>
          <cx:pt idx="1534">68417</cx:pt>
          <cx:pt idx="1535">68417</cx:pt>
          <cx:pt idx="1536">68417</cx:pt>
          <cx:pt idx="1537">68417</cx:pt>
          <cx:pt idx="1538">68417</cx:pt>
          <cx:pt idx="1539">68417</cx:pt>
          <cx:pt idx="1540">68417</cx:pt>
          <cx:pt idx="1541">68531</cx:pt>
          <cx:pt idx="1542">68531</cx:pt>
          <cx:pt idx="1543">68531</cx:pt>
          <cx:pt idx="1544">68531</cx:pt>
          <cx:pt idx="1545">68531</cx:pt>
          <cx:pt idx="1546">68531</cx:pt>
          <cx:pt idx="1547">68531</cx:pt>
          <cx:pt idx="1548">68531</cx:pt>
          <cx:pt idx="1549">68531</cx:pt>
          <cx:pt idx="1550">68531</cx:pt>
          <cx:pt idx="1551">68531</cx:pt>
          <cx:pt idx="1552">68531</cx:pt>
          <cx:pt idx="1553">68531</cx:pt>
          <cx:pt idx="1554">68531</cx:pt>
          <cx:pt idx="1555">68531</cx:pt>
          <cx:pt idx="1556">68531</cx:pt>
          <cx:pt idx="1557">68531</cx:pt>
          <cx:pt idx="1558">68531</cx:pt>
          <cx:pt idx="1559">68531</cx:pt>
          <cx:pt idx="1560">68531</cx:pt>
          <cx:pt idx="1561">68531</cx:pt>
          <cx:pt idx="1562">68531</cx:pt>
          <cx:pt idx="1563">68611</cx:pt>
          <cx:pt idx="1564">68611</cx:pt>
          <cx:pt idx="1565">68611</cx:pt>
          <cx:pt idx="1566">68611</cx:pt>
          <cx:pt idx="1567">68611</cx:pt>
          <cx:pt idx="1568">68611</cx:pt>
          <cx:pt idx="1569">68611</cx:pt>
          <cx:pt idx="1570">68611</cx:pt>
          <cx:pt idx="1571">68611</cx:pt>
          <cx:pt idx="1572">68611</cx:pt>
          <cx:pt idx="1573">68629</cx:pt>
          <cx:pt idx="1574">68629</cx:pt>
          <cx:pt idx="1575">68629</cx:pt>
          <cx:pt idx="1576">68629</cx:pt>
          <cx:pt idx="1577">68629</cx:pt>
          <cx:pt idx="1578">68629</cx:pt>
          <cx:pt idx="1579">68629</cx:pt>
          <cx:pt idx="1580">68629</cx:pt>
          <cx:pt idx="1581">68629</cx:pt>
          <cx:pt idx="1582">68629</cx:pt>
          <cx:pt idx="1583">68629</cx:pt>
          <cx:pt idx="1584">68629</cx:pt>
          <cx:pt idx="1585">68629</cx:pt>
          <cx:pt idx="1586">68629</cx:pt>
          <cx:pt idx="1587">68629</cx:pt>
          <cx:pt idx="1588">68629</cx:pt>
          <cx:pt idx="1589">68629</cx:pt>
          <cx:pt idx="1590">68629</cx:pt>
          <cx:pt idx="1591">68629</cx:pt>
          <cx:pt idx="1592">68629</cx:pt>
          <cx:pt idx="1593">68629</cx:pt>
          <cx:pt idx="1594">68629</cx:pt>
          <cx:pt idx="1595">68629</cx:pt>
          <cx:pt idx="1596">68629</cx:pt>
          <cx:pt idx="1597">68629</cx:pt>
          <cx:pt idx="1598">68629</cx:pt>
          <cx:pt idx="1599">68629</cx:pt>
          <cx:pt idx="1600">68629</cx:pt>
          <cx:pt idx="1601">68629</cx:pt>
          <cx:pt idx="1602">68629</cx:pt>
          <cx:pt idx="1603">68711</cx:pt>
          <cx:pt idx="1604">68711</cx:pt>
          <cx:pt idx="1605">68711</cx:pt>
          <cx:pt idx="1606">68711</cx:pt>
          <cx:pt idx="1607">68711</cx:pt>
          <cx:pt idx="1608">68711</cx:pt>
          <cx:pt idx="1609">68711</cx:pt>
          <cx:pt idx="1610">68711</cx:pt>
          <cx:pt idx="1611">68711</cx:pt>
          <cx:pt idx="1612">68711</cx:pt>
          <cx:pt idx="1613">68723</cx:pt>
          <cx:pt idx="1614">68723</cx:pt>
          <cx:pt idx="1615">68723</cx:pt>
          <cx:pt idx="1616">68723</cx:pt>
          <cx:pt idx="1617">68723</cx:pt>
          <cx:pt idx="1618">68723</cx:pt>
          <cx:pt idx="1619">68723</cx:pt>
          <cx:pt idx="1620">68723</cx:pt>
          <cx:pt idx="1621">68723</cx:pt>
          <cx:pt idx="1622">68805</cx:pt>
          <cx:pt idx="1623">68805</cx:pt>
          <cx:pt idx="1624">68805</cx:pt>
          <cx:pt idx="1625">68805</cx:pt>
          <cx:pt idx="1626">68805</cx:pt>
          <cx:pt idx="1627">68805</cx:pt>
          <cx:pt idx="1628">68805</cx:pt>
          <cx:pt idx="1629">68805</cx:pt>
          <cx:pt idx="1630">68805</cx:pt>
          <cx:pt idx="1631">68805</cx:pt>
          <cx:pt idx="1632">68805</cx:pt>
          <cx:pt idx="1633">68805</cx:pt>
          <cx:pt idx="1634">68805</cx:pt>
          <cx:pt idx="1635">68805</cx:pt>
          <cx:pt idx="1636">68805</cx:pt>
          <cx:pt idx="1637">68805</cx:pt>
          <cx:pt idx="1638">68805</cx:pt>
          <cx:pt idx="1639">68805</cx:pt>
          <cx:pt idx="1640">68805</cx:pt>
          <cx:pt idx="1641">68805</cx:pt>
          <cx:pt idx="1642">68805</cx:pt>
          <cx:pt idx="1643">68805</cx:pt>
          <cx:pt idx="1644">68805</cx:pt>
          <cx:pt idx="1645">68805</cx:pt>
          <cx:pt idx="1646">68805</cx:pt>
          <cx:pt idx="1647">68805</cx:pt>
          <cx:pt idx="1648">68805</cx:pt>
          <cx:pt idx="1649">68805</cx:pt>
          <cx:pt idx="1650">68805</cx:pt>
          <cx:pt idx="1651">68805</cx:pt>
          <cx:pt idx="1652">68805</cx:pt>
          <cx:pt idx="1653">68809</cx:pt>
          <cx:pt idx="1654">68809</cx:pt>
          <cx:pt idx="1655">68809</cx:pt>
          <cx:pt idx="1656">68809</cx:pt>
          <cx:pt idx="1657">68809</cx:pt>
          <cx:pt idx="1658">68809</cx:pt>
          <cx:pt idx="1659">68809</cx:pt>
          <cx:pt idx="1660">68809</cx:pt>
          <cx:pt idx="1661">68809</cx:pt>
          <cx:pt idx="1662">68809</cx:pt>
          <cx:pt idx="1663">68809</cx:pt>
          <cx:pt idx="1664">68809</cx:pt>
          <cx:pt idx="1665">68809</cx:pt>
          <cx:pt idx="1666">68809</cx:pt>
          <cx:pt idx="1667">68809</cx:pt>
          <cx:pt idx="1668">68809</cx:pt>
          <cx:pt idx="1669">68809</cx:pt>
          <cx:pt idx="1670">68809</cx:pt>
          <cx:pt idx="1671">68809</cx:pt>
          <cx:pt idx="1672">68809</cx:pt>
          <cx:pt idx="1673">68809</cx:pt>
          <cx:pt idx="1674">68809</cx:pt>
          <cx:pt idx="1675">68809</cx:pt>
          <cx:pt idx="1676">68809</cx:pt>
          <cx:pt idx="1677">68809</cx:pt>
          <cx:pt idx="1678">68809</cx:pt>
          <cx:pt idx="1679">68809</cx:pt>
          <cx:pt idx="1680">68809</cx:pt>
          <cx:pt idx="1681">68809</cx:pt>
          <cx:pt idx="1682">68809</cx:pt>
          <cx:pt idx="1683">68809</cx:pt>
          <cx:pt idx="1684">68809</cx:pt>
          <cx:pt idx="1685">68809</cx:pt>
          <cx:pt idx="1686">68809</cx:pt>
          <cx:pt idx="1687">68809</cx:pt>
          <cx:pt idx="1688">68809</cx:pt>
          <cx:pt idx="1689">68809</cx:pt>
          <cx:pt idx="1690">68809</cx:pt>
          <cx:pt idx="1691">68809</cx:pt>
          <cx:pt idx="1692">68809</cx:pt>
          <cx:pt idx="1693">68809</cx:pt>
          <cx:pt idx="1694">68809</cx:pt>
          <cx:pt idx="1695">68809</cx:pt>
          <cx:pt idx="1696">68809</cx:pt>
          <cx:pt idx="1697">68809</cx:pt>
          <cx:pt idx="1698">68809</cx:pt>
          <cx:pt idx="1699">68809</cx:pt>
          <cx:pt idx="1700">68809</cx:pt>
          <cx:pt idx="1701">68809</cx:pt>
          <cx:pt idx="1702">68809</cx:pt>
          <cx:pt idx="1703">68809</cx:pt>
          <cx:pt idx="1704">68809</cx:pt>
          <cx:pt idx="1705">68809</cx:pt>
          <cx:pt idx="1706">68809</cx:pt>
          <cx:pt idx="1707">68809</cx:pt>
          <cx:pt idx="1708">68809</cx:pt>
          <cx:pt idx="1709">68809</cx:pt>
          <cx:pt idx="1710">68809</cx:pt>
          <cx:pt idx="1711">68809</cx:pt>
          <cx:pt idx="1712">68809</cx:pt>
          <cx:pt idx="1713">68809</cx:pt>
          <cx:pt idx="1714">68809</cx:pt>
          <cx:pt idx="1715">68809</cx:pt>
          <cx:pt idx="1716">68809</cx:pt>
          <cx:pt idx="1717">68809</cx:pt>
          <cx:pt idx="1718">68809</cx:pt>
          <cx:pt idx="1719">68809</cx:pt>
          <cx:pt idx="1720">68809</cx:pt>
          <cx:pt idx="1721">68809</cx:pt>
          <cx:pt idx="1722">68809</cx:pt>
          <cx:pt idx="1723">68809</cx:pt>
          <cx:pt idx="1724">68809</cx:pt>
          <cx:pt idx="1725">68809</cx:pt>
          <cx:pt idx="1726">71927</cx:pt>
          <cx:pt idx="1727">71927</cx:pt>
          <cx:pt idx="1728">71927</cx:pt>
          <cx:pt idx="1729">71927</cx:pt>
          <cx:pt idx="1730">71927</cx:pt>
          <cx:pt idx="1731">71927</cx:pt>
          <cx:pt idx="1732">71927</cx:pt>
          <cx:pt idx="1733">71927</cx:pt>
          <cx:pt idx="1734">71927</cx:pt>
          <cx:pt idx="1735">71927</cx:pt>
          <cx:pt idx="1736">71927</cx:pt>
          <cx:pt idx="1737">71927</cx:pt>
          <cx:pt idx="1738">71927</cx:pt>
          <cx:pt idx="1739">71927</cx:pt>
          <cx:pt idx="1740">71927</cx:pt>
          <cx:pt idx="1741">71927</cx:pt>
          <cx:pt idx="1742">71927</cx:pt>
          <cx:pt idx="1743">71927</cx:pt>
          <cx:pt idx="1744">71927</cx:pt>
          <cx:pt idx="1745">71927</cx:pt>
          <cx:pt idx="1746">71927</cx:pt>
          <cx:pt idx="1747">71927</cx:pt>
          <cx:pt idx="1748">71927</cx:pt>
          <cx:pt idx="1749">71927</cx:pt>
          <cx:pt idx="1750">74330</cx:pt>
          <cx:pt idx="1751">74330</cx:pt>
          <cx:pt idx="1752">74330</cx:pt>
          <cx:pt idx="1753">74330</cx:pt>
          <cx:pt idx="1754">74330</cx:pt>
          <cx:pt idx="1755">74330</cx:pt>
          <cx:pt idx="1756">74862</cx:pt>
          <cx:pt idx="1757">74862</cx:pt>
          <cx:pt idx="1758">74862</cx:pt>
          <cx:pt idx="1759">74862</cx:pt>
          <cx:pt idx="1760">74862</cx:pt>
          <cx:pt idx="1761">74862</cx:pt>
          <cx:pt idx="1762">74862</cx:pt>
          <cx:pt idx="1763">74862</cx:pt>
          <cx:pt idx="1764">74862</cx:pt>
          <cx:pt idx="1765">74862</cx:pt>
          <cx:pt idx="1766">74862</cx:pt>
          <cx:pt idx="1767">74862</cx:pt>
          <cx:pt idx="1768">74862</cx:pt>
          <cx:pt idx="1769">74862</cx:pt>
          <cx:pt idx="1770">74862</cx:pt>
          <cx:pt idx="1771">74862</cx:pt>
          <cx:pt idx="1772">74862</cx:pt>
          <cx:pt idx="1773">74862</cx:pt>
          <cx:pt idx="1774">74862</cx:pt>
          <cx:pt idx="1775">74862</cx:pt>
          <cx:pt idx="1776">74862</cx:pt>
          <cx:pt idx="1777">74862</cx:pt>
          <cx:pt idx="1778">74862</cx:pt>
          <cx:pt idx="1779">74862</cx:pt>
          <cx:pt idx="1780">74862</cx:pt>
          <cx:pt idx="1781">74862</cx:pt>
          <cx:pt idx="1782">74862</cx:pt>
          <cx:pt idx="1783">74862</cx:pt>
          <cx:pt idx="1784">74862</cx:pt>
          <cx:pt idx="1785">74862</cx:pt>
          <cx:pt idx="1786">74862</cx:pt>
          <cx:pt idx="1787">74862</cx:pt>
          <cx:pt idx="1788">74862</cx:pt>
          <cx:pt idx="1789">74862</cx:pt>
          <cx:pt idx="1790">74862</cx:pt>
          <cx:pt idx="1791">74862</cx:pt>
          <cx:pt idx="1792">74862</cx:pt>
          <cx:pt idx="1793">74862</cx:pt>
          <cx:pt idx="1794">74862</cx:pt>
          <cx:pt idx="1795">74862</cx:pt>
          <cx:pt idx="1796">74874</cx:pt>
          <cx:pt idx="1797">74874</cx:pt>
          <cx:pt idx="1798">74874</cx:pt>
          <cx:pt idx="1799">74874</cx:pt>
          <cx:pt idx="1800">74874</cx:pt>
          <cx:pt idx="1801">74874</cx:pt>
          <cx:pt idx="1802">74874</cx:pt>
          <cx:pt idx="1803">74874</cx:pt>
          <cx:pt idx="1804">74874</cx:pt>
          <cx:pt idx="1805">74874</cx:pt>
          <cx:pt idx="1806">74874</cx:pt>
          <cx:pt idx="1807">74874</cx:pt>
          <cx:pt idx="1808">74874</cx:pt>
          <cx:pt idx="1809">74874</cx:pt>
          <cx:pt idx="1810">74874</cx:pt>
          <cx:pt idx="1811">74874</cx:pt>
          <cx:pt idx="1812">74874</cx:pt>
          <cx:pt idx="1813">74874</cx:pt>
          <cx:pt idx="1814">74874</cx:pt>
          <cx:pt idx="1815">74874</cx:pt>
          <cx:pt idx="1816">74874</cx:pt>
          <cx:pt idx="1817">74874</cx:pt>
          <cx:pt idx="1818">74874</cx:pt>
          <cx:pt idx="1819">74874</cx:pt>
          <cx:pt idx="1820">74874</cx:pt>
          <cx:pt idx="1821">76531</cx:pt>
          <cx:pt idx="1822">76531</cx:pt>
          <cx:pt idx="1823">76531</cx:pt>
          <cx:pt idx="1824">76531</cx:pt>
          <cx:pt idx="1825">76531</cx:pt>
          <cx:pt idx="1826">76531</cx:pt>
          <cx:pt idx="1827">76631</cx:pt>
          <cx:pt idx="1828">76631</cx:pt>
          <cx:pt idx="1829">76631</cx:pt>
          <cx:pt idx="1830">76631</cx:pt>
          <cx:pt idx="1831">76631</cx:pt>
          <cx:pt idx="1832">76631</cx:pt>
          <cx:pt idx="1833">76631</cx:pt>
          <cx:pt idx="1834">76631</cx:pt>
          <cx:pt idx="1835">76631</cx:pt>
          <cx:pt idx="1836">76631</cx:pt>
          <cx:pt idx="1837">76631</cx:pt>
          <cx:pt idx="1838">76631</cx:pt>
          <cx:pt idx="1839">76631</cx:pt>
          <cx:pt idx="1840">76631</cx:pt>
          <cx:pt idx="1841">76631</cx:pt>
          <cx:pt idx="1842">76631</cx:pt>
          <cx:pt idx="1843">76631</cx:pt>
          <cx:pt idx="1844">76631</cx:pt>
          <cx:pt idx="1845">76631</cx:pt>
          <cx:pt idx="1846">76631</cx:pt>
          <cx:pt idx="1847">76631</cx:pt>
          <cx:pt idx="1848">76631</cx:pt>
          <cx:pt idx="1849">76631</cx:pt>
          <cx:pt idx="1850">76631</cx:pt>
          <cx:pt idx="1851">76631</cx:pt>
          <cx:pt idx="1852">76631</cx:pt>
          <cx:pt idx="1853">76631</cx:pt>
          <cx:pt idx="1854">76631</cx:pt>
          <cx:pt idx="1855">76631</cx:pt>
          <cx:pt idx="1856">76631</cx:pt>
          <cx:pt idx="1857">76631</cx:pt>
          <cx:pt idx="1858">76631</cx:pt>
          <cx:pt idx="1859">76631</cx:pt>
          <cx:pt idx="1860">77207</cx:pt>
          <cx:pt idx="1861">77207</cx:pt>
          <cx:pt idx="1862">77207</cx:pt>
          <cx:pt idx="1863">77207</cx:pt>
          <cx:pt idx="1864">77207</cx:pt>
          <cx:pt idx="1865">77207</cx:pt>
          <cx:pt idx="1866">77207</cx:pt>
          <cx:pt idx="1867">77207</cx:pt>
          <cx:pt idx="1868">77207</cx:pt>
          <cx:pt idx="1869">77207</cx:pt>
          <cx:pt idx="1870">77207</cx:pt>
          <cx:pt idx="1871">77207</cx:pt>
          <cx:pt idx="1872">77207</cx:pt>
          <cx:pt idx="1873">77207</cx:pt>
          <cx:pt idx="1874">77207</cx:pt>
          <cx:pt idx="1875">77207</cx:pt>
          <cx:pt idx="1876">77207</cx:pt>
          <cx:pt idx="1877">77207</cx:pt>
          <cx:pt idx="1878">77207</cx:pt>
          <cx:pt idx="1879">77207</cx:pt>
          <cx:pt idx="1880">77207</cx:pt>
          <cx:pt idx="1881">84707</cx:pt>
          <cx:pt idx="1882">84707</cx:pt>
          <cx:pt idx="1883">84772</cx:pt>
          <cx:pt idx="1884">84772</cx:pt>
          <cx:pt idx="1885">84772</cx:pt>
          <cx:pt idx="1886">84772</cx:pt>
          <cx:pt idx="1887">84772</cx:pt>
          <cx:pt idx="1888">84772</cx:pt>
          <cx:pt idx="1889">84772</cx:pt>
          <cx:pt idx="1890">84772</cx:pt>
          <cx:pt idx="1891">84772</cx:pt>
          <cx:pt idx="1892">84772</cx:pt>
          <cx:pt idx="1893">84772</cx:pt>
          <cx:pt idx="1894">84772</cx:pt>
          <cx:pt idx="1895">84772</cx:pt>
          <cx:pt idx="1896">84772</cx:pt>
          <cx:pt idx="1897">84772</cx:pt>
          <cx:pt idx="1898">84772</cx:pt>
          <cx:pt idx="1899">84772</cx:pt>
          <cx:pt idx="1900">84772</cx:pt>
          <cx:pt idx="1901">84772</cx:pt>
          <cx:pt idx="1902">84772</cx:pt>
          <cx:pt idx="1903">84772</cx:pt>
          <cx:pt idx="1904">84772</cx:pt>
        </cx:lvl>
      </cx:strDim>
      <cx:numDim type="val">
        <cx:lvl ptCount="1905" formatCode="General">
          <cx:pt idx="0">38</cx:pt>
          <cx:pt idx="1">60</cx:pt>
          <cx:pt idx="2">63</cx:pt>
          <cx:pt idx="3">59</cx:pt>
          <cx:pt idx="4">27</cx:pt>
          <cx:pt idx="5">58</cx:pt>
          <cx:pt idx="6">79</cx:pt>
          <cx:pt idx="7">40</cx:pt>
          <cx:pt idx="8">36</cx:pt>
          <cx:pt idx="9">78</cx:pt>
          <cx:pt idx="10">75</cx:pt>
          <cx:pt idx="11">45</cx:pt>
          <cx:pt idx="12">70</cx:pt>
          <cx:pt idx="13">47</cx:pt>
          <cx:pt idx="14">40</cx:pt>
          <cx:pt idx="15">49</cx:pt>
          <cx:pt idx="16">71</cx:pt>
          <cx:pt idx="17">49</cx:pt>
          <cx:pt idx="18">42</cx:pt>
          <cx:pt idx="19">49</cx:pt>
          <cx:pt idx="20">63</cx:pt>
          <cx:pt idx="21">66</cx:pt>
          <cx:pt idx="22">71</cx:pt>
          <cx:pt idx="23">58</cx:pt>
          <cx:pt idx="24">73</cx:pt>
          <cx:pt idx="25">66</cx:pt>
          <cx:pt idx="26">45</cx:pt>
          <cx:pt idx="27">51</cx:pt>
          <cx:pt idx="28">53</cx:pt>
          <cx:pt idx="29">82</cx:pt>
          <cx:pt idx="30">82</cx:pt>
          <cx:pt idx="31">62</cx:pt>
          <cx:pt idx="32">71</cx:pt>
          <cx:pt idx="33">67</cx:pt>
          <cx:pt idx="34">52</cx:pt>
          <cx:pt idx="35">66</cx:pt>
          <cx:pt idx="36">58</cx:pt>
          <cx:pt idx="37">66</cx:pt>
          <cx:pt idx="38">58</cx:pt>
          <cx:pt idx="39">21</cx:pt>
          <cx:pt idx="40">55</cx:pt>
          <cx:pt idx="41">37</cx:pt>
          <cx:pt idx="42">42</cx:pt>
          <cx:pt idx="43">59</cx:pt>
          <cx:pt idx="44">41</cx:pt>
          <cx:pt idx="45">53</cx:pt>
          <cx:pt idx="46">103</cx:pt>
          <cx:pt idx="47">51</cx:pt>
          <cx:pt idx="48">53</cx:pt>
          <cx:pt idx="49">92</cx:pt>
          <cx:pt idx="50">42</cx:pt>
          <cx:pt idx="51">53</cx:pt>
          <cx:pt idx="52">73</cx:pt>
          <cx:pt idx="53">5</cx:pt>
          <cx:pt idx="54">40</cx:pt>
          <cx:pt idx="55">44</cx:pt>
          <cx:pt idx="56">37</cx:pt>
          <cx:pt idx="57">63</cx:pt>
          <cx:pt idx="58">103</cx:pt>
          <cx:pt idx="59">41</cx:pt>
          <cx:pt idx="60">62</cx:pt>
          <cx:pt idx="61">85</cx:pt>
          <cx:pt idx="62">75</cx:pt>
          <cx:pt idx="63">64</cx:pt>
          <cx:pt idx="64">45</cx:pt>
          <cx:pt idx="65">51</cx:pt>
          <cx:pt idx="66">44</cx:pt>
          <cx:pt idx="67">64</cx:pt>
          <cx:pt idx="68">63</cx:pt>
          <cx:pt idx="69">45</cx:pt>
          <cx:pt idx="70">49</cx:pt>
          <cx:pt idx="71">52</cx:pt>
          <cx:pt idx="72">42</cx:pt>
          <cx:pt idx="73">56</cx:pt>
          <cx:pt idx="74">29</cx:pt>
          <cx:pt idx="75">66</cx:pt>
          <cx:pt idx="76">33</cx:pt>
          <cx:pt idx="77">59</cx:pt>
          <cx:pt idx="78">88</cx:pt>
          <cx:pt idx="79">77</cx:pt>
          <cx:pt idx="80">26</cx:pt>
          <cx:pt idx="81">64</cx:pt>
          <cx:pt idx="82">18</cx:pt>
          <cx:pt idx="83">53</cx:pt>
          <cx:pt idx="84">1</cx:pt>
          <cx:pt idx="85">51</cx:pt>
          <cx:pt idx="86">66</cx:pt>
          <cx:pt idx="87">34</cx:pt>
          <cx:pt idx="88">42</cx:pt>
          <cx:pt idx="89">48</cx:pt>
          <cx:pt idx="90">56</cx:pt>
          <cx:pt idx="91">88</cx:pt>
          <cx:pt idx="92">69</cx:pt>
          <cx:pt idx="93">86</cx:pt>
          <cx:pt idx="94">82</cx:pt>
          <cx:pt idx="95">95</cx:pt>
          <cx:pt idx="96">93</cx:pt>
          <cx:pt idx="97">77</cx:pt>
          <cx:pt idx="98">81</cx:pt>
          <cx:pt idx="99">101</cx:pt>
          <cx:pt idx="100">82</cx:pt>
          <cx:pt idx="101">79</cx:pt>
          <cx:pt idx="102">89</cx:pt>
          <cx:pt idx="103">99</cx:pt>
          <cx:pt idx="104">84</cx:pt>
          <cx:pt idx="105">84</cx:pt>
          <cx:pt idx="106">56</cx:pt>
          <cx:pt idx="107">97</cx:pt>
          <cx:pt idx="108">97</cx:pt>
          <cx:pt idx="109">53</cx:pt>
          <cx:pt idx="110">71</cx:pt>
          <cx:pt idx="111">73</cx:pt>
          <cx:pt idx="112">93</cx:pt>
          <cx:pt idx="113">59</cx:pt>
          <cx:pt idx="114">62</cx:pt>
          <cx:pt idx="115">123</cx:pt>
          <cx:pt idx="116">53</cx:pt>
          <cx:pt idx="117">73</cx:pt>
          <cx:pt idx="118">79</cx:pt>
          <cx:pt idx="119">132</cx:pt>
          <cx:pt idx="120">71</cx:pt>
          <cx:pt idx="121">78</cx:pt>
          <cx:pt idx="122">93</cx:pt>
          <cx:pt idx="123">77</cx:pt>
          <cx:pt idx="124">84</cx:pt>
          <cx:pt idx="125">84</cx:pt>
          <cx:pt idx="126">42</cx:pt>
          <cx:pt idx="127">69</cx:pt>
          <cx:pt idx="128">123</cx:pt>
          <cx:pt idx="129">81</cx:pt>
          <cx:pt idx="130">64</cx:pt>
          <cx:pt idx="131">95</cx:pt>
          <cx:pt idx="132">108</cx:pt>
          <cx:pt idx="133">103</cx:pt>
          <cx:pt idx="134">110</cx:pt>
          <cx:pt idx="135">108</cx:pt>
          <cx:pt idx="136">115</cx:pt>
          <cx:pt idx="137">99</cx:pt>
          <cx:pt idx="138">110</cx:pt>
          <cx:pt idx="139">49</cx:pt>
          <cx:pt idx="140">77</cx:pt>
          <cx:pt idx="141">88</cx:pt>
          <cx:pt idx="142">79</cx:pt>
          <cx:pt idx="143">110</cx:pt>
          <cx:pt idx="144">133</cx:pt>
          <cx:pt idx="145">100</cx:pt>
          <cx:pt idx="146">129</cx:pt>
          <cx:pt idx="147">90</cx:pt>
          <cx:pt idx="148">103</cx:pt>
          <cx:pt idx="149">85</cx:pt>
          <cx:pt idx="150">110</cx:pt>
          <cx:pt idx="151">115</cx:pt>
          <cx:pt idx="152">97</cx:pt>
          <cx:pt idx="153">108</cx:pt>
          <cx:pt idx="154">101</cx:pt>
          <cx:pt idx="155">63</cx:pt>
          <cx:pt idx="156">107</cx:pt>
          <cx:pt idx="157">101</cx:pt>
          <cx:pt idx="158">86</cx:pt>
          <cx:pt idx="159">58</cx:pt>
          <cx:pt idx="160">69</cx:pt>
          <cx:pt idx="161">99</cx:pt>
          <cx:pt idx="162">74</cx:pt>
          <cx:pt idx="163">97</cx:pt>
          <cx:pt idx="164">88</cx:pt>
          <cx:pt idx="165">82</cx:pt>
          <cx:pt idx="166">96</cx:pt>
          <cx:pt idx="167">127</cx:pt>
          <cx:pt idx="168">122</cx:pt>
          <cx:pt idx="169">78</cx:pt>
          <cx:pt idx="170">88</cx:pt>
          <cx:pt idx="171">78</cx:pt>
          <cx:pt idx="172">66</cx:pt>
          <cx:pt idx="173">127</cx:pt>
          <cx:pt idx="174">85</cx:pt>
          <cx:pt idx="175">105</cx:pt>
          <cx:pt idx="176">74</cx:pt>
          <cx:pt idx="177">86</cx:pt>
          <cx:pt idx="178">82</cx:pt>
          <cx:pt idx="179">64</cx:pt>
          <cx:pt idx="180">88</cx:pt>
          <cx:pt idx="181">74</cx:pt>
          <cx:pt idx="182">74</cx:pt>
          <cx:pt idx="183">88</cx:pt>
          <cx:pt idx="184">67</cx:pt>
          <cx:pt idx="185">103</cx:pt>
          <cx:pt idx="186">45</cx:pt>
          <cx:pt idx="187">101</cx:pt>
          <cx:pt idx="188">75</cx:pt>
          <cx:pt idx="189">89</cx:pt>
          <cx:pt idx="190">104</cx:pt>
          <cx:pt idx="191">111</cx:pt>
          <cx:pt idx="192">84</cx:pt>
          <cx:pt idx="193">84</cx:pt>
          <cx:pt idx="194">64</cx:pt>
          <cx:pt idx="195">95</cx:pt>
          <cx:pt idx="196">78</cx:pt>
          <cx:pt idx="197">71</cx:pt>
          <cx:pt idx="198">81</cx:pt>
          <cx:pt idx="199">86</cx:pt>
          <cx:pt idx="200">95</cx:pt>
          <cx:pt idx="201">56</cx:pt>
          <cx:pt idx="202">78</cx:pt>
          <cx:pt idx="203">51</cx:pt>
          <cx:pt idx="204">45</cx:pt>
          <cx:pt idx="205">84</cx:pt>
          <cx:pt idx="206">95</cx:pt>
          <cx:pt idx="207">60</cx:pt>
          <cx:pt idx="208">97</cx:pt>
          <cx:pt idx="209">64</cx:pt>
          <cx:pt idx="210">60</cx:pt>
          <cx:pt idx="211">82</cx:pt>
          <cx:pt idx="212">42</cx:pt>
          <cx:pt idx="213">69</cx:pt>
          <cx:pt idx="214">105</cx:pt>
          <cx:pt idx="215">73</cx:pt>
          <cx:pt idx="216">82</cx:pt>
          <cx:pt idx="217">85</cx:pt>
          <cx:pt idx="218">84</cx:pt>
          <cx:pt idx="219">71</cx:pt>
          <cx:pt idx="220">75</cx:pt>
          <cx:pt idx="221">69</cx:pt>
          <cx:pt idx="222">60</cx:pt>
          <cx:pt idx="223">88</cx:pt>
          <cx:pt idx="224">75</cx:pt>
          <cx:pt idx="225">71</cx:pt>
          <cx:pt idx="226">110</cx:pt>
          <cx:pt idx="227">66</cx:pt>
          <cx:pt idx="228">67</cx:pt>
          <cx:pt idx="229">48</cx:pt>
          <cx:pt idx="230">78</cx:pt>
          <cx:pt idx="231">79</cx:pt>
          <cx:pt idx="232">55</cx:pt>
          <cx:pt idx="233">82</cx:pt>
          <cx:pt idx="234">81</cx:pt>
          <cx:pt idx="235">71</cx:pt>
          <cx:pt idx="236">69</cx:pt>
          <cx:pt idx="237">75</cx:pt>
          <cx:pt idx="238">85</cx:pt>
          <cx:pt idx="239">115</cx:pt>
          <cx:pt idx="240">60</cx:pt>
          <cx:pt idx="241">81</cx:pt>
          <cx:pt idx="242">112</cx:pt>
          <cx:pt idx="243">92</cx:pt>
          <cx:pt idx="244">86</cx:pt>
          <cx:pt idx="245">100</cx:pt>
          <cx:pt idx="246">81</cx:pt>
          <cx:pt idx="247">63</cx:pt>
          <cx:pt idx="248">66</cx:pt>
          <cx:pt idx="249">73</cx:pt>
          <cx:pt idx="250">79</cx:pt>
          <cx:pt idx="251">73</cx:pt>
          <cx:pt idx="252">100</cx:pt>
          <cx:pt idx="253">74</cx:pt>
          <cx:pt idx="254">93</cx:pt>
          <cx:pt idx="255">64</cx:pt>
          <cx:pt idx="256">78</cx:pt>
          <cx:pt idx="257">67</cx:pt>
          <cx:pt idx="258">114</cx:pt>
          <cx:pt idx="259">66</cx:pt>
          <cx:pt idx="260">75</cx:pt>
          <cx:pt idx="261">48</cx:pt>
          <cx:pt idx="262">48</cx:pt>
          <cx:pt idx="263">81</cx:pt>
          <cx:pt idx="264">62</cx:pt>
          <cx:pt idx="265">93</cx:pt>
          <cx:pt idx="266">84</cx:pt>
          <cx:pt idx="267">70</cx:pt>
          <cx:pt idx="268">78</cx:pt>
          <cx:pt idx="269">93</cx:pt>
          <cx:pt idx="270">78</cx:pt>
          <cx:pt idx="271">62</cx:pt>
          <cx:pt idx="272">118</cx:pt>
          <cx:pt idx="273">88</cx:pt>
          <cx:pt idx="274">78</cx:pt>
          <cx:pt idx="275">84</cx:pt>
          <cx:pt idx="276">103</cx:pt>
          <cx:pt idx="277">69</cx:pt>
          <cx:pt idx="278">90</cx:pt>
          <cx:pt idx="279">73</cx:pt>
          <cx:pt idx="280">104</cx:pt>
          <cx:pt idx="281">79</cx:pt>
          <cx:pt idx="282">45</cx:pt>
          <cx:pt idx="283">81</cx:pt>
          <cx:pt idx="284">66</cx:pt>
          <cx:pt idx="285">64</cx:pt>
          <cx:pt idx="286">96</cx:pt>
          <cx:pt idx="287">59</cx:pt>
          <cx:pt idx="288">67</cx:pt>
          <cx:pt idx="289">53</cx:pt>
          <cx:pt idx="290">71</cx:pt>
          <cx:pt idx="291">92</cx:pt>
          <cx:pt idx="292">82</cx:pt>
          <cx:pt idx="293">42</cx:pt>
          <cx:pt idx="294">78</cx:pt>
          <cx:pt idx="295">62</cx:pt>
          <cx:pt idx="296">75</cx:pt>
          <cx:pt idx="297">104</cx:pt>
          <cx:pt idx="298">56</cx:pt>
          <cx:pt idx="299">75</cx:pt>
          <cx:pt idx="300">48</cx:pt>
          <cx:pt idx="301">75</cx:pt>
          <cx:pt idx="302">73</cx:pt>
          <cx:pt idx="303">32</cx:pt>
          <cx:pt idx="304">115</cx:pt>
          <cx:pt idx="305">101</cx:pt>
          <cx:pt idx="306">84</cx:pt>
          <cx:pt idx="307">101</cx:pt>
          <cx:pt idx="308">53</cx:pt>
          <cx:pt idx="309">71</cx:pt>
          <cx:pt idx="310">79</cx:pt>
          <cx:pt idx="311">101</cx:pt>
          <cx:pt idx="312">59</cx:pt>
          <cx:pt idx="313">100</cx:pt>
          <cx:pt idx="314">30</cx:pt>
          <cx:pt idx="315">41</cx:pt>
          <cx:pt idx="316">62</cx:pt>
          <cx:pt idx="317">104</cx:pt>
          <cx:pt idx="318">62</cx:pt>
          <cx:pt idx="319">44</cx:pt>
          <cx:pt idx="320">77</cx:pt>
          <cx:pt idx="321">78</cx:pt>
          <cx:pt idx="322">89</cx:pt>
          <cx:pt idx="323">77</cx:pt>
          <cx:pt idx="324">74</cx:pt>
          <cx:pt idx="325">86</cx:pt>
          <cx:pt idx="326">88</cx:pt>
          <cx:pt idx="327">56</cx:pt>
          <cx:pt idx="328">112</cx:pt>
          <cx:pt idx="329">90</cx:pt>
          <cx:pt idx="330">74</cx:pt>
          <cx:pt idx="331">100</cx:pt>
          <cx:pt idx="332">78</cx:pt>
          <cx:pt idx="333">103</cx:pt>
          <cx:pt idx="334">63</cx:pt>
          <cx:pt idx="335">73</cx:pt>
          <cx:pt idx="336">112</cx:pt>
          <cx:pt idx="337">85</cx:pt>
          <cx:pt idx="338">63</cx:pt>
          <cx:pt idx="339">75</cx:pt>
          <cx:pt idx="340">75</cx:pt>
          <cx:pt idx="341">67</cx:pt>
          <cx:pt idx="342">92</cx:pt>
          <cx:pt idx="343">85</cx:pt>
          <cx:pt idx="344">88</cx:pt>
          <cx:pt idx="345">62</cx:pt>
          <cx:pt idx="346">96</cx:pt>
          <cx:pt idx="347">93</cx:pt>
          <cx:pt idx="348">103</cx:pt>
          <cx:pt idx="349">118</cx:pt>
          <cx:pt idx="350">123</cx:pt>
          <cx:pt idx="351">92</cx:pt>
          <cx:pt idx="352">97</cx:pt>
          <cx:pt idx="353">62</cx:pt>
          <cx:pt idx="354">67</cx:pt>
          <cx:pt idx="355">63</cx:pt>
          <cx:pt idx="356">73</cx:pt>
          <cx:pt idx="357">92</cx:pt>
          <cx:pt idx="358">75</cx:pt>
          <cx:pt idx="359">53</cx:pt>
          <cx:pt idx="360">75</cx:pt>
          <cx:pt idx="361">85</cx:pt>
          <cx:pt idx="362">82</cx:pt>
          <cx:pt idx="363">64</cx:pt>
          <cx:pt idx="364">34</cx:pt>
          <cx:pt idx="365">53</cx:pt>
          <cx:pt idx="366">71</cx:pt>
          <cx:pt idx="367">67</cx:pt>
          <cx:pt idx="368">79</cx:pt>
          <cx:pt idx="369">90</cx:pt>
          <cx:pt idx="370">71</cx:pt>
          <cx:pt idx="371">60</cx:pt>
          <cx:pt idx="372">32</cx:pt>
          <cx:pt idx="373">101</cx:pt>
          <cx:pt idx="374">86</cx:pt>
          <cx:pt idx="375">99</cx:pt>
          <cx:pt idx="376">100</cx:pt>
          <cx:pt idx="377">103</cx:pt>
          <cx:pt idx="378">63</cx:pt>
          <cx:pt idx="379">92</cx:pt>
          <cx:pt idx="380">97</cx:pt>
          <cx:pt idx="381">99</cx:pt>
          <cx:pt idx="382">86</cx:pt>
          <cx:pt idx="383">79</cx:pt>
          <cx:pt idx="384">101</cx:pt>
          <cx:pt idx="385">53</cx:pt>
          <cx:pt idx="386">110</cx:pt>
          <cx:pt idx="387">66</cx:pt>
          <cx:pt idx="388">70</cx:pt>
          <cx:pt idx="389">89</cx:pt>
          <cx:pt idx="390">104</cx:pt>
          <cx:pt idx="391">90</cx:pt>
          <cx:pt idx="392">77</cx:pt>
          <cx:pt idx="393">111</cx:pt>
          <cx:pt idx="394">41</cx:pt>
          <cx:pt idx="395">84</cx:pt>
          <cx:pt idx="396">78</cx:pt>
          <cx:pt idx="397">90</cx:pt>
          <cx:pt idx="398">73</cx:pt>
          <cx:pt idx="399">95</cx:pt>
          <cx:pt idx="400">77</cx:pt>
          <cx:pt idx="401">77</cx:pt>
          <cx:pt idx="402">97</cx:pt>
          <cx:pt idx="403">73</cx:pt>
          <cx:pt idx="404">92</cx:pt>
          <cx:pt idx="405">86</cx:pt>
          <cx:pt idx="406">84</cx:pt>
          <cx:pt idx="407">99</cx:pt>
          <cx:pt idx="408">64</cx:pt>
          <cx:pt idx="409">78</cx:pt>
          <cx:pt idx="410">70</cx:pt>
          <cx:pt idx="411">89</cx:pt>
          <cx:pt idx="412">67</cx:pt>
          <cx:pt idx="413">96</cx:pt>
          <cx:pt idx="414">95</cx:pt>
          <cx:pt idx="415">33</cx:pt>
          <cx:pt idx="416">60</cx:pt>
          <cx:pt idx="417">100</cx:pt>
          <cx:pt idx="418">60</cx:pt>
          <cx:pt idx="419">115</cx:pt>
          <cx:pt idx="420">60</cx:pt>
          <cx:pt idx="421">86</cx:pt>
          <cx:pt idx="422">93</cx:pt>
          <cx:pt idx="423">84</cx:pt>
          <cx:pt idx="424">100</cx:pt>
          <cx:pt idx="425">101</cx:pt>
          <cx:pt idx="426">89</cx:pt>
          <cx:pt idx="427">114</cx:pt>
          <cx:pt idx="428">85</cx:pt>
          <cx:pt idx="429">70</cx:pt>
          <cx:pt idx="430">97</cx:pt>
          <cx:pt idx="431">77</cx:pt>
          <cx:pt idx="432">93</cx:pt>
          <cx:pt idx="433">78</cx:pt>
          <cx:pt idx="434">92</cx:pt>
          <cx:pt idx="435">70</cx:pt>
          <cx:pt idx="436">93</cx:pt>
          <cx:pt idx="437">99</cx:pt>
          <cx:pt idx="438">107</cx:pt>
          <cx:pt idx="439">100</cx:pt>
          <cx:pt idx="440">85</cx:pt>
          <cx:pt idx="441">86</cx:pt>
          <cx:pt idx="442">81</cx:pt>
          <cx:pt idx="443">78</cx:pt>
          <cx:pt idx="444">84</cx:pt>
          <cx:pt idx="445">82</cx:pt>
          <cx:pt idx="446">111</cx:pt>
          <cx:pt idx="447">64</cx:pt>
          <cx:pt idx="448">110</cx:pt>
          <cx:pt idx="449">93</cx:pt>
          <cx:pt idx="450">126</cx:pt>
          <cx:pt idx="451">55</cx:pt>
          <cx:pt idx="452">67</cx:pt>
          <cx:pt idx="453">69</cx:pt>
          <cx:pt idx="454">110</cx:pt>
          <cx:pt idx="455">112</cx:pt>
          <cx:pt idx="456">70</cx:pt>
          <cx:pt idx="457">103</cx:pt>
          <cx:pt idx="458">82</cx:pt>
          <cx:pt idx="459">90</cx:pt>
          <cx:pt idx="460">112</cx:pt>
          <cx:pt idx="461">81</cx:pt>
          <cx:pt idx="462">67</cx:pt>
          <cx:pt idx="463">100</cx:pt>
          <cx:pt idx="464">74</cx:pt>
          <cx:pt idx="465">82</cx:pt>
          <cx:pt idx="466">92</cx:pt>
          <cx:pt idx="467">99</cx:pt>
          <cx:pt idx="468">53</cx:pt>
          <cx:pt idx="469">67</cx:pt>
          <cx:pt idx="470">93</cx:pt>
          <cx:pt idx="471">70</cx:pt>
          <cx:pt idx="472">104</cx:pt>
          <cx:pt idx="473">71</cx:pt>
          <cx:pt idx="474">56</cx:pt>
          <cx:pt idx="475">78</cx:pt>
          <cx:pt idx="476">97</cx:pt>
          <cx:pt idx="477">90</cx:pt>
          <cx:pt idx="478">82</cx:pt>
          <cx:pt idx="479">56</cx:pt>
          <cx:pt idx="480">58</cx:pt>
          <cx:pt idx="481">97</cx:pt>
          <cx:pt idx="482">78</cx:pt>
          <cx:pt idx="483">71</cx:pt>
          <cx:pt idx="484">75</cx:pt>
          <cx:pt idx="485">88</cx:pt>
          <cx:pt idx="486">59</cx:pt>
          <cx:pt idx="487">69</cx:pt>
          <cx:pt idx="488">82</cx:pt>
          <cx:pt idx="489">73</cx:pt>
          <cx:pt idx="490">100</cx:pt>
          <cx:pt idx="491">93</cx:pt>
          <cx:pt idx="492">84</cx:pt>
          <cx:pt idx="493">75</cx:pt>
          <cx:pt idx="494">105</cx:pt>
          <cx:pt idx="495">90</cx:pt>
          <cx:pt idx="496">111</cx:pt>
          <cx:pt idx="497">86</cx:pt>
          <cx:pt idx="498">123</cx:pt>
          <cx:pt idx="499">67</cx:pt>
          <cx:pt idx="500">85</cx:pt>
          <cx:pt idx="501">99</cx:pt>
          <cx:pt idx="502">75</cx:pt>
          <cx:pt idx="503">63</cx:pt>
          <cx:pt idx="504">99</cx:pt>
          <cx:pt idx="505">78</cx:pt>
          <cx:pt idx="506">82</cx:pt>
          <cx:pt idx="507">81</cx:pt>
          <cx:pt idx="508">69</cx:pt>
          <cx:pt idx="509">62</cx:pt>
          <cx:pt idx="510">88</cx:pt>
          <cx:pt idx="511">70</cx:pt>
          <cx:pt idx="512">41</cx:pt>
          <cx:pt idx="513">70</cx:pt>
          <cx:pt idx="514">77</cx:pt>
          <cx:pt idx="515">75</cx:pt>
          <cx:pt idx="516">63</cx:pt>
          <cx:pt idx="517">77</cx:pt>
          <cx:pt idx="518">71</cx:pt>
          <cx:pt idx="519">60</cx:pt>
          <cx:pt idx="520">81</cx:pt>
          <cx:pt idx="521">58</cx:pt>
          <cx:pt idx="522">105</cx:pt>
          <cx:pt idx="523">71</cx:pt>
          <cx:pt idx="524">100</cx:pt>
          <cx:pt idx="525">99</cx:pt>
          <cx:pt idx="526">95</cx:pt>
          <cx:pt idx="527">78</cx:pt>
          <cx:pt idx="528">64</cx:pt>
          <cx:pt idx="529">66</cx:pt>
          <cx:pt idx="530">67</cx:pt>
          <cx:pt idx="531">58</cx:pt>
          <cx:pt idx="532">95</cx:pt>
          <cx:pt idx="533">81</cx:pt>
          <cx:pt idx="534">99</cx:pt>
          <cx:pt idx="535">114</cx:pt>
          <cx:pt idx="536">103</cx:pt>
          <cx:pt idx="537">92</cx:pt>
          <cx:pt idx="538">58</cx:pt>
          <cx:pt idx="539">64</cx:pt>
          <cx:pt idx="540">73</cx:pt>
          <cx:pt idx="541">105</cx:pt>
          <cx:pt idx="542">81</cx:pt>
          <cx:pt idx="543">105</cx:pt>
          <cx:pt idx="544">95</cx:pt>
          <cx:pt idx="545">100</cx:pt>
          <cx:pt idx="546">69</cx:pt>
          <cx:pt idx="547">85</cx:pt>
          <cx:pt idx="548">75</cx:pt>
          <cx:pt idx="549">115</cx:pt>
          <cx:pt idx="550">64</cx:pt>
          <cx:pt idx="551">71</cx:pt>
          <cx:pt idx="552">92</cx:pt>
          <cx:pt idx="553">99</cx:pt>
          <cx:pt idx="554">58</cx:pt>
          <cx:pt idx="555">99</cx:pt>
          <cx:pt idx="556">71</cx:pt>
          <cx:pt idx="557">77</cx:pt>
          <cx:pt idx="558">92</cx:pt>
          <cx:pt idx="559">123</cx:pt>
          <cx:pt idx="560">114</cx:pt>
          <cx:pt idx="561">99</cx:pt>
          <cx:pt idx="562">71</cx:pt>
          <cx:pt idx="563">101</cx:pt>
          <cx:pt idx="564">90</cx:pt>
          <cx:pt idx="565">88</cx:pt>
          <cx:pt idx="566">75</cx:pt>
          <cx:pt idx="567">85</cx:pt>
          <cx:pt idx="568">82</cx:pt>
          <cx:pt idx="569">104</cx:pt>
          <cx:pt idx="570">79</cx:pt>
          <cx:pt idx="571">60</cx:pt>
          <cx:pt idx="572">95</cx:pt>
          <cx:pt idx="573">89</cx:pt>
          <cx:pt idx="574">96</cx:pt>
          <cx:pt idx="575">75</cx:pt>
          <cx:pt idx="576">81</cx:pt>
          <cx:pt idx="577">74</cx:pt>
          <cx:pt idx="578">119</cx:pt>
          <cx:pt idx="579">71</cx:pt>
          <cx:pt idx="580">93</cx:pt>
          <cx:pt idx="581">78</cx:pt>
          <cx:pt idx="582">84</cx:pt>
          <cx:pt idx="583">96</cx:pt>
          <cx:pt idx="584">82</cx:pt>
          <cx:pt idx="585">104</cx:pt>
          <cx:pt idx="586">86</cx:pt>
          <cx:pt idx="587">81</cx:pt>
          <cx:pt idx="588">112</cx:pt>
          <cx:pt idx="589">86</cx:pt>
          <cx:pt idx="590">88</cx:pt>
          <cx:pt idx="591">53</cx:pt>
          <cx:pt idx="592">45</cx:pt>
          <cx:pt idx="593">67</cx:pt>
          <cx:pt idx="594">73</cx:pt>
          <cx:pt idx="595">96</cx:pt>
          <cx:pt idx="596">96</cx:pt>
          <cx:pt idx="597">81</cx:pt>
          <cx:pt idx="598">85</cx:pt>
          <cx:pt idx="599">67</cx:pt>
          <cx:pt idx="600">73</cx:pt>
          <cx:pt idx="601">99</cx:pt>
          <cx:pt idx="602">92</cx:pt>
          <cx:pt idx="603">104</cx:pt>
          <cx:pt idx="604">79</cx:pt>
          <cx:pt idx="605">79</cx:pt>
          <cx:pt idx="606">85</cx:pt>
          <cx:pt idx="607">81</cx:pt>
          <cx:pt idx="608">75</cx:pt>
          <cx:pt idx="609">73</cx:pt>
          <cx:pt idx="610">74</cx:pt>
          <cx:pt idx="611">97</cx:pt>
          <cx:pt idx="612">125</cx:pt>
          <cx:pt idx="613">53</cx:pt>
          <cx:pt idx="614">63</cx:pt>
          <cx:pt idx="615">58</cx:pt>
          <cx:pt idx="616">19</cx:pt>
          <cx:pt idx="617">64</cx:pt>
          <cx:pt idx="618">71</cx:pt>
          <cx:pt idx="619">73</cx:pt>
          <cx:pt idx="620">85</cx:pt>
          <cx:pt idx="621">56</cx:pt>
          <cx:pt idx="622">88</cx:pt>
          <cx:pt idx="623">74</cx:pt>
          <cx:pt idx="624">84</cx:pt>
          <cx:pt idx="625">73</cx:pt>
          <cx:pt idx="626">60</cx:pt>
          <cx:pt idx="627">99</cx:pt>
          <cx:pt idx="628">74</cx:pt>
          <cx:pt idx="629">60</cx:pt>
          <cx:pt idx="630">78</cx:pt>
          <cx:pt idx="631">88</cx:pt>
          <cx:pt idx="632">66</cx:pt>
          <cx:pt idx="633">78</cx:pt>
          <cx:pt idx="634">49</cx:pt>
          <cx:pt idx="635">66</cx:pt>
          <cx:pt idx="636">85</cx:pt>
          <cx:pt idx="637">66</cx:pt>
          <cx:pt idx="638">69</cx:pt>
          <cx:pt idx="639">88</cx:pt>
          <cx:pt idx="640">86</cx:pt>
          <cx:pt idx="641">64</cx:pt>
          <cx:pt idx="642">105</cx:pt>
          <cx:pt idx="643">85</cx:pt>
          <cx:pt idx="644">71</cx:pt>
          <cx:pt idx="645">62</cx:pt>
          <cx:pt idx="646">125</cx:pt>
          <cx:pt idx="647">100</cx:pt>
          <cx:pt idx="648">81</cx:pt>
          <cx:pt idx="649">88</cx:pt>
          <cx:pt idx="650">55</cx:pt>
          <cx:pt idx="651">118</cx:pt>
          <cx:pt idx="652">64</cx:pt>
          <cx:pt idx="653">67</cx:pt>
          <cx:pt idx="654">97</cx:pt>
          <cx:pt idx="655">63</cx:pt>
          <cx:pt idx="656">89</cx:pt>
          <cx:pt idx="657">75</cx:pt>
          <cx:pt idx="658">58</cx:pt>
          <cx:pt idx="659">71</cx:pt>
          <cx:pt idx="660">101</cx:pt>
          <cx:pt idx="661">95</cx:pt>
          <cx:pt idx="662">97</cx:pt>
          <cx:pt idx="663">51</cx:pt>
          <cx:pt idx="664">73</cx:pt>
          <cx:pt idx="665">88</cx:pt>
          <cx:pt idx="666">99</cx:pt>
          <cx:pt idx="667">93</cx:pt>
          <cx:pt idx="668">110</cx:pt>
          <cx:pt idx="669">70</cx:pt>
          <cx:pt idx="670">90</cx:pt>
          <cx:pt idx="671">49</cx:pt>
          <cx:pt idx="672">101</cx:pt>
          <cx:pt idx="673">115</cx:pt>
          <cx:pt idx="674">59</cx:pt>
          <cx:pt idx="675">60</cx:pt>
          <cx:pt idx="676">67</cx:pt>
          <cx:pt idx="677">58</cx:pt>
          <cx:pt idx="678">95</cx:pt>
          <cx:pt idx="679">62</cx:pt>
          <cx:pt idx="680">75</cx:pt>
          <cx:pt idx="681">82</cx:pt>
          <cx:pt idx="682">90</cx:pt>
          <cx:pt idx="683">85</cx:pt>
          <cx:pt idx="684">112</cx:pt>
          <cx:pt idx="685">119</cx:pt>
          <cx:pt idx="686">73</cx:pt>
          <cx:pt idx="687">73</cx:pt>
          <cx:pt idx="688">55</cx:pt>
          <cx:pt idx="689">70</cx:pt>
          <cx:pt idx="690">96</cx:pt>
          <cx:pt idx="691">112</cx:pt>
          <cx:pt idx="692">112</cx:pt>
          <cx:pt idx="693">89</cx:pt>
          <cx:pt idx="694">86</cx:pt>
          <cx:pt idx="695">85</cx:pt>
          <cx:pt idx="696">66</cx:pt>
          <cx:pt idx="697">101</cx:pt>
          <cx:pt idx="698">90</cx:pt>
          <cx:pt idx="699">58</cx:pt>
          <cx:pt idx="700">81</cx:pt>
          <cx:pt idx="701">134</cx:pt>
          <cx:pt idx="702">74</cx:pt>
          <cx:pt idx="703">88</cx:pt>
          <cx:pt idx="704">97</cx:pt>
          <cx:pt idx="705">85</cx:pt>
          <cx:pt idx="706">82</cx:pt>
          <cx:pt idx="707">92</cx:pt>
          <cx:pt idx="708">71</cx:pt>
          <cx:pt idx="709">85</cx:pt>
          <cx:pt idx="710">42</cx:pt>
          <cx:pt idx="711">92</cx:pt>
          <cx:pt idx="712">52</cx:pt>
          <cx:pt idx="713">70</cx:pt>
          <cx:pt idx="714">58</cx:pt>
          <cx:pt idx="715">73</cx:pt>
          <cx:pt idx="716">73</cx:pt>
          <cx:pt idx="717">33</cx:pt>
          <cx:pt idx="718">69</cx:pt>
          <cx:pt idx="719">73</cx:pt>
          <cx:pt idx="720">56</cx:pt>
          <cx:pt idx="721">74</cx:pt>
          <cx:pt idx="722">55</cx:pt>
          <cx:pt idx="723">73</cx:pt>
          <cx:pt idx="724">77</cx:pt>
          <cx:pt idx="725">69</cx:pt>
          <cx:pt idx="726">119</cx:pt>
          <cx:pt idx="727">93</cx:pt>
          <cx:pt idx="728">100</cx:pt>
          <cx:pt idx="729">126</cx:pt>
          <cx:pt idx="730">86</cx:pt>
          <cx:pt idx="731">115</cx:pt>
          <cx:pt idx="732">114</cx:pt>
          <cx:pt idx="733">74</cx:pt>
          <cx:pt idx="734">81</cx:pt>
          <cx:pt idx="735">110</cx:pt>
          <cx:pt idx="736">110</cx:pt>
          <cx:pt idx="737">86</cx:pt>
          <cx:pt idx="738">92</cx:pt>
          <cx:pt idx="739">127</cx:pt>
          <cx:pt idx="740">73</cx:pt>
          <cx:pt idx="741">104</cx:pt>
          <cx:pt idx="742">86</cx:pt>
          <cx:pt idx="743">89</cx:pt>
          <cx:pt idx="744">103</cx:pt>
          <cx:pt idx="745">108</cx:pt>
          <cx:pt idx="746">96</cx:pt>
          <cx:pt idx="747">89</cx:pt>
          <cx:pt idx="748">97</cx:pt>
          <cx:pt idx="749">92</cx:pt>
          <cx:pt idx="750">93</cx:pt>
          <cx:pt idx="751">100</cx:pt>
          <cx:pt idx="752">107</cx:pt>
          <cx:pt idx="753">92</cx:pt>
          <cx:pt idx="754">55</cx:pt>
          <cx:pt idx="755">99</cx:pt>
          <cx:pt idx="756">103</cx:pt>
          <cx:pt idx="757">88</cx:pt>
          <cx:pt idx="758">97</cx:pt>
          <cx:pt idx="759">105</cx:pt>
          <cx:pt idx="760">63</cx:pt>
          <cx:pt idx="761">66</cx:pt>
          <cx:pt idx="762">62</cx:pt>
          <cx:pt idx="763">58</cx:pt>
          <cx:pt idx="764">95</cx:pt>
          <cx:pt idx="765">93</cx:pt>
          <cx:pt idx="766">85</cx:pt>
          <cx:pt idx="767">86</cx:pt>
          <cx:pt idx="768">84</cx:pt>
          <cx:pt idx="769">82</cx:pt>
          <cx:pt idx="770">79</cx:pt>
          <cx:pt idx="771">125</cx:pt>
          <cx:pt idx="772">73</cx:pt>
          <cx:pt idx="773">110</cx:pt>
          <cx:pt idx="774">108</cx:pt>
          <cx:pt idx="775">79</cx:pt>
          <cx:pt idx="776">62</cx:pt>
          <cx:pt idx="777">67</cx:pt>
          <cx:pt idx="778">36</cx:pt>
          <cx:pt idx="779">79</cx:pt>
          <cx:pt idx="780">89</cx:pt>
          <cx:pt idx="781">69</cx:pt>
          <cx:pt idx="782">49</cx:pt>
          <cx:pt idx="783">104</cx:pt>
          <cx:pt idx="784">69</cx:pt>
          <cx:pt idx="785">82</cx:pt>
          <cx:pt idx="786">71</cx:pt>
          <cx:pt idx="787">67</cx:pt>
          <cx:pt idx="788">45</cx:pt>
          <cx:pt idx="789">62</cx:pt>
          <cx:pt idx="790">63</cx:pt>
          <cx:pt idx="791">118</cx:pt>
          <cx:pt idx="792">100</cx:pt>
          <cx:pt idx="793">88</cx:pt>
          <cx:pt idx="794">75</cx:pt>
          <cx:pt idx="795">78</cx:pt>
          <cx:pt idx="796">74</cx:pt>
          <cx:pt idx="797">79</cx:pt>
          <cx:pt idx="798">70</cx:pt>
          <cx:pt idx="799">59</cx:pt>
          <cx:pt idx="800">88</cx:pt>
          <cx:pt idx="801">59</cx:pt>
          <cx:pt idx="802">67</cx:pt>
          <cx:pt idx="803">55</cx:pt>
          <cx:pt idx="804">26</cx:pt>
          <cx:pt idx="805">56</cx:pt>
          <cx:pt idx="806">40</cx:pt>
          <cx:pt idx="807">37</cx:pt>
          <cx:pt idx="808">55</cx:pt>
          <cx:pt idx="809">55</cx:pt>
          <cx:pt idx="810">105</cx:pt>
          <cx:pt idx="811">66</cx:pt>
          <cx:pt idx="812">82</cx:pt>
          <cx:pt idx="813">81</cx:pt>
          <cx:pt idx="814">67</cx:pt>
          <cx:pt idx="815">52</cx:pt>
          <cx:pt idx="816">97</cx:pt>
          <cx:pt idx="817">70</cx:pt>
          <cx:pt idx="818">95</cx:pt>
          <cx:pt idx="819">53</cx:pt>
          <cx:pt idx="820">71</cx:pt>
          <cx:pt idx="821">92</cx:pt>
          <cx:pt idx="822">82</cx:pt>
          <cx:pt idx="823">79</cx:pt>
          <cx:pt idx="824">82</cx:pt>
          <cx:pt idx="825">69</cx:pt>
          <cx:pt idx="826">73</cx:pt>
          <cx:pt idx="827">75</cx:pt>
          <cx:pt idx="828">79</cx:pt>
          <cx:pt idx="829">60</cx:pt>
          <cx:pt idx="830">45</cx:pt>
          <cx:pt idx="831">52</cx:pt>
          <cx:pt idx="832">45</cx:pt>
          <cx:pt idx="833">71</cx:pt>
          <cx:pt idx="834">45</cx:pt>
          <cx:pt idx="835">69</cx:pt>
          <cx:pt idx="836">77</cx:pt>
          <cx:pt idx="837">63</cx:pt>
          <cx:pt idx="838">29</cx:pt>
          <cx:pt idx="839">95</cx:pt>
          <cx:pt idx="840">62</cx:pt>
          <cx:pt idx="841">32</cx:pt>
          <cx:pt idx="842">53</cx:pt>
          <cx:pt idx="843">48</cx:pt>
          <cx:pt idx="844">82</cx:pt>
          <cx:pt idx="845">85</cx:pt>
          <cx:pt idx="846">78</cx:pt>
          <cx:pt idx="847">53</cx:pt>
          <cx:pt idx="848">56</cx:pt>
          <cx:pt idx="849">84</cx:pt>
          <cx:pt idx="850">93</cx:pt>
          <cx:pt idx="851">63</cx:pt>
          <cx:pt idx="852">73</cx:pt>
          <cx:pt idx="853">71</cx:pt>
          <cx:pt idx="854">73</cx:pt>
          <cx:pt idx="855">71</cx:pt>
          <cx:pt idx="856">62</cx:pt>
          <cx:pt idx="857">97</cx:pt>
          <cx:pt idx="858">90</cx:pt>
          <cx:pt idx="859">89</cx:pt>
          <cx:pt idx="860">96</cx:pt>
          <cx:pt idx="861">74</cx:pt>
          <cx:pt idx="862">81</cx:pt>
          <cx:pt idx="863">64</cx:pt>
          <cx:pt idx="864">71</cx:pt>
          <cx:pt idx="865">66</cx:pt>
          <cx:pt idx="866">63</cx:pt>
          <cx:pt idx="867">86</cx:pt>
          <cx:pt idx="868">67</cx:pt>
          <cx:pt idx="869">93</cx:pt>
          <cx:pt idx="870">85</cx:pt>
          <cx:pt idx="871">79</cx:pt>
          <cx:pt idx="872">97</cx:pt>
          <cx:pt idx="873">60</cx:pt>
          <cx:pt idx="874">88</cx:pt>
          <cx:pt idx="875">84</cx:pt>
          <cx:pt idx="876">74</cx:pt>
          <cx:pt idx="877">64</cx:pt>
          <cx:pt idx="878">82</cx:pt>
          <cx:pt idx="879">62</cx:pt>
          <cx:pt idx="880">69</cx:pt>
          <cx:pt idx="881">67</cx:pt>
          <cx:pt idx="882">62</cx:pt>
          <cx:pt idx="883">53</cx:pt>
          <cx:pt idx="884">53</cx:pt>
          <cx:pt idx="885">56</cx:pt>
          <cx:pt idx="886">69</cx:pt>
          <cx:pt idx="887">71</cx:pt>
          <cx:pt idx="888">84</cx:pt>
          <cx:pt idx="889">71</cx:pt>
          <cx:pt idx="890">88</cx:pt>
          <cx:pt idx="891">73</cx:pt>
          <cx:pt idx="892">63</cx:pt>
          <cx:pt idx="893">67</cx:pt>
          <cx:pt idx="894">82</cx:pt>
          <cx:pt idx="895">108</cx:pt>
          <cx:pt idx="896">73</cx:pt>
          <cx:pt idx="897">90</cx:pt>
          <cx:pt idx="898">90</cx:pt>
          <cx:pt idx="899">64</cx:pt>
          <cx:pt idx="900">88</cx:pt>
          <cx:pt idx="901">45</cx:pt>
          <cx:pt idx="902">73</cx:pt>
          <cx:pt idx="903">96</cx:pt>
          <cx:pt idx="904">56</cx:pt>
          <cx:pt idx="905">41</cx:pt>
          <cx:pt idx="906">62</cx:pt>
          <cx:pt idx="907">52</cx:pt>
          <cx:pt idx="908">66</cx:pt>
          <cx:pt idx="909">66</cx:pt>
          <cx:pt idx="910">70</cx:pt>
          <cx:pt idx="911">95</cx:pt>
          <cx:pt idx="912">79</cx:pt>
          <cx:pt idx="913">92</cx:pt>
          <cx:pt idx="914">71</cx:pt>
          <cx:pt idx="915">78</cx:pt>
          <cx:pt idx="916">82</cx:pt>
          <cx:pt idx="917">62</cx:pt>
          <cx:pt idx="918">82</cx:pt>
          <cx:pt idx="919">122</cx:pt>
          <cx:pt idx="920">82</cx:pt>
          <cx:pt idx="921">49</cx:pt>
          <cx:pt idx="922">100</cx:pt>
          <cx:pt idx="923">60</cx:pt>
          <cx:pt idx="924">47</cx:pt>
          <cx:pt idx="925">59</cx:pt>
          <cx:pt idx="926">78</cx:pt>
          <cx:pt idx="927">60</cx:pt>
          <cx:pt idx="928">88</cx:pt>
          <cx:pt idx="929">90</cx:pt>
          <cx:pt idx="930">62</cx:pt>
          <cx:pt idx="931">100</cx:pt>
          <cx:pt idx="932">77</cx:pt>
          <cx:pt idx="933">84</cx:pt>
          <cx:pt idx="934">64</cx:pt>
          <cx:pt idx="935">90</cx:pt>
          <cx:pt idx="936">84</cx:pt>
          <cx:pt idx="937">85</cx:pt>
          <cx:pt idx="938">55</cx:pt>
          <cx:pt idx="939">74</cx:pt>
          <cx:pt idx="940">107</cx:pt>
          <cx:pt idx="941">63</cx:pt>
          <cx:pt idx="942">100</cx:pt>
          <cx:pt idx="943">103</cx:pt>
          <cx:pt idx="944">37</cx:pt>
          <cx:pt idx="945">70</cx:pt>
          <cx:pt idx="946">118</cx:pt>
          <cx:pt idx="947">73</cx:pt>
          <cx:pt idx="948">40</cx:pt>
          <cx:pt idx="949">55</cx:pt>
          <cx:pt idx="950">56</cx:pt>
          <cx:pt idx="951">59</cx:pt>
          <cx:pt idx="952">60</cx:pt>
          <cx:pt idx="953">74</cx:pt>
          <cx:pt idx="954">66</cx:pt>
          <cx:pt idx="955">73</cx:pt>
          <cx:pt idx="956">93</cx:pt>
          <cx:pt idx="957">67</cx:pt>
          <cx:pt idx="958">67</cx:pt>
          <cx:pt idx="959">62</cx:pt>
          <cx:pt idx="960">103</cx:pt>
          <cx:pt idx="961">34</cx:pt>
          <cx:pt idx="962">49</cx:pt>
          <cx:pt idx="963">32</cx:pt>
          <cx:pt idx="964">95</cx:pt>
          <cx:pt idx="965">47</cx:pt>
          <cx:pt idx="966">92</cx:pt>
          <cx:pt idx="967">74</cx:pt>
          <cx:pt idx="968">67</cx:pt>
          <cx:pt idx="969">60</cx:pt>
          <cx:pt idx="970">44</cx:pt>
          <cx:pt idx="971">82</cx:pt>
          <cx:pt idx="972">70</cx:pt>
          <cx:pt idx="973">42</cx:pt>
          <cx:pt idx="974">37</cx:pt>
          <cx:pt idx="975">51</cx:pt>
          <cx:pt idx="976">64</cx:pt>
          <cx:pt idx="977">23</cx:pt>
          <cx:pt idx="978">59</cx:pt>
          <cx:pt idx="979">33</cx:pt>
          <cx:pt idx="980">63</cx:pt>
          <cx:pt idx="981">48</cx:pt>
          <cx:pt idx="982">62</cx:pt>
          <cx:pt idx="983">53</cx:pt>
          <cx:pt idx="984">64</cx:pt>
          <cx:pt idx="985">34</cx:pt>
          <cx:pt idx="986">58</cx:pt>
          <cx:pt idx="987">49</cx:pt>
          <cx:pt idx="988">97</cx:pt>
          <cx:pt idx="989">52</cx:pt>
          <cx:pt idx="990">70</cx:pt>
          <cx:pt idx="991">89</cx:pt>
          <cx:pt idx="992">82</cx:pt>
          <cx:pt idx="993">40</cx:pt>
          <cx:pt idx="994">29</cx:pt>
          <cx:pt idx="995">37</cx:pt>
          <cx:pt idx="996">40</cx:pt>
          <cx:pt idx="997">47</cx:pt>
          <cx:pt idx="998">34</cx:pt>
          <cx:pt idx="999">32</cx:pt>
          <cx:pt idx="1000">55</cx:pt>
          <cx:pt idx="1001">96</cx:pt>
          <cx:pt idx="1002">71</cx:pt>
          <cx:pt idx="1003">33</cx:pt>
          <cx:pt idx="1004">27</cx:pt>
          <cx:pt idx="1005">67</cx:pt>
          <cx:pt idx="1006">64</cx:pt>
          <cx:pt idx="1007">55</cx:pt>
          <cx:pt idx="1008">40</cx:pt>
          <cx:pt idx="1009">82</cx:pt>
          <cx:pt idx="1010">37</cx:pt>
          <cx:pt idx="1011">30</cx:pt>
          <cx:pt idx="1012">58</cx:pt>
          <cx:pt idx="1013">62</cx:pt>
          <cx:pt idx="1014">22</cx:pt>
          <cx:pt idx="1015">86</cx:pt>
          <cx:pt idx="1016">30</cx:pt>
          <cx:pt idx="1017">30</cx:pt>
          <cx:pt idx="1018">59</cx:pt>
          <cx:pt idx="1019">82</cx:pt>
          <cx:pt idx="1020">59</cx:pt>
          <cx:pt idx="1021">30</cx:pt>
          <cx:pt idx="1022">71</cx:pt>
          <cx:pt idx="1023">44</cx:pt>
          <cx:pt idx="1024">56</cx:pt>
          <cx:pt idx="1025">55</cx:pt>
          <cx:pt idx="1026">38</cx:pt>
          <cx:pt idx="1027">41</cx:pt>
          <cx:pt idx="1028">36</cx:pt>
          <cx:pt idx="1029">67</cx:pt>
          <cx:pt idx="1030">52</cx:pt>
          <cx:pt idx="1031">95</cx:pt>
          <cx:pt idx="1032">58</cx:pt>
          <cx:pt idx="1033">37</cx:pt>
          <cx:pt idx="1034">4</cx:pt>
          <cx:pt idx="1035">34</cx:pt>
          <cx:pt idx="1036">63</cx:pt>
          <cx:pt idx="1037">101</cx:pt>
          <cx:pt idx="1038">37</cx:pt>
          <cx:pt idx="1039">66</cx:pt>
          <cx:pt idx="1040">34</cx:pt>
          <cx:pt idx="1041">23</cx:pt>
          <cx:pt idx="1042">30</cx:pt>
          <cx:pt idx="1043">21</cx:pt>
          <cx:pt idx="1044">12</cx:pt>
          <cx:pt idx="1045">7</cx:pt>
          <cx:pt idx="1046">37</cx:pt>
          <cx:pt idx="1047">48</cx:pt>
          <cx:pt idx="1048">49</cx:pt>
          <cx:pt idx="1049">23</cx:pt>
          <cx:pt idx="1050">19</cx:pt>
          <cx:pt idx="1051">66</cx:pt>
          <cx:pt idx="1052">63</cx:pt>
          <cx:pt idx="1053">58</cx:pt>
          <cx:pt idx="1054">26</cx:pt>
          <cx:pt idx="1055">22</cx:pt>
          <cx:pt idx="1056">18</cx:pt>
          <cx:pt idx="1057">70</cx:pt>
          <cx:pt idx="1058">29</cx:pt>
          <cx:pt idx="1059">19</cx:pt>
          <cx:pt idx="1060">42</cx:pt>
          <cx:pt idx="1061">33</cx:pt>
          <cx:pt idx="1062">19</cx:pt>
          <cx:pt idx="1063">53</cx:pt>
          <cx:pt idx="1064">52</cx:pt>
          <cx:pt idx="1065">41</cx:pt>
          <cx:pt idx="1066">18</cx:pt>
          <cx:pt idx="1067">55</cx:pt>
          <cx:pt idx="1068">55</cx:pt>
          <cx:pt idx="1069">37</cx:pt>
          <cx:pt idx="1070">40</cx:pt>
          <cx:pt idx="1071">53</cx:pt>
          <cx:pt idx="1072">77</cx:pt>
          <cx:pt idx="1073">32</cx:pt>
          <cx:pt idx="1074">55</cx:pt>
          <cx:pt idx="1075">52</cx:pt>
          <cx:pt idx="1076">37</cx:pt>
          <cx:pt idx="1077">41</cx:pt>
          <cx:pt idx="1078">49</cx:pt>
          <cx:pt idx="1079">53</cx:pt>
          <cx:pt idx="1080">60</cx:pt>
          <cx:pt idx="1081">59</cx:pt>
          <cx:pt idx="1082">29</cx:pt>
          <cx:pt idx="1083">44</cx:pt>
          <cx:pt idx="1084">58</cx:pt>
          <cx:pt idx="1085">82</cx:pt>
          <cx:pt idx="1086">67</cx:pt>
          <cx:pt idx="1087">58</cx:pt>
          <cx:pt idx="1088">56</cx:pt>
          <cx:pt idx="1089">59</cx:pt>
          <cx:pt idx="1090">37</cx:pt>
          <cx:pt idx="1091">41</cx:pt>
          <cx:pt idx="1092">74</cx:pt>
          <cx:pt idx="1093">81</cx:pt>
          <cx:pt idx="1094">25</cx:pt>
          <cx:pt idx="1095">95</cx:pt>
          <cx:pt idx="1096">70</cx:pt>
          <cx:pt idx="1097">56</cx:pt>
          <cx:pt idx="1098">132</cx:pt>
          <cx:pt idx="1099">127</cx:pt>
          <cx:pt idx="1100">81</cx:pt>
          <cx:pt idx="1101">96</cx:pt>
          <cx:pt idx="1102">52</cx:pt>
          <cx:pt idx="1103">41</cx:pt>
          <cx:pt idx="1104">37</cx:pt>
          <cx:pt idx="1105">42</cx:pt>
          <cx:pt idx="1106">53</cx:pt>
          <cx:pt idx="1107">66</cx:pt>
          <cx:pt idx="1108">60</cx:pt>
          <cx:pt idx="1109">51</cx:pt>
          <cx:pt idx="1110">47</cx:pt>
          <cx:pt idx="1111">79</cx:pt>
          <cx:pt idx="1112">58</cx:pt>
          <cx:pt idx="1113">52</cx:pt>
          <cx:pt idx="1114">37</cx:pt>
          <cx:pt idx="1115">32</cx:pt>
          <cx:pt idx="1116">48</cx:pt>
          <cx:pt idx="1117">59</cx:pt>
          <cx:pt idx="1118">70</cx:pt>
          <cx:pt idx="1119">67</cx:pt>
          <cx:pt idx="1120">73</cx:pt>
          <cx:pt idx="1121">36</cx:pt>
          <cx:pt idx="1122">66</cx:pt>
          <cx:pt idx="1123">42</cx:pt>
          <cx:pt idx="1124">81</cx:pt>
          <cx:pt idx="1125">52</cx:pt>
          <cx:pt idx="1126">48</cx:pt>
          <cx:pt idx="1127">77</cx:pt>
          <cx:pt idx="1128">62</cx:pt>
          <cx:pt idx="1129">34</cx:pt>
          <cx:pt idx="1130">90</cx:pt>
          <cx:pt idx="1131">97</cx:pt>
          <cx:pt idx="1132">63</cx:pt>
          <cx:pt idx="1133">56</cx:pt>
          <cx:pt idx="1134">62</cx:pt>
          <cx:pt idx="1135">81</cx:pt>
          <cx:pt idx="1136">59</cx:pt>
          <cx:pt idx="1137">85</cx:pt>
          <cx:pt idx="1138">58</cx:pt>
          <cx:pt idx="1139">66</cx:pt>
          <cx:pt idx="1140">74</cx:pt>
          <cx:pt idx="1141">78</cx:pt>
          <cx:pt idx="1142">67</cx:pt>
          <cx:pt idx="1143">71</cx:pt>
          <cx:pt idx="1144">64</cx:pt>
          <cx:pt idx="1145">78</cx:pt>
          <cx:pt idx="1146">52</cx:pt>
          <cx:pt idx="1147">108</cx:pt>
          <cx:pt idx="1148">49</cx:pt>
          <cx:pt idx="1149">60</cx:pt>
          <cx:pt idx="1150">63</cx:pt>
          <cx:pt idx="1151">82</cx:pt>
          <cx:pt idx="1152">42</cx:pt>
          <cx:pt idx="1153">52</cx:pt>
          <cx:pt idx="1154">67</cx:pt>
          <cx:pt idx="1155">38</cx:pt>
          <cx:pt idx="1156">41</cx:pt>
          <cx:pt idx="1157">52</cx:pt>
          <cx:pt idx="1158">105</cx:pt>
          <cx:pt idx="1159">56</cx:pt>
          <cx:pt idx="1160">107</cx:pt>
          <cx:pt idx="1161">81</cx:pt>
          <cx:pt idx="1162">79</cx:pt>
          <cx:pt idx="1163">41</cx:pt>
          <cx:pt idx="1164">53</cx:pt>
          <cx:pt idx="1165">23</cx:pt>
          <cx:pt idx="1166">44</cx:pt>
          <cx:pt idx="1167">96</cx:pt>
          <cx:pt idx="1168">66</cx:pt>
          <cx:pt idx="1169">60</cx:pt>
          <cx:pt idx="1170">70</cx:pt>
          <cx:pt idx="1171">51</cx:pt>
          <cx:pt idx="1172">62</cx:pt>
          <cx:pt idx="1173">56</cx:pt>
          <cx:pt idx="1174">56</cx:pt>
          <cx:pt idx="1175">73</cx:pt>
          <cx:pt idx="1176">92</cx:pt>
          <cx:pt idx="1177">118</cx:pt>
          <cx:pt idx="1178">30</cx:pt>
          <cx:pt idx="1179">58</cx:pt>
          <cx:pt idx="1180">70</cx:pt>
          <cx:pt idx="1181">37</cx:pt>
          <cx:pt idx="1182">93</cx:pt>
          <cx:pt idx="1183">48</cx:pt>
          <cx:pt idx="1184">78</cx:pt>
          <cx:pt idx="1185">77</cx:pt>
          <cx:pt idx="1186">88</cx:pt>
          <cx:pt idx="1187">99</cx:pt>
          <cx:pt idx="1188">96</cx:pt>
          <cx:pt idx="1189">89</cx:pt>
          <cx:pt idx="1190">62</cx:pt>
          <cx:pt idx="1191">75</cx:pt>
          <cx:pt idx="1192">95</cx:pt>
          <cx:pt idx="1193">79</cx:pt>
          <cx:pt idx="1194">75</cx:pt>
          <cx:pt idx="1195">90</cx:pt>
          <cx:pt idx="1196">75</cx:pt>
          <cx:pt idx="1197">77</cx:pt>
          <cx:pt idx="1198">89</cx:pt>
          <cx:pt idx="1199">86</cx:pt>
          <cx:pt idx="1200">66</cx:pt>
          <cx:pt idx="1201">75</cx:pt>
          <cx:pt idx="1202">44</cx:pt>
          <cx:pt idx="1203">79</cx:pt>
          <cx:pt idx="1204">74</cx:pt>
          <cx:pt idx="1205">95</cx:pt>
          <cx:pt idx="1206">67</cx:pt>
          <cx:pt idx="1207">84</cx:pt>
          <cx:pt idx="1208">99</cx:pt>
          <cx:pt idx="1209">62</cx:pt>
          <cx:pt idx="1210">85</cx:pt>
          <cx:pt idx="1211">85</cx:pt>
          <cx:pt idx="1212">63</cx:pt>
          <cx:pt idx="1213">64</cx:pt>
          <cx:pt idx="1214">70</cx:pt>
          <cx:pt idx="1215">75</cx:pt>
          <cx:pt idx="1216">107</cx:pt>
          <cx:pt idx="1217">90</cx:pt>
          <cx:pt idx="1218">82</cx:pt>
          <cx:pt idx="1219">114</cx:pt>
          <cx:pt idx="1220">84</cx:pt>
          <cx:pt idx="1221">86</cx:pt>
          <cx:pt idx="1222">77</cx:pt>
          <cx:pt idx="1223">99</cx:pt>
          <cx:pt idx="1224">75</cx:pt>
          <cx:pt idx="1225">86</cx:pt>
          <cx:pt idx="1226">86</cx:pt>
          <cx:pt idx="1227">75</cx:pt>
          <cx:pt idx="1228">53</cx:pt>
          <cx:pt idx="1229">79</cx:pt>
          <cx:pt idx="1230">67</cx:pt>
          <cx:pt idx="1231">86</cx:pt>
          <cx:pt idx="1232">63</cx:pt>
          <cx:pt idx="1233">79</cx:pt>
          <cx:pt idx="1234">112</cx:pt>
          <cx:pt idx="1235">115</cx:pt>
          <cx:pt idx="1236">75</cx:pt>
          <cx:pt idx="1237">90</cx:pt>
          <cx:pt idx="1238">92</cx:pt>
          <cx:pt idx="1239">62</cx:pt>
          <cx:pt idx="1240">89</cx:pt>
          <cx:pt idx="1241">77</cx:pt>
          <cx:pt idx="1242">75</cx:pt>
          <cx:pt idx="1243">89</cx:pt>
          <cx:pt idx="1244">85</cx:pt>
          <cx:pt idx="1245">110</cx:pt>
          <cx:pt idx="1246">104</cx:pt>
          <cx:pt idx="1247">69</cx:pt>
          <cx:pt idx="1248">100</cx:pt>
          <cx:pt idx="1249">82</cx:pt>
          <cx:pt idx="1250">77</cx:pt>
          <cx:pt idx="1251">82</cx:pt>
          <cx:pt idx="1252">107</cx:pt>
          <cx:pt idx="1253">81</cx:pt>
          <cx:pt idx="1254">99</cx:pt>
          <cx:pt idx="1255">86</cx:pt>
          <cx:pt idx="1256">99</cx:pt>
          <cx:pt idx="1257">97</cx:pt>
          <cx:pt idx="1258">85</cx:pt>
          <cx:pt idx="1259">70</cx:pt>
          <cx:pt idx="1260">93</cx:pt>
          <cx:pt idx="1261">88</cx:pt>
          <cx:pt idx="1262">85</cx:pt>
          <cx:pt idx="1263">59</cx:pt>
          <cx:pt idx="1264">51</cx:pt>
          <cx:pt idx="1265">71</cx:pt>
          <cx:pt idx="1266">58</cx:pt>
          <cx:pt idx="1267">79</cx:pt>
          <cx:pt idx="1268">41</cx:pt>
          <cx:pt idx="1269">73</cx:pt>
          <cx:pt idx="1270">58</cx:pt>
          <cx:pt idx="1271">70</cx:pt>
          <cx:pt idx="1272">90</cx:pt>
          <cx:pt idx="1273">58</cx:pt>
          <cx:pt idx="1274">82</cx:pt>
          <cx:pt idx="1275">58</cx:pt>
          <cx:pt idx="1276">93</cx:pt>
          <cx:pt idx="1277">71</cx:pt>
          <cx:pt idx="1278">108</cx:pt>
          <cx:pt idx="1279">63</cx:pt>
          <cx:pt idx="1280">88</cx:pt>
          <cx:pt idx="1281">96</cx:pt>
          <cx:pt idx="1282">49</cx:pt>
          <cx:pt idx="1283">73</cx:pt>
          <cx:pt idx="1284">66</cx:pt>
          <cx:pt idx="1285">88</cx:pt>
          <cx:pt idx="1286">78</cx:pt>
          <cx:pt idx="1287">100</cx:pt>
          <cx:pt idx="1288">85</cx:pt>
          <cx:pt idx="1289">74</cx:pt>
          <cx:pt idx="1290">64</cx:pt>
          <cx:pt idx="1291">90</cx:pt>
          <cx:pt idx="1292">114</cx:pt>
          <cx:pt idx="1293">77</cx:pt>
          <cx:pt idx="1294">60</cx:pt>
          <cx:pt idx="1295">82</cx:pt>
          <cx:pt idx="1296">108</cx:pt>
          <cx:pt idx="1297">77</cx:pt>
          <cx:pt idx="1298">56</cx:pt>
          <cx:pt idx="1299">52</cx:pt>
          <cx:pt idx="1300">92</cx:pt>
          <cx:pt idx="1301">69</cx:pt>
          <cx:pt idx="1302">81</cx:pt>
          <cx:pt idx="1303">88</cx:pt>
          <cx:pt idx="1304">69</cx:pt>
          <cx:pt idx="1305">45</cx:pt>
          <cx:pt idx="1306">85</cx:pt>
          <cx:pt idx="1307">59</cx:pt>
          <cx:pt idx="1308">84</cx:pt>
          <cx:pt idx="1309">101</cx:pt>
          <cx:pt idx="1310">104</cx:pt>
          <cx:pt idx="1311">90</cx:pt>
          <cx:pt idx="1312">89</cx:pt>
          <cx:pt idx="1313">90</cx:pt>
          <cx:pt idx="1314">95</cx:pt>
          <cx:pt idx="1315">75</cx:pt>
          <cx:pt idx="1316">82</cx:pt>
          <cx:pt idx="1317">67</cx:pt>
          <cx:pt idx="1318">82</cx:pt>
          <cx:pt idx="1319">70</cx:pt>
          <cx:pt idx="1320">103</cx:pt>
          <cx:pt idx="1321">125</cx:pt>
          <cx:pt idx="1322">92</cx:pt>
          <cx:pt idx="1323">51</cx:pt>
          <cx:pt idx="1324">78</cx:pt>
          <cx:pt idx="1325">69</cx:pt>
          <cx:pt idx="1326">63</cx:pt>
          <cx:pt idx="1327">110</cx:pt>
          <cx:pt idx="1328">77</cx:pt>
          <cx:pt idx="1329">59</cx:pt>
          <cx:pt idx="1330">81</cx:pt>
          <cx:pt idx="1331">75</cx:pt>
          <cx:pt idx="1332">64</cx:pt>
          <cx:pt idx="1333">116</cx:pt>
          <cx:pt idx="1334">63</cx:pt>
          <cx:pt idx="1335">88</cx:pt>
          <cx:pt idx="1336">84</cx:pt>
          <cx:pt idx="1337">97</cx:pt>
          <cx:pt idx="1338">66</cx:pt>
          <cx:pt idx="1339">90</cx:pt>
          <cx:pt idx="1340">96</cx:pt>
          <cx:pt idx="1341">78</cx:pt>
          <cx:pt idx="1342">66</cx:pt>
          <cx:pt idx="1343">62</cx:pt>
          <cx:pt idx="1344">74</cx:pt>
          <cx:pt idx="1345">78</cx:pt>
          <cx:pt idx="1346">104</cx:pt>
          <cx:pt idx="1347">81</cx:pt>
          <cx:pt idx="1348">96</cx:pt>
          <cx:pt idx="1349">82</cx:pt>
          <cx:pt idx="1350">67</cx:pt>
          <cx:pt idx="1351">96</cx:pt>
          <cx:pt idx="1352">99</cx:pt>
          <cx:pt idx="1353">82</cx:pt>
          <cx:pt idx="1354">130</cx:pt>
          <cx:pt idx="1355">95</cx:pt>
          <cx:pt idx="1356">81</cx:pt>
          <cx:pt idx="1357">95</cx:pt>
          <cx:pt idx="1358">53</cx:pt>
          <cx:pt idx="1359">95</cx:pt>
          <cx:pt idx="1360">85</cx:pt>
          <cx:pt idx="1361">85</cx:pt>
          <cx:pt idx="1362">69</cx:pt>
          <cx:pt idx="1363">85</cx:pt>
          <cx:pt idx="1364">96</cx:pt>
          <cx:pt idx="1365">75</cx:pt>
          <cx:pt idx="1366">110</cx:pt>
          <cx:pt idx="1367">95</cx:pt>
          <cx:pt idx="1368">71</cx:pt>
          <cx:pt idx="1369">86</cx:pt>
          <cx:pt idx="1370">64</cx:pt>
          <cx:pt idx="1371">70</cx:pt>
          <cx:pt idx="1372">88</cx:pt>
          <cx:pt idx="1373">81</cx:pt>
          <cx:pt idx="1374">84</cx:pt>
          <cx:pt idx="1375">82</cx:pt>
          <cx:pt idx="1376">108</cx:pt>
          <cx:pt idx="1377">105</cx:pt>
          <cx:pt idx="1378">89</cx:pt>
          <cx:pt idx="1379">122</cx:pt>
          <cx:pt idx="1380">82</cx:pt>
          <cx:pt idx="1381">93</cx:pt>
          <cx:pt idx="1382">86</cx:pt>
          <cx:pt idx="1383">86</cx:pt>
          <cx:pt idx="1384">105</cx:pt>
          <cx:pt idx="1385">67</cx:pt>
          <cx:pt idx="1386">55</cx:pt>
          <cx:pt idx="1387">90</cx:pt>
          <cx:pt idx="1388">104</cx:pt>
          <cx:pt idx="1389">99</cx:pt>
          <cx:pt idx="1390">78</cx:pt>
          <cx:pt idx="1391">107</cx:pt>
          <cx:pt idx="1392">81</cx:pt>
          <cx:pt idx="1393">78</cx:pt>
          <cx:pt idx="1394">107</cx:pt>
          <cx:pt idx="1395">99</cx:pt>
          <cx:pt idx="1396">104</cx:pt>
          <cx:pt idx="1397">121</cx:pt>
          <cx:pt idx="1398">103</cx:pt>
          <cx:pt idx="1399">88</cx:pt>
          <cx:pt idx="1400">107</cx:pt>
          <cx:pt idx="1401">84</cx:pt>
          <cx:pt idx="1402">73</cx:pt>
          <cx:pt idx="1403">71</cx:pt>
          <cx:pt idx="1404">89</cx:pt>
          <cx:pt idx="1405">89</cx:pt>
          <cx:pt idx="1406">79</cx:pt>
          <cx:pt idx="1407">95</cx:pt>
          <cx:pt idx="1408">115</cx:pt>
          <cx:pt idx="1409">52</cx:pt>
          <cx:pt idx="1410">63</cx:pt>
          <cx:pt idx="1411">49</cx:pt>
          <cx:pt idx="1412">75</cx:pt>
          <cx:pt idx="1413">71</cx:pt>
          <cx:pt idx="1414">51</cx:pt>
          <cx:pt idx="1415">79</cx:pt>
          <cx:pt idx="1416">59</cx:pt>
          <cx:pt idx="1417">95</cx:pt>
          <cx:pt idx="1418">78</cx:pt>
          <cx:pt idx="1419">75</cx:pt>
          <cx:pt idx="1420">74</cx:pt>
          <cx:pt idx="1421">52</cx:pt>
          <cx:pt idx="1422">77</cx:pt>
          <cx:pt idx="1423">47</cx:pt>
          <cx:pt idx="1424">104</cx:pt>
          <cx:pt idx="1425">23</cx:pt>
          <cx:pt idx="1426">84</cx:pt>
          <cx:pt idx="1427">51</cx:pt>
          <cx:pt idx="1428">86</cx:pt>
          <cx:pt idx="1429">47</cx:pt>
          <cx:pt idx="1430">29</cx:pt>
          <cx:pt idx="1431">79</cx:pt>
          <cx:pt idx="1432">69</cx:pt>
          <cx:pt idx="1433">84</cx:pt>
          <cx:pt idx="1434">42</cx:pt>
          <cx:pt idx="1435">55</cx:pt>
          <cx:pt idx="1436">70</cx:pt>
          <cx:pt idx="1437">62</cx:pt>
          <cx:pt idx="1438">49</cx:pt>
          <cx:pt idx="1439">75</cx:pt>
          <cx:pt idx="1440">55</cx:pt>
          <cx:pt idx="1441">55</cx:pt>
          <cx:pt idx="1442">52</cx:pt>
          <cx:pt idx="1443">32</cx:pt>
          <cx:pt idx="1444">88</cx:pt>
          <cx:pt idx="1445">52</cx:pt>
          <cx:pt idx="1446">49</cx:pt>
          <cx:pt idx="1447">100</cx:pt>
          <cx:pt idx="1448">74</cx:pt>
          <cx:pt idx="1449">66</cx:pt>
          <cx:pt idx="1450">71</cx:pt>
          <cx:pt idx="1451">95</cx:pt>
          <cx:pt idx="1452">48</cx:pt>
          <cx:pt idx="1453">75</cx:pt>
          <cx:pt idx="1454">101</cx:pt>
          <cx:pt idx="1455">85</cx:pt>
          <cx:pt idx="1456">62</cx:pt>
          <cx:pt idx="1457">67</cx:pt>
          <cx:pt idx="1458">49</cx:pt>
          <cx:pt idx="1459">40</cx:pt>
          <cx:pt idx="1460">88</cx:pt>
          <cx:pt idx="1461">66</cx:pt>
          <cx:pt idx="1462">79</cx:pt>
          <cx:pt idx="1463">59</cx:pt>
          <cx:pt idx="1464">69</cx:pt>
          <cx:pt idx="1465">26</cx:pt>
          <cx:pt idx="1466">119</cx:pt>
          <cx:pt idx="1467">56</cx:pt>
          <cx:pt idx="1468">67</cx:pt>
          <cx:pt idx="1469">45</cx:pt>
          <cx:pt idx="1470">62</cx:pt>
          <cx:pt idx="1471">42</cx:pt>
          <cx:pt idx="1472">59</cx:pt>
          <cx:pt idx="1473">85</cx:pt>
          <cx:pt idx="1474">74</cx:pt>
          <cx:pt idx="1475">64</cx:pt>
          <cx:pt idx="1476">78</cx:pt>
          <cx:pt idx="1477">70</cx:pt>
          <cx:pt idx="1478">58</cx:pt>
          <cx:pt idx="1479">108</cx:pt>
          <cx:pt idx="1480">93</cx:pt>
          <cx:pt idx="1481">62</cx:pt>
          <cx:pt idx="1482">37</cx:pt>
          <cx:pt idx="1483">99</cx:pt>
          <cx:pt idx="1484">73</cx:pt>
          <cx:pt idx="1485">58</cx:pt>
          <cx:pt idx="1486">71</cx:pt>
          <cx:pt idx="1487">70</cx:pt>
          <cx:pt idx="1488">53</cx:pt>
          <cx:pt idx="1489">81</cx:pt>
          <cx:pt idx="1490">95</cx:pt>
          <cx:pt idx="1491">67</cx:pt>
          <cx:pt idx="1492">36</cx:pt>
          <cx:pt idx="1493">85</cx:pt>
          <cx:pt idx="1494">49</cx:pt>
          <cx:pt idx="1495">55</cx:pt>
          <cx:pt idx="1496">112</cx:pt>
          <cx:pt idx="1497">81</cx:pt>
          <cx:pt idx="1498">52</cx:pt>
          <cx:pt idx="1499">101</cx:pt>
          <cx:pt idx="1500">86</cx:pt>
          <cx:pt idx="1501">89</cx:pt>
          <cx:pt idx="1502">62</cx:pt>
          <cx:pt idx="1503">56</cx:pt>
          <cx:pt idx="1504">53</cx:pt>
          <cx:pt idx="1505">55</cx:pt>
          <cx:pt idx="1506">73</cx:pt>
          <cx:pt idx="1507">77</cx:pt>
          <cx:pt idx="1508">66</cx:pt>
          <cx:pt idx="1509">67</cx:pt>
          <cx:pt idx="1510">79</cx:pt>
          <cx:pt idx="1511">58</cx:pt>
          <cx:pt idx="1512">81</cx:pt>
          <cx:pt idx="1513">73</cx:pt>
          <cx:pt idx="1514">73</cx:pt>
          <cx:pt idx="1515">81</cx:pt>
          <cx:pt idx="1516">103</cx:pt>
          <cx:pt idx="1517">115</cx:pt>
          <cx:pt idx="1518">125</cx:pt>
          <cx:pt idx="1519">49</cx:pt>
          <cx:pt idx="1520">74</cx:pt>
          <cx:pt idx="1521">79</cx:pt>
          <cx:pt idx="1522">105</cx:pt>
          <cx:pt idx="1523">85</cx:pt>
          <cx:pt idx="1524">73</cx:pt>
          <cx:pt idx="1525">69</cx:pt>
          <cx:pt idx="1526">107</cx:pt>
          <cx:pt idx="1527">97</cx:pt>
          <cx:pt idx="1528">69</cx:pt>
          <cx:pt idx="1529">100</cx:pt>
          <cx:pt idx="1530">69</cx:pt>
          <cx:pt idx="1531">107</cx:pt>
          <cx:pt idx="1532">92</cx:pt>
          <cx:pt idx="1533">64</cx:pt>
          <cx:pt idx="1534">103</cx:pt>
          <cx:pt idx="1535">111</cx:pt>
          <cx:pt idx="1536">77</cx:pt>
          <cx:pt idx="1537">108</cx:pt>
          <cx:pt idx="1538">90</cx:pt>
          <cx:pt idx="1539">92</cx:pt>
          <cx:pt idx="1540">110</cx:pt>
          <cx:pt idx="1541">110</cx:pt>
          <cx:pt idx="1542">66</cx:pt>
          <cx:pt idx="1543">92</cx:pt>
          <cx:pt idx="1544">101</cx:pt>
          <cx:pt idx="1545">103</cx:pt>
          <cx:pt idx="1546">90</cx:pt>
          <cx:pt idx="1547">67</cx:pt>
          <cx:pt idx="1548">103</cx:pt>
          <cx:pt idx="1549">95</cx:pt>
          <cx:pt idx="1550">108</cx:pt>
          <cx:pt idx="1551">70</cx:pt>
          <cx:pt idx="1552">71</cx:pt>
          <cx:pt idx="1553">95</cx:pt>
          <cx:pt idx="1554">92</cx:pt>
          <cx:pt idx="1555">78</cx:pt>
          <cx:pt idx="1556">62</cx:pt>
          <cx:pt idx="1557">105</cx:pt>
          <cx:pt idx="1558">86</cx:pt>
          <cx:pt idx="1559">69</cx:pt>
          <cx:pt idx="1560">89</cx:pt>
          <cx:pt idx="1561">104</cx:pt>
          <cx:pt idx="1562">78</cx:pt>
          <cx:pt idx="1563">70</cx:pt>
          <cx:pt idx="1564">66</cx:pt>
          <cx:pt idx="1565">47</cx:pt>
          <cx:pt idx="1566">51</cx:pt>
          <cx:pt idx="1567">56</cx:pt>
          <cx:pt idx="1568">55</cx:pt>
          <cx:pt idx="1569">70</cx:pt>
          <cx:pt idx="1570">27</cx:pt>
          <cx:pt idx="1571">51</cx:pt>
          <cx:pt idx="1572">71</cx:pt>
          <cx:pt idx="1573">70</cx:pt>
          <cx:pt idx="1574">95</cx:pt>
          <cx:pt idx="1575">86</cx:pt>
          <cx:pt idx="1576">63</cx:pt>
          <cx:pt idx="1577">122</cx:pt>
          <cx:pt idx="1578">79</cx:pt>
          <cx:pt idx="1579">85</cx:pt>
          <cx:pt idx="1580">70</cx:pt>
          <cx:pt idx="1581">82</cx:pt>
          <cx:pt idx="1582">55</cx:pt>
          <cx:pt idx="1583">86</cx:pt>
          <cx:pt idx="1584">78</cx:pt>
          <cx:pt idx="1585">71</cx:pt>
          <cx:pt idx="1586">70</cx:pt>
          <cx:pt idx="1587">70</cx:pt>
          <cx:pt idx="1588">89</cx:pt>
          <cx:pt idx="1589">81</cx:pt>
          <cx:pt idx="1590">89</cx:pt>
          <cx:pt idx="1591">66</cx:pt>
          <cx:pt idx="1592">99</cx:pt>
          <cx:pt idx="1593">95</cx:pt>
          <cx:pt idx="1594">89</cx:pt>
          <cx:pt idx="1595">81</cx:pt>
          <cx:pt idx="1596">79</cx:pt>
          <cx:pt idx="1597">77</cx:pt>
          <cx:pt idx="1598">60</cx:pt>
          <cx:pt idx="1599">73</cx:pt>
          <cx:pt idx="1600">90</cx:pt>
          <cx:pt idx="1601">104</cx:pt>
          <cx:pt idx="1602">67</cx:pt>
          <cx:pt idx="1603">49</cx:pt>
          <cx:pt idx="1604">49</cx:pt>
          <cx:pt idx="1605">60</cx:pt>
          <cx:pt idx="1606">88</cx:pt>
          <cx:pt idx="1607">36</cx:pt>
          <cx:pt idx="1608">67</cx:pt>
          <cx:pt idx="1609">71</cx:pt>
          <cx:pt idx="1610">74</cx:pt>
          <cx:pt idx="1611">115</cx:pt>
          <cx:pt idx="1612">47</cx:pt>
          <cx:pt idx="1613">78</cx:pt>
          <cx:pt idx="1614">88</cx:pt>
          <cx:pt idx="1615">60</cx:pt>
          <cx:pt idx="1616">60</cx:pt>
          <cx:pt idx="1617">66</cx:pt>
          <cx:pt idx="1618">95</cx:pt>
          <cx:pt idx="1619">84</cx:pt>
          <cx:pt idx="1620">81</cx:pt>
          <cx:pt idx="1621">75</cx:pt>
          <cx:pt idx="1622">100</cx:pt>
          <cx:pt idx="1623">103</cx:pt>
          <cx:pt idx="1624">71</cx:pt>
          <cx:pt idx="1625">100</cx:pt>
          <cx:pt idx="1626">53</cx:pt>
          <cx:pt idx="1627">62</cx:pt>
          <cx:pt idx="1628">97</cx:pt>
          <cx:pt idx="1629">64</cx:pt>
          <cx:pt idx="1630">74</cx:pt>
          <cx:pt idx="1631">96</cx:pt>
          <cx:pt idx="1632">56</cx:pt>
          <cx:pt idx="1633">52</cx:pt>
          <cx:pt idx="1634">75</cx:pt>
          <cx:pt idx="1635">82</cx:pt>
          <cx:pt idx="1636">36</cx:pt>
          <cx:pt idx="1637">73</cx:pt>
          <cx:pt idx="1638">99</cx:pt>
          <cx:pt idx="1639">104</cx:pt>
          <cx:pt idx="1640">55</cx:pt>
          <cx:pt idx="1641">78</cx:pt>
          <cx:pt idx="1642">55</cx:pt>
          <cx:pt idx="1643">84</cx:pt>
          <cx:pt idx="1644">88</cx:pt>
          <cx:pt idx="1645">60</cx:pt>
          <cx:pt idx="1646">85</cx:pt>
          <cx:pt idx="1647">104</cx:pt>
          <cx:pt idx="1648">88</cx:pt>
          <cx:pt idx="1649">104</cx:pt>
          <cx:pt idx="1650">85</cx:pt>
          <cx:pt idx="1651">53</cx:pt>
          <cx:pt idx="1652">116</cx:pt>
          <cx:pt idx="1653">69</cx:pt>
          <cx:pt idx="1654">95</cx:pt>
          <cx:pt idx="1655">71</cx:pt>
          <cx:pt idx="1656">75</cx:pt>
          <cx:pt idx="1657">45</cx:pt>
          <cx:pt idx="1658">63</cx:pt>
          <cx:pt idx="1659">40</cx:pt>
          <cx:pt idx="1660">56</cx:pt>
          <cx:pt idx="1661">88</cx:pt>
          <cx:pt idx="1662">71</cx:pt>
          <cx:pt idx="1663">81</cx:pt>
          <cx:pt idx="1664">64</cx:pt>
          <cx:pt idx="1665">74</cx:pt>
          <cx:pt idx="1666">64</cx:pt>
          <cx:pt idx="1667">64</cx:pt>
          <cx:pt idx="1668">63</cx:pt>
          <cx:pt idx="1669">99</cx:pt>
          <cx:pt idx="1670">52</cx:pt>
          <cx:pt idx="1671">89</cx:pt>
          <cx:pt idx="1672">55</cx:pt>
          <cx:pt idx="1673">85</cx:pt>
          <cx:pt idx="1674">63</cx:pt>
          <cx:pt idx="1675">69</cx:pt>
          <cx:pt idx="1676">86</cx:pt>
          <cx:pt idx="1677">73</cx:pt>
          <cx:pt idx="1678">103</cx:pt>
          <cx:pt idx="1679">37</cx:pt>
          <cx:pt idx="1680">84</cx:pt>
          <cx:pt idx="1681">85</cx:pt>
          <cx:pt idx="1682">59</cx:pt>
          <cx:pt idx="1683">63</cx:pt>
          <cx:pt idx="1684">60</cx:pt>
          <cx:pt idx="1685">67</cx:pt>
          <cx:pt idx="1686">63</cx:pt>
          <cx:pt idx="1687">63</cx:pt>
          <cx:pt idx="1688">70</cx:pt>
          <cx:pt idx="1689">44</cx:pt>
          <cx:pt idx="1690">52</cx:pt>
          <cx:pt idx="1691">119</cx:pt>
          <cx:pt idx="1692">44</cx:pt>
          <cx:pt idx="1693">51</cx:pt>
          <cx:pt idx="1694">42</cx:pt>
          <cx:pt idx="1695">66</cx:pt>
          <cx:pt idx="1696">58</cx:pt>
          <cx:pt idx="1697">53</cx:pt>
          <cx:pt idx="1698">64</cx:pt>
          <cx:pt idx="1699">99</cx:pt>
          <cx:pt idx="1700">48</cx:pt>
          <cx:pt idx="1701">44</cx:pt>
          <cx:pt idx="1702">62</cx:pt>
          <cx:pt idx="1703">82</cx:pt>
          <cx:pt idx="1704">93</cx:pt>
          <cx:pt idx="1705">92</cx:pt>
          <cx:pt idx="1706">89</cx:pt>
          <cx:pt idx="1707">42</cx:pt>
          <cx:pt idx="1708">75</cx:pt>
          <cx:pt idx="1709">59</cx:pt>
          <cx:pt idx="1710">49</cx:pt>
          <cx:pt idx="1711">70</cx:pt>
          <cx:pt idx="1712">86</cx:pt>
          <cx:pt idx="1713">127</cx:pt>
          <cx:pt idx="1714">111</cx:pt>
          <cx:pt idx="1715">41</cx:pt>
          <cx:pt idx="1716">52</cx:pt>
          <cx:pt idx="1717">97</cx:pt>
          <cx:pt idx="1718">62</cx:pt>
          <cx:pt idx="1719">89</cx:pt>
          <cx:pt idx="1720">55</cx:pt>
          <cx:pt idx="1721">44</cx:pt>
          <cx:pt idx="1722">74</cx:pt>
          <cx:pt idx="1723">49</cx:pt>
          <cx:pt idx="1724">62</cx:pt>
          <cx:pt idx="1725">62</cx:pt>
          <cx:pt idx="1726">64</cx:pt>
          <cx:pt idx="1727">75</cx:pt>
          <cx:pt idx="1728">86</cx:pt>
          <cx:pt idx="1729">86</cx:pt>
          <cx:pt idx="1730">63</cx:pt>
          <cx:pt idx="1731">96</cx:pt>
          <cx:pt idx="1732">59</cx:pt>
          <cx:pt idx="1733">67</cx:pt>
          <cx:pt idx="1734">56</cx:pt>
          <cx:pt idx="1735">48</cx:pt>
          <cx:pt idx="1736">95</cx:pt>
          <cx:pt idx="1737">58</cx:pt>
          <cx:pt idx="1738">62</cx:pt>
          <cx:pt idx="1739">51</cx:pt>
          <cx:pt idx="1740">92</cx:pt>
          <cx:pt idx="1741">36</cx:pt>
          <cx:pt idx="1742">62</cx:pt>
          <cx:pt idx="1743">89</cx:pt>
          <cx:pt idx="1744">30</cx:pt>
          <cx:pt idx="1745">88</cx:pt>
          <cx:pt idx="1746">71</cx:pt>
          <cx:pt idx="1747">78</cx:pt>
          <cx:pt idx="1748">89</cx:pt>
          <cx:pt idx="1749">60</cx:pt>
          <cx:pt idx="1750">74</cx:pt>
          <cx:pt idx="1751">69</cx:pt>
          <cx:pt idx="1752">63</cx:pt>
          <cx:pt idx="1753">67</cx:pt>
          <cx:pt idx="1754">69</cx:pt>
          <cx:pt idx="1755">86</cx:pt>
          <cx:pt idx="1756">99</cx:pt>
          <cx:pt idx="1757">56</cx:pt>
          <cx:pt idx="1758">82</cx:pt>
          <cx:pt idx="1759">92</cx:pt>
          <cx:pt idx="1760">93</cx:pt>
          <cx:pt idx="1761">23</cx:pt>
          <cx:pt idx="1762">77</cx:pt>
          <cx:pt idx="1763">60</cx:pt>
          <cx:pt idx="1764">84</cx:pt>
          <cx:pt idx="1765">81</cx:pt>
          <cx:pt idx="1766">123</cx:pt>
          <cx:pt idx="1767">79</cx:pt>
          <cx:pt idx="1768">90</cx:pt>
          <cx:pt idx="1769">118</cx:pt>
          <cx:pt idx="1770">82</cx:pt>
          <cx:pt idx="1771">92</cx:pt>
          <cx:pt idx="1772">75</cx:pt>
          <cx:pt idx="1773">75</cx:pt>
          <cx:pt idx="1774">88</cx:pt>
          <cx:pt idx="1775">55</cx:pt>
          <cx:pt idx="1776">82</cx:pt>
          <cx:pt idx="1777">62</cx:pt>
          <cx:pt idx="1778">56</cx:pt>
          <cx:pt idx="1779">63</cx:pt>
          <cx:pt idx="1780">108</cx:pt>
          <cx:pt idx="1781">110</cx:pt>
          <cx:pt idx="1782">96</cx:pt>
          <cx:pt idx="1783">107</cx:pt>
          <cx:pt idx="1784">70</cx:pt>
          <cx:pt idx="1785">70</cx:pt>
          <cx:pt idx="1786">63</cx:pt>
          <cx:pt idx="1787">71</cx:pt>
          <cx:pt idx="1788">75</cx:pt>
          <cx:pt idx="1789">74</cx:pt>
          <cx:pt idx="1790">59</cx:pt>
          <cx:pt idx="1791">75</cx:pt>
          <cx:pt idx="1792">89</cx:pt>
          <cx:pt idx="1793">84</cx:pt>
          <cx:pt idx="1794">41</cx:pt>
          <cx:pt idx="1795">73</cx:pt>
          <cx:pt idx="1796">89</cx:pt>
          <cx:pt idx="1797">100</cx:pt>
          <cx:pt idx="1798">97</cx:pt>
          <cx:pt idx="1799">45</cx:pt>
          <cx:pt idx="1800">36</cx:pt>
          <cx:pt idx="1801">64</cx:pt>
          <cx:pt idx="1802">84</cx:pt>
          <cx:pt idx="1803">82</cx:pt>
          <cx:pt idx="1804">78</cx:pt>
          <cx:pt idx="1805">101</cx:pt>
          <cx:pt idx="1806">108</cx:pt>
          <cx:pt idx="1807">97</cx:pt>
          <cx:pt idx="1808">81</cx:pt>
          <cx:pt idx="1809">92</cx:pt>
          <cx:pt idx="1810">74</cx:pt>
          <cx:pt idx="1811">86</cx:pt>
          <cx:pt idx="1812">79</cx:pt>
          <cx:pt idx="1813">64</cx:pt>
          <cx:pt idx="1814">74</cx:pt>
          <cx:pt idx="1815">64</cx:pt>
          <cx:pt idx="1816">71</cx:pt>
          <cx:pt idx="1817">70</cx:pt>
          <cx:pt idx="1818">45</cx:pt>
          <cx:pt idx="1819">60</cx:pt>
          <cx:pt idx="1820">88</cx:pt>
          <cx:pt idx="1821">103</cx:pt>
          <cx:pt idx="1822">58</cx:pt>
          <cx:pt idx="1823">99</cx:pt>
          <cx:pt idx="1824">62</cx:pt>
          <cx:pt idx="1825">79</cx:pt>
          <cx:pt idx="1826">37</cx:pt>
          <cx:pt idx="1827">63</cx:pt>
          <cx:pt idx="1828">70</cx:pt>
          <cx:pt idx="1829">73</cx:pt>
          <cx:pt idx="1830">67</cx:pt>
          <cx:pt idx="1831">60</cx:pt>
          <cx:pt idx="1832">64</cx:pt>
          <cx:pt idx="1833">82</cx:pt>
          <cx:pt idx="1834">81</cx:pt>
          <cx:pt idx="1835">99</cx:pt>
          <cx:pt idx="1836">82</cx:pt>
          <cx:pt idx="1837">52</cx:pt>
          <cx:pt idx="1838">69</cx:pt>
          <cx:pt idx="1839">88</cx:pt>
          <cx:pt idx="1840">71</cx:pt>
          <cx:pt idx="1841">70</cx:pt>
          <cx:pt idx="1842">69</cx:pt>
          <cx:pt idx="1843">62</cx:pt>
          <cx:pt idx="1844">79</cx:pt>
          <cx:pt idx="1845">93</cx:pt>
          <cx:pt idx="1846">81</cx:pt>
          <cx:pt idx="1847">92</cx:pt>
          <cx:pt idx="1848">62</cx:pt>
          <cx:pt idx="1849">58</cx:pt>
          <cx:pt idx="1850">84</cx:pt>
          <cx:pt idx="1851">97</cx:pt>
          <cx:pt idx="1852">73</cx:pt>
          <cx:pt idx="1853">64</cx:pt>
          <cx:pt idx="1854">92</cx:pt>
          <cx:pt idx="1855">74</cx:pt>
          <cx:pt idx="1856">144</cx:pt>
          <cx:pt idx="1857">66</cx:pt>
          <cx:pt idx="1858">86</cx:pt>
          <cx:pt idx="1859">73</cx:pt>
          <cx:pt idx="1860">66</cx:pt>
          <cx:pt idx="1861">55</cx:pt>
          <cx:pt idx="1862">55</cx:pt>
          <cx:pt idx="1863">56</cx:pt>
          <cx:pt idx="1864">56</cx:pt>
          <cx:pt idx="1865">45</cx:pt>
          <cx:pt idx="1866">53</cx:pt>
          <cx:pt idx="1867">37</cx:pt>
          <cx:pt idx="1868">37</cx:pt>
          <cx:pt idx="1869">44</cx:pt>
          <cx:pt idx="1870">64</cx:pt>
          <cx:pt idx="1871">55</cx:pt>
          <cx:pt idx="1872">51</cx:pt>
          <cx:pt idx="1873">58</cx:pt>
          <cx:pt idx="1874">64</cx:pt>
          <cx:pt idx="1875">44</cx:pt>
          <cx:pt idx="1876">41</cx:pt>
          <cx:pt idx="1877">44</cx:pt>
          <cx:pt idx="1878">60</cx:pt>
          <cx:pt idx="1879">67</cx:pt>
          <cx:pt idx="1880">58</cx:pt>
          <cx:pt idx="1881">96</cx:pt>
          <cx:pt idx="1882">103</cx:pt>
          <cx:pt idx="1883">85</cx:pt>
          <cx:pt idx="1884">90</cx:pt>
          <cx:pt idx="1885">93</cx:pt>
          <cx:pt idx="1886">86</cx:pt>
          <cx:pt idx="1887">99</cx:pt>
          <cx:pt idx="1888">105</cx:pt>
          <cx:pt idx="1889">85</cx:pt>
          <cx:pt idx="1890">93</cx:pt>
          <cx:pt idx="1891">78</cx:pt>
          <cx:pt idx="1892">104</cx:pt>
          <cx:pt idx="1893">96</cx:pt>
          <cx:pt idx="1894">100</cx:pt>
          <cx:pt idx="1895">89</cx:pt>
          <cx:pt idx="1896">97</cx:pt>
          <cx:pt idx="1897">95</cx:pt>
          <cx:pt idx="1898">86</cx:pt>
          <cx:pt idx="1899">86</cx:pt>
          <cx:pt idx="1900">105</cx:pt>
          <cx:pt idx="1901">104</cx:pt>
          <cx:pt idx="1902">77</cx:pt>
          <cx:pt idx="1903">115</cx:pt>
          <cx:pt idx="1904">107</cx:pt>
        </cx:lvl>
      </cx:numDim>
    </cx:data>
  </cx:chartData>
  <cx:chart>
    <cx:title pos="t" align="ctr" overlay="0">
      <cx:tx>
        <cx:txData>
          <cx:v>Simple Boxplot of Body z testu by Škola</cx:v>
        </cx:txData>
      </cx:tx>
      <cx:txPr>
        <a:bodyPr spcFirstLastPara="1" vertOverflow="ellipsis" wrap="square" lIns="0" tIns="0" rIns="0" bIns="0" anchor="ctr" anchorCtr="1"/>
        <a:lstStyle/>
        <a:p>
          <a:pPr algn="ctr">
            <a:defRPr sz="2400"/>
          </a:pPr>
          <a:r>
            <a:rPr lang="en-US" sz="2400" baseline="0"/>
            <a:t>Simple Boxplot of Body z testu by Škola</a:t>
          </a:r>
        </a:p>
      </cx:txPr>
    </cx:title>
    <cx:plotArea>
      <cx:plotAreaRegion>
        <cx:plotSurface>
          <cx:spPr>
            <a:solidFill>
              <a:schemeClr val="bg1"/>
            </a:solidFill>
          </cx:spPr>
        </cx:plotSurface>
        <cx:series layoutId="boxWhisker" uniqueId="{4182C088-BBF1-40C3-8A6B-46B290DE937D}">
          <cx:dataId val="0"/>
          <cx:layoutPr>
            <cx:visibility meanLine="0" meanMarker="1" nonoutliers="0" outliers="1"/>
            <cx:statistics quartileMethod="exclusive"/>
          </cx:layoutPr>
        </cx:series>
      </cx:plotAreaRegion>
      <cx:axis id="0">
        <cx:catScaling gapWidth="1"/>
        <cx:title>
          <cx:tx>
            <cx:txData>
              <cx:v>Škola</cx:v>
            </cx:txData>
          </cx:tx>
          <cx:txPr>
            <a:bodyPr spcFirstLastPara="1" vertOverflow="ellipsis" wrap="square" lIns="0" tIns="0" rIns="0" bIns="0" anchor="ctr" anchorCtr="1"/>
            <a:lstStyle/>
            <a:p>
              <a:pPr algn="ctr">
                <a:defRPr/>
              </a:pPr>
              <a:r>
                <a:rPr lang="en-US" baseline="0"/>
                <a:t>Škola</a:t>
              </a:r>
            </a:p>
          </cx:txPr>
        </cx:title>
        <cx:tickLabels/>
      </cx:axis>
      <cx:axis id="1">
        <cx:valScaling/>
        <cx:title>
          <cx:tx>
            <cx:txData>
              <cx:v>Body z testu</cx:v>
            </cx:txData>
          </cx:tx>
          <cx:txPr>
            <a:bodyPr spcFirstLastPara="1" vertOverflow="ellipsis" wrap="square" lIns="0" tIns="0" rIns="0" bIns="0" anchor="ctr" anchorCtr="1"/>
            <a:lstStyle/>
            <a:p>
              <a:pPr algn="ctr">
                <a:defRPr/>
              </a:pPr>
              <a:r>
                <a:rPr lang="en-US" baseline="0"/>
                <a:t>Body z testu</a:t>
              </a:r>
            </a:p>
          </cx:txPr>
        </cx:title>
        <cx:majorGridlines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 sz="1600"/>
            </a:pPr>
            <a:endParaRPr lang="cs-CZ" sz="1600" b="0" i="0" u="none" strike="noStrike" baseline="0">
              <a:solidFill>
                <a:srgbClr val="000000">
                  <a:lumMod val="65000"/>
                  <a:lumOff val="35000"/>
                </a:srgbClr>
              </a:solidFill>
              <a:latin typeface="Segoe UI"/>
            </a:endParaRPr>
          </a:p>
        </cx:txPr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lvl ptCount="1905">
          <cx:pt idx="0">20920</cx:pt>
          <cx:pt idx="1">20920</cx:pt>
          <cx:pt idx="2">20920</cx:pt>
          <cx:pt idx="3">20920</cx:pt>
          <cx:pt idx="4">20920</cx:pt>
          <cx:pt idx="5">20920</cx:pt>
          <cx:pt idx="6">20920</cx:pt>
          <cx:pt idx="7">20920</cx:pt>
          <cx:pt idx="8">20920</cx:pt>
          <cx:pt idx="9">22520</cx:pt>
          <cx:pt idx="10">22520</cx:pt>
          <cx:pt idx="11">22520</cx:pt>
          <cx:pt idx="12">22520</cx:pt>
          <cx:pt idx="13">22520</cx:pt>
          <cx:pt idx="14">22520</cx:pt>
          <cx:pt idx="15">22520</cx:pt>
          <cx:pt idx="16">22520</cx:pt>
          <cx:pt idx="17">22520</cx:pt>
          <cx:pt idx="18">22520</cx:pt>
          <cx:pt idx="19">22520</cx:pt>
          <cx:pt idx="20">22520</cx:pt>
          <cx:pt idx="21">22520</cx:pt>
          <cx:pt idx="22">22520</cx:pt>
          <cx:pt idx="23">22520</cx:pt>
          <cx:pt idx="24">22520</cx:pt>
          <cx:pt idx="25">22520</cx:pt>
          <cx:pt idx="26">22520</cx:pt>
          <cx:pt idx="27">22520</cx:pt>
          <cx:pt idx="28">22520</cx:pt>
          <cx:pt idx="29">22520</cx:pt>
          <cx:pt idx="30">22520</cx:pt>
          <cx:pt idx="31">22520</cx:pt>
          <cx:pt idx="32">22520</cx:pt>
          <cx:pt idx="33">22520</cx:pt>
          <cx:pt idx="34">22520</cx:pt>
          <cx:pt idx="35">22520</cx:pt>
          <cx:pt idx="36">22520</cx:pt>
          <cx:pt idx="37">22520</cx:pt>
          <cx:pt idx="38">22520</cx:pt>
          <cx:pt idx="39">22520</cx:pt>
          <cx:pt idx="40">22520</cx:pt>
          <cx:pt idx="41">22520</cx:pt>
          <cx:pt idx="42">22520</cx:pt>
          <cx:pt idx="43">22520</cx:pt>
          <cx:pt idx="44">22520</cx:pt>
          <cx:pt idx="45">22520</cx:pt>
          <cx:pt idx="46">22520</cx:pt>
          <cx:pt idx="47">22520</cx:pt>
          <cx:pt idx="48">22520</cx:pt>
          <cx:pt idx="49">22520</cx:pt>
          <cx:pt idx="50">22520</cx:pt>
          <cx:pt idx="51">22520</cx:pt>
          <cx:pt idx="52">22520</cx:pt>
          <cx:pt idx="53">22520</cx:pt>
          <cx:pt idx="54">22520</cx:pt>
          <cx:pt idx="55">22520</cx:pt>
          <cx:pt idx="56">22520</cx:pt>
          <cx:pt idx="57">22520</cx:pt>
          <cx:pt idx="58">22520</cx:pt>
          <cx:pt idx="59">22520</cx:pt>
          <cx:pt idx="60">22520</cx:pt>
          <cx:pt idx="61">22520</cx:pt>
          <cx:pt idx="62">22520</cx:pt>
          <cx:pt idx="63">22520</cx:pt>
          <cx:pt idx="64">22520</cx:pt>
          <cx:pt idx="65">22520</cx:pt>
          <cx:pt idx="66">22520</cx:pt>
          <cx:pt idx="67">22520</cx:pt>
          <cx:pt idx="68">22520</cx:pt>
          <cx:pt idx="69">22520</cx:pt>
          <cx:pt idx="70">22520</cx:pt>
          <cx:pt idx="71">22520</cx:pt>
          <cx:pt idx="72">22520</cx:pt>
          <cx:pt idx="73">22520</cx:pt>
          <cx:pt idx="74">22710</cx:pt>
          <cx:pt idx="75">22710</cx:pt>
          <cx:pt idx="76">22710</cx:pt>
          <cx:pt idx="77">22710</cx:pt>
          <cx:pt idx="78">22710</cx:pt>
          <cx:pt idx="79">22710</cx:pt>
          <cx:pt idx="80">22710</cx:pt>
          <cx:pt idx="81">22710</cx:pt>
          <cx:pt idx="82">22710</cx:pt>
          <cx:pt idx="83">22710</cx:pt>
          <cx:pt idx="84">22710</cx:pt>
          <cx:pt idx="85">22710</cx:pt>
          <cx:pt idx="86">22710</cx:pt>
          <cx:pt idx="87">22710</cx:pt>
          <cx:pt idx="88">22710</cx:pt>
          <cx:pt idx="89">22710</cx:pt>
          <cx:pt idx="90">22710</cx:pt>
          <cx:pt idx="91">22710</cx:pt>
          <cx:pt idx="92">22738</cx:pt>
          <cx:pt idx="93">22738</cx:pt>
          <cx:pt idx="94">22738</cx:pt>
          <cx:pt idx="95">22738</cx:pt>
          <cx:pt idx="96">22738</cx:pt>
          <cx:pt idx="97">22738</cx:pt>
          <cx:pt idx="98">22738</cx:pt>
          <cx:pt idx="99">22738</cx:pt>
          <cx:pt idx="100">22738</cx:pt>
          <cx:pt idx="101">22738</cx:pt>
          <cx:pt idx="102">22908</cx:pt>
          <cx:pt idx="103">22908</cx:pt>
          <cx:pt idx="104">22908</cx:pt>
          <cx:pt idx="105">22908</cx:pt>
          <cx:pt idx="106">22908</cx:pt>
          <cx:pt idx="107">22908</cx:pt>
          <cx:pt idx="108">23208</cx:pt>
          <cx:pt idx="109">23208</cx:pt>
          <cx:pt idx="110">23208</cx:pt>
          <cx:pt idx="111">23208</cx:pt>
          <cx:pt idx="112">23208</cx:pt>
          <cx:pt idx="113">23208</cx:pt>
          <cx:pt idx="114">23208</cx:pt>
          <cx:pt idx="115">23208</cx:pt>
          <cx:pt idx="116">23208</cx:pt>
          <cx:pt idx="117">23208</cx:pt>
          <cx:pt idx="118">23208</cx:pt>
          <cx:pt idx="119">23208</cx:pt>
          <cx:pt idx="120">23208</cx:pt>
          <cx:pt idx="121">23208</cx:pt>
          <cx:pt idx="122">23208</cx:pt>
          <cx:pt idx="123">23208</cx:pt>
          <cx:pt idx="124">23208</cx:pt>
          <cx:pt idx="125">23208</cx:pt>
          <cx:pt idx="126">23208</cx:pt>
          <cx:pt idx="127">23208</cx:pt>
          <cx:pt idx="128">23208</cx:pt>
          <cx:pt idx="129">23208</cx:pt>
          <cx:pt idx="130">23208</cx:pt>
          <cx:pt idx="131">25241</cx:pt>
          <cx:pt idx="132">25241</cx:pt>
          <cx:pt idx="133">25241</cx:pt>
          <cx:pt idx="134">25241</cx:pt>
          <cx:pt idx="135">25241</cx:pt>
          <cx:pt idx="136">30474</cx:pt>
          <cx:pt idx="137">30474</cx:pt>
          <cx:pt idx="138">30474</cx:pt>
          <cx:pt idx="139">30474</cx:pt>
          <cx:pt idx="140">30474</cx:pt>
          <cx:pt idx="141">30474</cx:pt>
          <cx:pt idx="142">30474</cx:pt>
          <cx:pt idx="143">30474</cx:pt>
          <cx:pt idx="144">30474</cx:pt>
          <cx:pt idx="145">30474</cx:pt>
          <cx:pt idx="146">30474</cx:pt>
          <cx:pt idx="147">30474</cx:pt>
          <cx:pt idx="148">30474</cx:pt>
          <cx:pt idx="149">30474</cx:pt>
          <cx:pt idx="150">30474</cx:pt>
          <cx:pt idx="151">30474</cx:pt>
          <cx:pt idx="152">30474</cx:pt>
          <cx:pt idx="153">30474</cx:pt>
          <cx:pt idx="154">30474</cx:pt>
          <cx:pt idx="155">30474</cx:pt>
          <cx:pt idx="156">30474</cx:pt>
          <cx:pt idx="157">30474</cx:pt>
          <cx:pt idx="158">30474</cx:pt>
          <cx:pt idx="159">30474</cx:pt>
          <cx:pt idx="160">30474</cx:pt>
          <cx:pt idx="161">30474</cx:pt>
          <cx:pt idx="162">30474</cx:pt>
          <cx:pt idx="163">30474</cx:pt>
          <cx:pt idx="164">30474</cx:pt>
          <cx:pt idx="165">30474</cx:pt>
          <cx:pt idx="166">30474</cx:pt>
          <cx:pt idx="167">30474</cx:pt>
          <cx:pt idx="168">30474</cx:pt>
          <cx:pt idx="169">30474</cx:pt>
          <cx:pt idx="170">30474</cx:pt>
          <cx:pt idx="171">30474</cx:pt>
          <cx:pt idx="172">30474</cx:pt>
          <cx:pt idx="173">30474</cx:pt>
          <cx:pt idx="174">30474</cx:pt>
          <cx:pt idx="175">30474</cx:pt>
          <cx:pt idx="176">30474</cx:pt>
          <cx:pt idx="177">30474</cx:pt>
          <cx:pt idx="178">30474</cx:pt>
          <cx:pt idx="179">30474</cx:pt>
          <cx:pt idx="180">30474</cx:pt>
          <cx:pt idx="181">35270</cx:pt>
          <cx:pt idx="182">35270</cx:pt>
          <cx:pt idx="183">35270</cx:pt>
          <cx:pt idx="184">35270</cx:pt>
          <cx:pt idx="185">35270</cx:pt>
          <cx:pt idx="186">35270</cx:pt>
          <cx:pt idx="187">35270</cx:pt>
          <cx:pt idx="188">35270</cx:pt>
          <cx:pt idx="189">35270</cx:pt>
          <cx:pt idx="190">35270</cx:pt>
          <cx:pt idx="191">35270</cx:pt>
          <cx:pt idx="192">35270</cx:pt>
          <cx:pt idx="193">37224</cx:pt>
          <cx:pt idx="194">37224</cx:pt>
          <cx:pt idx="195">37224</cx:pt>
          <cx:pt idx="196">37224</cx:pt>
          <cx:pt idx="197">37224</cx:pt>
          <cx:pt idx="198">37224</cx:pt>
          <cx:pt idx="199">37224</cx:pt>
          <cx:pt idx="200">37224</cx:pt>
          <cx:pt idx="201">37224</cx:pt>
          <cx:pt idx="202">37224</cx:pt>
          <cx:pt idx="203">37224</cx:pt>
          <cx:pt idx="204">37224</cx:pt>
          <cx:pt idx="205">37224</cx:pt>
          <cx:pt idx="206">37224</cx:pt>
          <cx:pt idx="207">37224</cx:pt>
          <cx:pt idx="208">37224</cx:pt>
          <cx:pt idx="209">37224</cx:pt>
          <cx:pt idx="210">37224</cx:pt>
          <cx:pt idx="211">37224</cx:pt>
          <cx:pt idx="212">37224</cx:pt>
          <cx:pt idx="213">37224</cx:pt>
          <cx:pt idx="214">37224</cx:pt>
          <cx:pt idx="215">37224</cx:pt>
          <cx:pt idx="216">37224</cx:pt>
          <cx:pt idx="217">37224</cx:pt>
          <cx:pt idx="218">37224</cx:pt>
          <cx:pt idx="219">37224</cx:pt>
          <cx:pt idx="220">37224</cx:pt>
          <cx:pt idx="221">37224</cx:pt>
          <cx:pt idx="222">37224</cx:pt>
          <cx:pt idx="223">37224</cx:pt>
          <cx:pt idx="224">37224</cx:pt>
          <cx:pt idx="225">37224</cx:pt>
          <cx:pt idx="226">37224</cx:pt>
          <cx:pt idx="227">37224</cx:pt>
          <cx:pt idx="228">37224</cx:pt>
          <cx:pt idx="229">37224</cx:pt>
          <cx:pt idx="230">37224</cx:pt>
          <cx:pt idx="231">37224</cx:pt>
          <cx:pt idx="232">37224</cx:pt>
          <cx:pt idx="233">37224</cx:pt>
          <cx:pt idx="234">37224</cx:pt>
          <cx:pt idx="235">37224</cx:pt>
          <cx:pt idx="236">37224</cx:pt>
          <cx:pt idx="237">47627</cx:pt>
          <cx:pt idx="238">47627</cx:pt>
          <cx:pt idx="239">47627</cx:pt>
          <cx:pt idx="240">47627</cx:pt>
          <cx:pt idx="241">47627</cx:pt>
          <cx:pt idx="242">47627</cx:pt>
          <cx:pt idx="243">50627</cx:pt>
          <cx:pt idx="244">50627</cx:pt>
          <cx:pt idx="245">50627</cx:pt>
          <cx:pt idx="246">50627</cx:pt>
          <cx:pt idx="247">50627</cx:pt>
          <cx:pt idx="248">50627</cx:pt>
          <cx:pt idx="249">50627</cx:pt>
          <cx:pt idx="250">50627</cx:pt>
          <cx:pt idx="251">50627</cx:pt>
          <cx:pt idx="252">50627</cx:pt>
          <cx:pt idx="253">50627</cx:pt>
          <cx:pt idx="254">50627</cx:pt>
          <cx:pt idx="255">50627</cx:pt>
          <cx:pt idx="256">50627</cx:pt>
          <cx:pt idx="257">50627</cx:pt>
          <cx:pt idx="258">50627</cx:pt>
          <cx:pt idx="259">50627</cx:pt>
          <cx:pt idx="260">50627</cx:pt>
          <cx:pt idx="261">50627</cx:pt>
          <cx:pt idx="262">50627</cx:pt>
          <cx:pt idx="263">50627</cx:pt>
          <cx:pt idx="264">50627</cx:pt>
          <cx:pt idx="265">50627</cx:pt>
          <cx:pt idx="266">50627</cx:pt>
          <cx:pt idx="267">50631</cx:pt>
          <cx:pt idx="268">50631</cx:pt>
          <cx:pt idx="269">50631</cx:pt>
          <cx:pt idx="270">50631</cx:pt>
          <cx:pt idx="271">50631</cx:pt>
          <cx:pt idx="272">50631</cx:pt>
          <cx:pt idx="273">50631</cx:pt>
          <cx:pt idx="274">50631</cx:pt>
          <cx:pt idx="275">50631</cx:pt>
          <cx:pt idx="276">50631</cx:pt>
          <cx:pt idx="277">50631</cx:pt>
          <cx:pt idx="278">50631</cx:pt>
          <cx:pt idx="279">50631</cx:pt>
          <cx:pt idx="280">50631</cx:pt>
          <cx:pt idx="281">50631</cx:pt>
          <cx:pt idx="282">50631</cx:pt>
          <cx:pt idx="283">50631</cx:pt>
          <cx:pt idx="284">50631</cx:pt>
          <cx:pt idx="285">50631</cx:pt>
          <cx:pt idx="286">50631</cx:pt>
          <cx:pt idx="287">50631</cx:pt>
          <cx:pt idx="288">60421</cx:pt>
          <cx:pt idx="289">60421</cx:pt>
          <cx:pt idx="290">60421</cx:pt>
          <cx:pt idx="291">60421</cx:pt>
          <cx:pt idx="292">60421</cx:pt>
          <cx:pt idx="293">60427</cx:pt>
          <cx:pt idx="294">60427</cx:pt>
          <cx:pt idx="295">60427</cx:pt>
          <cx:pt idx="296">60427</cx:pt>
          <cx:pt idx="297">60427</cx:pt>
          <cx:pt idx="298">60427</cx:pt>
          <cx:pt idx="299">60427</cx:pt>
          <cx:pt idx="300">60427</cx:pt>
          <cx:pt idx="301">60427</cx:pt>
          <cx:pt idx="302">60427</cx:pt>
          <cx:pt idx="303">60427</cx:pt>
          <cx:pt idx="304">60427</cx:pt>
          <cx:pt idx="305">60427</cx:pt>
          <cx:pt idx="306">60427</cx:pt>
          <cx:pt idx="307">60427</cx:pt>
          <cx:pt idx="308">60427</cx:pt>
          <cx:pt idx="309">60427</cx:pt>
          <cx:pt idx="310">60427</cx:pt>
          <cx:pt idx="311">60427</cx:pt>
          <cx:pt idx="312">60427</cx:pt>
          <cx:pt idx="313">60427</cx:pt>
          <cx:pt idx="314">60427</cx:pt>
          <cx:pt idx="315">60427</cx:pt>
          <cx:pt idx="316">60427</cx:pt>
          <cx:pt idx="317">60427</cx:pt>
          <cx:pt idx="318">60427</cx:pt>
          <cx:pt idx="319">60427</cx:pt>
          <cx:pt idx="320">60437</cx:pt>
          <cx:pt idx="321">60437</cx:pt>
          <cx:pt idx="322">60437</cx:pt>
          <cx:pt idx="323">60437</cx:pt>
          <cx:pt idx="324">60437</cx:pt>
          <cx:pt idx="325">60437</cx:pt>
          <cx:pt idx="326">60437</cx:pt>
          <cx:pt idx="327">60437</cx:pt>
          <cx:pt idx="328">60437</cx:pt>
          <cx:pt idx="329">60437</cx:pt>
          <cx:pt idx="330">60437</cx:pt>
          <cx:pt idx="331">60437</cx:pt>
          <cx:pt idx="332">60437</cx:pt>
          <cx:pt idx="333">60437</cx:pt>
          <cx:pt idx="334">60437</cx:pt>
          <cx:pt idx="335">60437</cx:pt>
          <cx:pt idx="336">60437</cx:pt>
          <cx:pt idx="337">60437</cx:pt>
          <cx:pt idx="338">60437</cx:pt>
          <cx:pt idx="339">60437</cx:pt>
          <cx:pt idx="340">60439</cx:pt>
          <cx:pt idx="341">60439</cx:pt>
          <cx:pt idx="342">60439</cx:pt>
          <cx:pt idx="343">60439</cx:pt>
          <cx:pt idx="344">60439</cx:pt>
          <cx:pt idx="345">60439</cx:pt>
          <cx:pt idx="346">60439</cx:pt>
          <cx:pt idx="347">60439</cx:pt>
          <cx:pt idx="348">60439</cx:pt>
          <cx:pt idx="349">60439</cx:pt>
          <cx:pt idx="350">60439</cx:pt>
          <cx:pt idx="351">60439</cx:pt>
          <cx:pt idx="352">60439</cx:pt>
          <cx:pt idx="353">60441</cx:pt>
          <cx:pt idx="354">60441</cx:pt>
          <cx:pt idx="355">60441</cx:pt>
          <cx:pt idx="356">60441</cx:pt>
          <cx:pt idx="357">60441</cx:pt>
          <cx:pt idx="358">60441</cx:pt>
          <cx:pt idx="359">60441</cx:pt>
          <cx:pt idx="360">60441</cx:pt>
          <cx:pt idx="361">60441</cx:pt>
          <cx:pt idx="362">60441</cx:pt>
          <cx:pt idx="363">60441</cx:pt>
          <cx:pt idx="364">60441</cx:pt>
          <cx:pt idx="365">60441</cx:pt>
          <cx:pt idx="366">60441</cx:pt>
          <cx:pt idx="367">60441</cx:pt>
          <cx:pt idx="368">60441</cx:pt>
          <cx:pt idx="369">60441</cx:pt>
          <cx:pt idx="370">60455</cx:pt>
          <cx:pt idx="371">60455</cx:pt>
          <cx:pt idx="372">60455</cx:pt>
          <cx:pt idx="373">60455</cx:pt>
          <cx:pt idx="374">60455</cx:pt>
          <cx:pt idx="375">60455</cx:pt>
          <cx:pt idx="376">60455</cx:pt>
          <cx:pt idx="377">60455</cx:pt>
          <cx:pt idx="378">60455</cx:pt>
          <cx:pt idx="379">60455</cx:pt>
          <cx:pt idx="380">60455</cx:pt>
          <cx:pt idx="381">60455</cx:pt>
          <cx:pt idx="382">60455</cx:pt>
          <cx:pt idx="383">60455</cx:pt>
          <cx:pt idx="384">60455</cx:pt>
          <cx:pt idx="385">60455</cx:pt>
          <cx:pt idx="386">60455</cx:pt>
          <cx:pt idx="387">60455</cx:pt>
          <cx:pt idx="388">60455</cx:pt>
          <cx:pt idx="389">60455</cx:pt>
          <cx:pt idx="390">60455</cx:pt>
          <cx:pt idx="391">60455</cx:pt>
          <cx:pt idx="392">60455</cx:pt>
          <cx:pt idx="393">60455</cx:pt>
          <cx:pt idx="394">60455</cx:pt>
          <cx:pt idx="395">60455</cx:pt>
          <cx:pt idx="396">60455</cx:pt>
          <cx:pt idx="397">60455</cx:pt>
          <cx:pt idx="398">60455</cx:pt>
          <cx:pt idx="399">60455</cx:pt>
          <cx:pt idx="400">60455</cx:pt>
          <cx:pt idx="401">60455</cx:pt>
          <cx:pt idx="402">60455</cx:pt>
          <cx:pt idx="403">60455</cx:pt>
          <cx:pt idx="404">60455</cx:pt>
          <cx:pt idx="405">60455</cx:pt>
          <cx:pt idx="406">60455</cx:pt>
          <cx:pt idx="407">60455</cx:pt>
          <cx:pt idx="408">60455</cx:pt>
          <cx:pt idx="409">60455</cx:pt>
          <cx:pt idx="410">60455</cx:pt>
          <cx:pt idx="411">60455</cx:pt>
          <cx:pt idx="412">60457</cx:pt>
          <cx:pt idx="413">60457</cx:pt>
          <cx:pt idx="414">60457</cx:pt>
          <cx:pt idx="415">60457</cx:pt>
          <cx:pt idx="416">60457</cx:pt>
          <cx:pt idx="417">60457</cx:pt>
          <cx:pt idx="418">60457</cx:pt>
          <cx:pt idx="419">60457</cx:pt>
          <cx:pt idx="420">60457</cx:pt>
          <cx:pt idx="421">60457</cx:pt>
          <cx:pt idx="422">60457</cx:pt>
          <cx:pt idx="423">60457</cx:pt>
          <cx:pt idx="424">60457</cx:pt>
          <cx:pt idx="425">60457</cx:pt>
          <cx:pt idx="426">60457</cx:pt>
          <cx:pt idx="427">60457</cx:pt>
          <cx:pt idx="428">60457</cx:pt>
          <cx:pt idx="429">60457</cx:pt>
          <cx:pt idx="430">60457</cx:pt>
          <cx:pt idx="431">60457</cx:pt>
          <cx:pt idx="432">60457</cx:pt>
          <cx:pt idx="433">60457</cx:pt>
          <cx:pt idx="434">60457</cx:pt>
          <cx:pt idx="435">60457</cx:pt>
          <cx:pt idx="436">60457</cx:pt>
          <cx:pt idx="437">60457</cx:pt>
          <cx:pt idx="438">60457</cx:pt>
          <cx:pt idx="439">60457</cx:pt>
          <cx:pt idx="440">60457</cx:pt>
          <cx:pt idx="441">60457</cx:pt>
          <cx:pt idx="442">60457</cx:pt>
          <cx:pt idx="443">60457</cx:pt>
          <cx:pt idx="444">60457</cx:pt>
          <cx:pt idx="445">60457</cx:pt>
          <cx:pt idx="446">60457</cx:pt>
          <cx:pt idx="447">60457</cx:pt>
          <cx:pt idx="448">60457</cx:pt>
          <cx:pt idx="449">60457</cx:pt>
          <cx:pt idx="450">60457</cx:pt>
          <cx:pt idx="451">60457</cx:pt>
          <cx:pt idx="452">60457</cx:pt>
          <cx:pt idx="453">60457</cx:pt>
          <cx:pt idx="454">60457</cx:pt>
          <cx:pt idx="455">60457</cx:pt>
          <cx:pt idx="456">60457</cx:pt>
          <cx:pt idx="457">60457</cx:pt>
          <cx:pt idx="458">60457</cx:pt>
          <cx:pt idx="459">60457</cx:pt>
          <cx:pt idx="460">60457</cx:pt>
          <cx:pt idx="461">60457</cx:pt>
          <cx:pt idx="462">60457</cx:pt>
          <cx:pt idx="463">60457</cx:pt>
          <cx:pt idx="464">60457</cx:pt>
          <cx:pt idx="465">60457</cx:pt>
          <cx:pt idx="466">60501</cx:pt>
          <cx:pt idx="467">60501</cx:pt>
          <cx:pt idx="468">60501</cx:pt>
          <cx:pt idx="469">60501</cx:pt>
          <cx:pt idx="470">60501</cx:pt>
          <cx:pt idx="471">60501</cx:pt>
          <cx:pt idx="472">60501</cx:pt>
          <cx:pt idx="473">60501</cx:pt>
          <cx:pt idx="474">60501</cx:pt>
          <cx:pt idx="475">60501</cx:pt>
          <cx:pt idx="476">60501</cx:pt>
          <cx:pt idx="477">60501</cx:pt>
          <cx:pt idx="478">60501</cx:pt>
          <cx:pt idx="479">60501</cx:pt>
          <cx:pt idx="480">60501</cx:pt>
          <cx:pt idx="481">60501</cx:pt>
          <cx:pt idx="482">60501</cx:pt>
          <cx:pt idx="483">60501</cx:pt>
          <cx:pt idx="484">60501</cx:pt>
          <cx:pt idx="485">60501</cx:pt>
          <cx:pt idx="486">60501</cx:pt>
          <cx:pt idx="487">60501</cx:pt>
          <cx:pt idx="488">60501</cx:pt>
          <cx:pt idx="489">60501</cx:pt>
          <cx:pt idx="490">60501</cx:pt>
          <cx:pt idx="491">60501</cx:pt>
          <cx:pt idx="492">60729</cx:pt>
          <cx:pt idx="493">60729</cx:pt>
          <cx:pt idx="494">60729</cx:pt>
          <cx:pt idx="495">60729</cx:pt>
          <cx:pt idx="496">60729</cx:pt>
          <cx:pt idx="497">60729</cx:pt>
          <cx:pt idx="498">60729</cx:pt>
          <cx:pt idx="499">60741</cx:pt>
          <cx:pt idx="500">60741</cx:pt>
          <cx:pt idx="501">60741</cx:pt>
          <cx:pt idx="502">60741</cx:pt>
          <cx:pt idx="503">60741</cx:pt>
          <cx:pt idx="504">60741</cx:pt>
          <cx:pt idx="505">60741</cx:pt>
          <cx:pt idx="506">60741</cx:pt>
          <cx:pt idx="507">60741</cx:pt>
          <cx:pt idx="508">60741</cx:pt>
          <cx:pt idx="509">60741</cx:pt>
          <cx:pt idx="510">60741</cx:pt>
          <cx:pt idx="511">60741</cx:pt>
          <cx:pt idx="512">60741</cx:pt>
          <cx:pt idx="513">60741</cx:pt>
          <cx:pt idx="514">60741</cx:pt>
          <cx:pt idx="515">60741</cx:pt>
          <cx:pt idx="516">60741</cx:pt>
          <cx:pt idx="517">60741</cx:pt>
          <cx:pt idx="518">60741</cx:pt>
          <cx:pt idx="519">60741</cx:pt>
          <cx:pt idx="520">60741</cx:pt>
          <cx:pt idx="521">60741</cx:pt>
          <cx:pt idx="522">60741</cx:pt>
          <cx:pt idx="523">60741</cx:pt>
          <cx:pt idx="524">60741</cx:pt>
          <cx:pt idx="525">63619</cx:pt>
          <cx:pt idx="526">63619</cx:pt>
          <cx:pt idx="527">63619</cx:pt>
          <cx:pt idx="528">63619</cx:pt>
          <cx:pt idx="529">63833</cx:pt>
          <cx:pt idx="530">63833</cx:pt>
          <cx:pt idx="531">63833</cx:pt>
          <cx:pt idx="532">63833</cx:pt>
          <cx:pt idx="533">63833</cx:pt>
          <cx:pt idx="534">63833</cx:pt>
          <cx:pt idx="535">63833</cx:pt>
          <cx:pt idx="536">63833</cx:pt>
          <cx:pt idx="537">63833</cx:pt>
          <cx:pt idx="538">63833</cx:pt>
          <cx:pt idx="539">63833</cx:pt>
          <cx:pt idx="540">63833</cx:pt>
          <cx:pt idx="541">64251</cx:pt>
          <cx:pt idx="542">64251</cx:pt>
          <cx:pt idx="543">64251</cx:pt>
          <cx:pt idx="544">64251</cx:pt>
          <cx:pt idx="545">64251</cx:pt>
          <cx:pt idx="546">64251</cx:pt>
          <cx:pt idx="547">64251</cx:pt>
          <cx:pt idx="548">64251</cx:pt>
          <cx:pt idx="549">64251</cx:pt>
          <cx:pt idx="550">64251</cx:pt>
          <cx:pt idx="551">64251</cx:pt>
          <cx:pt idx="552">64251</cx:pt>
          <cx:pt idx="553">64251</cx:pt>
          <cx:pt idx="554">64251</cx:pt>
          <cx:pt idx="555">64251</cx:pt>
          <cx:pt idx="556">64251</cx:pt>
          <cx:pt idx="557">64251</cx:pt>
          <cx:pt idx="558">64251</cx:pt>
          <cx:pt idx="559">64251</cx:pt>
          <cx:pt idx="560">64251</cx:pt>
          <cx:pt idx="561">64251</cx:pt>
          <cx:pt idx="562">64251</cx:pt>
          <cx:pt idx="563">64251</cx:pt>
          <cx:pt idx="564">64251</cx:pt>
          <cx:pt idx="565">64251</cx:pt>
          <cx:pt idx="566">64251</cx:pt>
          <cx:pt idx="567">64251</cx:pt>
          <cx:pt idx="568">64251</cx:pt>
          <cx:pt idx="569">64251</cx:pt>
          <cx:pt idx="570">64251</cx:pt>
          <cx:pt idx="571">64251</cx:pt>
          <cx:pt idx="572">64251</cx:pt>
          <cx:pt idx="573">64251</cx:pt>
          <cx:pt idx="574">64251</cx:pt>
          <cx:pt idx="575">64251</cx:pt>
          <cx:pt idx="576">64251</cx:pt>
          <cx:pt idx="577">64321</cx:pt>
          <cx:pt idx="578">64321</cx:pt>
          <cx:pt idx="579">64321</cx:pt>
          <cx:pt idx="580">64321</cx:pt>
          <cx:pt idx="581">64321</cx:pt>
          <cx:pt idx="582">64321</cx:pt>
          <cx:pt idx="583">64321</cx:pt>
          <cx:pt idx="584">64321</cx:pt>
          <cx:pt idx="585">64321</cx:pt>
          <cx:pt idx="586">64321</cx:pt>
          <cx:pt idx="587">64321</cx:pt>
          <cx:pt idx="588">64321</cx:pt>
          <cx:pt idx="589">64321</cx:pt>
          <cx:pt idx="590">64321</cx:pt>
          <cx:pt idx="591">64321</cx:pt>
          <cx:pt idx="592">64321</cx:pt>
          <cx:pt idx="593">64321</cx:pt>
          <cx:pt idx="594">64321</cx:pt>
          <cx:pt idx="595">64321</cx:pt>
          <cx:pt idx="596">64321</cx:pt>
          <cx:pt idx="597">64321</cx:pt>
          <cx:pt idx="598">64321</cx:pt>
          <cx:pt idx="599">64321</cx:pt>
          <cx:pt idx="600">64321</cx:pt>
          <cx:pt idx="601">64321</cx:pt>
          <cx:pt idx="602">64321</cx:pt>
          <cx:pt idx="603">64321</cx:pt>
          <cx:pt idx="604">64321</cx:pt>
          <cx:pt idx="605">64321</cx:pt>
          <cx:pt idx="606">64321</cx:pt>
          <cx:pt idx="607">64321</cx:pt>
          <cx:pt idx="608">64321</cx:pt>
          <cx:pt idx="609">64321</cx:pt>
          <cx:pt idx="610">64321</cx:pt>
          <cx:pt idx="611">64321</cx:pt>
          <cx:pt idx="612">64321</cx:pt>
          <cx:pt idx="613">64327</cx:pt>
          <cx:pt idx="614">64327</cx:pt>
          <cx:pt idx="615">64327</cx:pt>
          <cx:pt idx="616">64327</cx:pt>
          <cx:pt idx="617">64327</cx:pt>
          <cx:pt idx="618">64327</cx:pt>
          <cx:pt idx="619">64327</cx:pt>
          <cx:pt idx="620">64327</cx:pt>
          <cx:pt idx="621">64327</cx:pt>
          <cx:pt idx="622">64327</cx:pt>
          <cx:pt idx="623">64327</cx:pt>
          <cx:pt idx="624">64327</cx:pt>
          <cx:pt idx="625">64327</cx:pt>
          <cx:pt idx="626">64327</cx:pt>
          <cx:pt idx="627">64327</cx:pt>
          <cx:pt idx="628">64327</cx:pt>
          <cx:pt idx="629">64327</cx:pt>
          <cx:pt idx="630">64327</cx:pt>
          <cx:pt idx="631">64327</cx:pt>
          <cx:pt idx="632">64327</cx:pt>
          <cx:pt idx="633">64327</cx:pt>
          <cx:pt idx="634">64327</cx:pt>
          <cx:pt idx="635">64327</cx:pt>
          <cx:pt idx="636">64327</cx:pt>
          <cx:pt idx="637">64327</cx:pt>
          <cx:pt idx="638">64327</cx:pt>
          <cx:pt idx="639">64327</cx:pt>
          <cx:pt idx="640">64327</cx:pt>
          <cx:pt idx="641">64327</cx:pt>
          <cx:pt idx="642">64327</cx:pt>
          <cx:pt idx="643">64327</cx:pt>
          <cx:pt idx="644">64327</cx:pt>
          <cx:pt idx="645">64343</cx:pt>
          <cx:pt idx="646">64343</cx:pt>
          <cx:pt idx="647">64343</cx:pt>
          <cx:pt idx="648">64343</cx:pt>
          <cx:pt idx="649">64343</cx:pt>
          <cx:pt idx="650">64343</cx:pt>
          <cx:pt idx="651">64343</cx:pt>
          <cx:pt idx="652">64343</cx:pt>
          <cx:pt idx="653">64343</cx:pt>
          <cx:pt idx="654">64343</cx:pt>
          <cx:pt idx="655">64343</cx:pt>
          <cx:pt idx="656">64343</cx:pt>
          <cx:pt idx="657">64343</cx:pt>
          <cx:pt idx="658">64343</cx:pt>
          <cx:pt idx="659">64343</cx:pt>
          <cx:pt idx="660">64343</cx:pt>
          <cx:pt idx="661">64343</cx:pt>
          <cx:pt idx="662">64343</cx:pt>
          <cx:pt idx="663">64343</cx:pt>
          <cx:pt idx="664">64343</cx:pt>
          <cx:pt idx="665">64343</cx:pt>
          <cx:pt idx="666">64343</cx:pt>
          <cx:pt idx="667">64343</cx:pt>
          <cx:pt idx="668">64343</cx:pt>
          <cx:pt idx="669">64343</cx:pt>
          <cx:pt idx="670">64343</cx:pt>
          <cx:pt idx="671">64343</cx:pt>
          <cx:pt idx="672">64343</cx:pt>
          <cx:pt idx="673">64343</cx:pt>
          <cx:pt idx="674">64343</cx:pt>
          <cx:pt idx="675">64343</cx:pt>
          <cx:pt idx="676">64343</cx:pt>
          <cx:pt idx="677">64343</cx:pt>
          <cx:pt idx="678">64343</cx:pt>
          <cx:pt idx="679">64343</cx:pt>
          <cx:pt idx="680">64343</cx:pt>
          <cx:pt idx="681">64343</cx:pt>
          <cx:pt idx="682">64343</cx:pt>
          <cx:pt idx="683">64359</cx:pt>
          <cx:pt idx="684">64359</cx:pt>
          <cx:pt idx="685">64359</cx:pt>
          <cx:pt idx="686">64359</cx:pt>
          <cx:pt idx="687">64359</cx:pt>
          <cx:pt idx="688">64359</cx:pt>
          <cx:pt idx="689">64359</cx:pt>
          <cx:pt idx="690">64359</cx:pt>
          <cx:pt idx="691">64359</cx:pt>
          <cx:pt idx="692">64359</cx:pt>
          <cx:pt idx="693">64359</cx:pt>
          <cx:pt idx="694">64359</cx:pt>
          <cx:pt idx="695">64359</cx:pt>
          <cx:pt idx="696">64359</cx:pt>
          <cx:pt idx="697">64359</cx:pt>
          <cx:pt idx="698">64359</cx:pt>
          <cx:pt idx="699">64428</cx:pt>
          <cx:pt idx="700">64428</cx:pt>
          <cx:pt idx="701">64428</cx:pt>
          <cx:pt idx="702">64428</cx:pt>
          <cx:pt idx="703">64428</cx:pt>
          <cx:pt idx="704">65385</cx:pt>
          <cx:pt idx="705">65385</cx:pt>
          <cx:pt idx="706">65385</cx:pt>
          <cx:pt idx="707">65385</cx:pt>
          <cx:pt idx="708">66365</cx:pt>
          <cx:pt idx="709">66365</cx:pt>
          <cx:pt idx="710">66365</cx:pt>
          <cx:pt idx="711">66365</cx:pt>
          <cx:pt idx="712">66365</cx:pt>
          <cx:pt idx="713">66365</cx:pt>
          <cx:pt idx="714">67051</cx:pt>
          <cx:pt idx="715">67051</cx:pt>
          <cx:pt idx="716">67051</cx:pt>
          <cx:pt idx="717">67051</cx:pt>
          <cx:pt idx="718">67051</cx:pt>
          <cx:pt idx="719">67051</cx:pt>
          <cx:pt idx="720">67051</cx:pt>
          <cx:pt idx="721">67051</cx:pt>
          <cx:pt idx="722">67051</cx:pt>
          <cx:pt idx="723">67105</cx:pt>
          <cx:pt idx="724">67105</cx:pt>
          <cx:pt idx="725">67105</cx:pt>
          <cx:pt idx="726">67105</cx:pt>
          <cx:pt idx="727">67105</cx:pt>
          <cx:pt idx="728">67105</cx:pt>
          <cx:pt idx="729">67105</cx:pt>
          <cx:pt idx="730">67105</cx:pt>
          <cx:pt idx="731">67105</cx:pt>
          <cx:pt idx="732">67105</cx:pt>
          <cx:pt idx="733">67105</cx:pt>
          <cx:pt idx="734">67105</cx:pt>
          <cx:pt idx="735">67105</cx:pt>
          <cx:pt idx="736">67105</cx:pt>
          <cx:pt idx="737">67105</cx:pt>
          <cx:pt idx="738">67105</cx:pt>
          <cx:pt idx="739">67105</cx:pt>
          <cx:pt idx="740">67105</cx:pt>
          <cx:pt idx="741">67105</cx:pt>
          <cx:pt idx="742">67105</cx:pt>
          <cx:pt idx="743">67105</cx:pt>
          <cx:pt idx="744">67105</cx:pt>
          <cx:pt idx="745">67105</cx:pt>
          <cx:pt idx="746">67105</cx:pt>
          <cx:pt idx="747">67105</cx:pt>
          <cx:pt idx="748">67105</cx:pt>
          <cx:pt idx="749">67105</cx:pt>
          <cx:pt idx="750">67105</cx:pt>
          <cx:pt idx="751">67105</cx:pt>
          <cx:pt idx="752">67105</cx:pt>
          <cx:pt idx="753">67105</cx:pt>
          <cx:pt idx="754">67311</cx:pt>
          <cx:pt idx="755">67311</cx:pt>
          <cx:pt idx="756">67311</cx:pt>
          <cx:pt idx="757">67311</cx:pt>
          <cx:pt idx="758">67311</cx:pt>
          <cx:pt idx="759">67311</cx:pt>
          <cx:pt idx="760">67311</cx:pt>
          <cx:pt idx="761">67311</cx:pt>
          <cx:pt idx="762">67311</cx:pt>
          <cx:pt idx="763">67311</cx:pt>
          <cx:pt idx="764">67311</cx:pt>
          <cx:pt idx="765">67311</cx:pt>
          <cx:pt idx="766">68107</cx:pt>
          <cx:pt idx="767">68107</cx:pt>
          <cx:pt idx="768">68107</cx:pt>
          <cx:pt idx="769">68107</cx:pt>
          <cx:pt idx="770">68107</cx:pt>
          <cx:pt idx="771">68107</cx:pt>
          <cx:pt idx="772">68107</cx:pt>
          <cx:pt idx="773">68107</cx:pt>
          <cx:pt idx="774">68107</cx:pt>
          <cx:pt idx="775">68107</cx:pt>
          <cx:pt idx="776">68107</cx:pt>
          <cx:pt idx="777">68107</cx:pt>
          <cx:pt idx="778">68107</cx:pt>
          <cx:pt idx="779">68107</cx:pt>
          <cx:pt idx="780">68107</cx:pt>
          <cx:pt idx="781">68107</cx:pt>
          <cx:pt idx="782">68107</cx:pt>
          <cx:pt idx="783">68107</cx:pt>
          <cx:pt idx="784">68107</cx:pt>
          <cx:pt idx="785">68107</cx:pt>
          <cx:pt idx="786">68107</cx:pt>
          <cx:pt idx="787">68107</cx:pt>
          <cx:pt idx="788">68107</cx:pt>
          <cx:pt idx="789">68107</cx:pt>
          <cx:pt idx="790">68107</cx:pt>
          <cx:pt idx="791">68107</cx:pt>
          <cx:pt idx="792">68107</cx:pt>
          <cx:pt idx="793">68107</cx:pt>
          <cx:pt idx="794">68107</cx:pt>
          <cx:pt idx="795">68107</cx:pt>
          <cx:pt idx="796">68107</cx:pt>
          <cx:pt idx="797">68107</cx:pt>
          <cx:pt idx="798">68107</cx:pt>
          <cx:pt idx="799">68107</cx:pt>
          <cx:pt idx="800">68107</cx:pt>
          <cx:pt idx="801">68107</cx:pt>
          <cx:pt idx="802">68107</cx:pt>
          <cx:pt idx="803">68107</cx:pt>
          <cx:pt idx="804">68107</cx:pt>
          <cx:pt idx="805">68107</cx:pt>
          <cx:pt idx="806">68107</cx:pt>
          <cx:pt idx="807">68107</cx:pt>
          <cx:pt idx="808">68107</cx:pt>
          <cx:pt idx="809">68107</cx:pt>
          <cx:pt idx="810">68107</cx:pt>
          <cx:pt idx="811">68107</cx:pt>
          <cx:pt idx="812">68107</cx:pt>
          <cx:pt idx="813">68107</cx:pt>
          <cx:pt idx="814">68107</cx:pt>
          <cx:pt idx="815">68107</cx:pt>
          <cx:pt idx="816">68107</cx:pt>
          <cx:pt idx="817">68107</cx:pt>
          <cx:pt idx="818">68107</cx:pt>
          <cx:pt idx="819">68107</cx:pt>
          <cx:pt idx="820">68107</cx:pt>
          <cx:pt idx="821">68107</cx:pt>
          <cx:pt idx="822">68107</cx:pt>
          <cx:pt idx="823">68107</cx:pt>
          <cx:pt idx="824">68107</cx:pt>
          <cx:pt idx="825">68107</cx:pt>
          <cx:pt idx="826">68107</cx:pt>
          <cx:pt idx="827">68107</cx:pt>
          <cx:pt idx="828">68107</cx:pt>
          <cx:pt idx="829">68107</cx:pt>
          <cx:pt idx="830">68107</cx:pt>
          <cx:pt idx="831">68107</cx:pt>
          <cx:pt idx="832">68107</cx:pt>
          <cx:pt idx="833">68107</cx:pt>
          <cx:pt idx="834">68107</cx:pt>
          <cx:pt idx="835">68107</cx:pt>
          <cx:pt idx="836">68107</cx:pt>
          <cx:pt idx="837">68107</cx:pt>
          <cx:pt idx="838">68107</cx:pt>
          <cx:pt idx="839">68107</cx:pt>
          <cx:pt idx="840">68107</cx:pt>
          <cx:pt idx="841">68107</cx:pt>
          <cx:pt idx="842">68107</cx:pt>
          <cx:pt idx="843">68107</cx:pt>
          <cx:pt idx="844">68107</cx:pt>
          <cx:pt idx="845">68111</cx:pt>
          <cx:pt idx="846">68111</cx:pt>
          <cx:pt idx="847">68111</cx:pt>
          <cx:pt idx="848">68111</cx:pt>
          <cx:pt idx="849">68111</cx:pt>
          <cx:pt idx="850">68111</cx:pt>
          <cx:pt idx="851">68111</cx:pt>
          <cx:pt idx="852">68111</cx:pt>
          <cx:pt idx="853">68111</cx:pt>
          <cx:pt idx="854">68111</cx:pt>
          <cx:pt idx="855">68111</cx:pt>
          <cx:pt idx="856">68111</cx:pt>
          <cx:pt idx="857">68111</cx:pt>
          <cx:pt idx="858">68111</cx:pt>
          <cx:pt idx="859">68111</cx:pt>
          <cx:pt idx="860">68111</cx:pt>
          <cx:pt idx="861">68111</cx:pt>
          <cx:pt idx="862">68111</cx:pt>
          <cx:pt idx="863">68111</cx:pt>
          <cx:pt idx="864">68111</cx:pt>
          <cx:pt idx="865">68111</cx:pt>
          <cx:pt idx="866">68111</cx:pt>
          <cx:pt idx="867">68111</cx:pt>
          <cx:pt idx="868">68111</cx:pt>
          <cx:pt idx="869">68111</cx:pt>
          <cx:pt idx="870">68111</cx:pt>
          <cx:pt idx="871">68111</cx:pt>
          <cx:pt idx="872">68111</cx:pt>
          <cx:pt idx="873">68111</cx:pt>
          <cx:pt idx="874">68111</cx:pt>
          <cx:pt idx="875">68121</cx:pt>
          <cx:pt idx="876">68121</cx:pt>
          <cx:pt idx="877">68121</cx:pt>
          <cx:pt idx="878">68121</cx:pt>
          <cx:pt idx="879">68121</cx:pt>
          <cx:pt idx="880">68121</cx:pt>
          <cx:pt idx="881">68121</cx:pt>
          <cx:pt idx="882">68121</cx:pt>
          <cx:pt idx="883">68121</cx:pt>
          <cx:pt idx="884">68121</cx:pt>
          <cx:pt idx="885">68121</cx:pt>
          <cx:pt idx="886">68121</cx:pt>
          <cx:pt idx="887">68121</cx:pt>
          <cx:pt idx="888">68121</cx:pt>
          <cx:pt idx="889">68121</cx:pt>
          <cx:pt idx="890">68121</cx:pt>
          <cx:pt idx="891">68121</cx:pt>
          <cx:pt idx="892">68121</cx:pt>
          <cx:pt idx="893">68121</cx:pt>
          <cx:pt idx="894">68121</cx:pt>
          <cx:pt idx="895">68121</cx:pt>
          <cx:pt idx="896">68121</cx:pt>
          <cx:pt idx="897">68125</cx:pt>
          <cx:pt idx="898">68125</cx:pt>
          <cx:pt idx="899">68125</cx:pt>
          <cx:pt idx="900">68125</cx:pt>
          <cx:pt idx="901">68125</cx:pt>
          <cx:pt idx="902">68125</cx:pt>
          <cx:pt idx="903">68125</cx:pt>
          <cx:pt idx="904">68125</cx:pt>
          <cx:pt idx="905">68125</cx:pt>
          <cx:pt idx="906">68125</cx:pt>
          <cx:pt idx="907">68125</cx:pt>
          <cx:pt idx="908">68125</cx:pt>
          <cx:pt idx="909">68125</cx:pt>
          <cx:pt idx="910">68125</cx:pt>
          <cx:pt idx="911">68125</cx:pt>
          <cx:pt idx="912">68125</cx:pt>
          <cx:pt idx="913">68125</cx:pt>
          <cx:pt idx="914">68125</cx:pt>
          <cx:pt idx="915">68125</cx:pt>
          <cx:pt idx="916">68125</cx:pt>
          <cx:pt idx="917">68125</cx:pt>
          <cx:pt idx="918">68125</cx:pt>
          <cx:pt idx="919">68125</cx:pt>
          <cx:pt idx="920">68125</cx:pt>
          <cx:pt idx="921">68125</cx:pt>
          <cx:pt idx="922">68125</cx:pt>
          <cx:pt idx="923">68125</cx:pt>
          <cx:pt idx="924">68125</cx:pt>
          <cx:pt idx="925">68125</cx:pt>
          <cx:pt idx="926">68125</cx:pt>
          <cx:pt idx="927">68125</cx:pt>
          <cx:pt idx="928">68125</cx:pt>
          <cx:pt idx="929">68125</cx:pt>
          <cx:pt idx="930">68125</cx:pt>
          <cx:pt idx="931">68125</cx:pt>
          <cx:pt idx="932">68125</cx:pt>
          <cx:pt idx="933">68125</cx:pt>
          <cx:pt idx="934">68125</cx:pt>
          <cx:pt idx="935">68125</cx:pt>
          <cx:pt idx="936">68125</cx:pt>
          <cx:pt idx="937">68125</cx:pt>
          <cx:pt idx="938">68125</cx:pt>
          <cx:pt idx="939">68125</cx:pt>
          <cx:pt idx="940">68125</cx:pt>
          <cx:pt idx="941">68125</cx:pt>
          <cx:pt idx="942">68125</cx:pt>
          <cx:pt idx="943">68125</cx:pt>
          <cx:pt idx="944">68125</cx:pt>
          <cx:pt idx="945">68125</cx:pt>
          <cx:pt idx="946">68125</cx:pt>
          <cx:pt idx="947">68133</cx:pt>
          <cx:pt idx="948">68133</cx:pt>
          <cx:pt idx="949">68133</cx:pt>
          <cx:pt idx="950">68133</cx:pt>
          <cx:pt idx="951">68133</cx:pt>
          <cx:pt idx="952">68133</cx:pt>
          <cx:pt idx="953">68133</cx:pt>
          <cx:pt idx="954">68133</cx:pt>
          <cx:pt idx="955">68133</cx:pt>
          <cx:pt idx="956">68133</cx:pt>
          <cx:pt idx="957">68133</cx:pt>
          <cx:pt idx="958">68133</cx:pt>
          <cx:pt idx="959">68133</cx:pt>
          <cx:pt idx="960">68133</cx:pt>
          <cx:pt idx="961">68133</cx:pt>
          <cx:pt idx="962">68133</cx:pt>
          <cx:pt idx="963">68133</cx:pt>
          <cx:pt idx="964">68133</cx:pt>
          <cx:pt idx="965">68133</cx:pt>
          <cx:pt idx="966">68133</cx:pt>
          <cx:pt idx="967">68133</cx:pt>
          <cx:pt idx="968">68133</cx:pt>
          <cx:pt idx="969">68133</cx:pt>
          <cx:pt idx="970">68133</cx:pt>
          <cx:pt idx="971">68133</cx:pt>
          <cx:pt idx="972">68133</cx:pt>
          <cx:pt idx="973">68133</cx:pt>
          <cx:pt idx="974">68133</cx:pt>
          <cx:pt idx="975">68133</cx:pt>
          <cx:pt idx="976">68133</cx:pt>
          <cx:pt idx="977">68133</cx:pt>
          <cx:pt idx="978">68133</cx:pt>
          <cx:pt idx="979">68133</cx:pt>
          <cx:pt idx="980">68133</cx:pt>
          <cx:pt idx="981">68133</cx:pt>
          <cx:pt idx="982">68133</cx:pt>
          <cx:pt idx="983">68133</cx:pt>
          <cx:pt idx="984">68133</cx:pt>
          <cx:pt idx="985">68133</cx:pt>
          <cx:pt idx="986">68133</cx:pt>
          <cx:pt idx="987">68133</cx:pt>
          <cx:pt idx="988">68133</cx:pt>
          <cx:pt idx="989">68133</cx:pt>
          <cx:pt idx="990">68133</cx:pt>
          <cx:pt idx="991">68133</cx:pt>
          <cx:pt idx="992">68133</cx:pt>
          <cx:pt idx="993">68133</cx:pt>
          <cx:pt idx="994">68137</cx:pt>
          <cx:pt idx="995">68137</cx:pt>
          <cx:pt idx="996">68137</cx:pt>
          <cx:pt idx="997">68137</cx:pt>
          <cx:pt idx="998">68137</cx:pt>
          <cx:pt idx="999">68137</cx:pt>
          <cx:pt idx="1000">68137</cx:pt>
          <cx:pt idx="1001">68137</cx:pt>
          <cx:pt idx="1002">68137</cx:pt>
          <cx:pt idx="1003">68137</cx:pt>
          <cx:pt idx="1004">68137</cx:pt>
          <cx:pt idx="1005">68137</cx:pt>
          <cx:pt idx="1006">68137</cx:pt>
          <cx:pt idx="1007">68137</cx:pt>
          <cx:pt idx="1008">68137</cx:pt>
          <cx:pt idx="1009">68137</cx:pt>
          <cx:pt idx="1010">68137</cx:pt>
          <cx:pt idx="1011">68137</cx:pt>
          <cx:pt idx="1012">68137</cx:pt>
          <cx:pt idx="1013">68137</cx:pt>
          <cx:pt idx="1014">68137</cx:pt>
          <cx:pt idx="1015">68137</cx:pt>
          <cx:pt idx="1016">68137</cx:pt>
          <cx:pt idx="1017">68137</cx:pt>
          <cx:pt idx="1018">68137</cx:pt>
          <cx:pt idx="1019">68137</cx:pt>
          <cx:pt idx="1020">68137</cx:pt>
          <cx:pt idx="1021">68137</cx:pt>
          <cx:pt idx="1022">68137</cx:pt>
          <cx:pt idx="1023">68137</cx:pt>
          <cx:pt idx="1024">68137</cx:pt>
          <cx:pt idx="1025">68137</cx:pt>
          <cx:pt idx="1026">68137</cx:pt>
          <cx:pt idx="1027">68137</cx:pt>
          <cx:pt idx="1028">68137</cx:pt>
          <cx:pt idx="1029">68137</cx:pt>
          <cx:pt idx="1030">68137</cx:pt>
          <cx:pt idx="1031">68137</cx:pt>
          <cx:pt idx="1032">68137</cx:pt>
          <cx:pt idx="1033">68137</cx:pt>
          <cx:pt idx="1034">68137</cx:pt>
          <cx:pt idx="1035">68137</cx:pt>
          <cx:pt idx="1036">68137</cx:pt>
          <cx:pt idx="1037">68137</cx:pt>
          <cx:pt idx="1038">68137</cx:pt>
          <cx:pt idx="1039">68137</cx:pt>
          <cx:pt idx="1040">68137</cx:pt>
          <cx:pt idx="1041">68137</cx:pt>
          <cx:pt idx="1042">68137</cx:pt>
          <cx:pt idx="1043">68137</cx:pt>
          <cx:pt idx="1044">68137</cx:pt>
          <cx:pt idx="1045">68137</cx:pt>
          <cx:pt idx="1046">68137</cx:pt>
          <cx:pt idx="1047">68137</cx:pt>
          <cx:pt idx="1048">68137</cx:pt>
          <cx:pt idx="1049">68137</cx:pt>
          <cx:pt idx="1050">68137</cx:pt>
          <cx:pt idx="1051">68137</cx:pt>
          <cx:pt idx="1052">68137</cx:pt>
          <cx:pt idx="1053">68137</cx:pt>
          <cx:pt idx="1054">68137</cx:pt>
          <cx:pt idx="1055">68137</cx:pt>
          <cx:pt idx="1056">68137</cx:pt>
          <cx:pt idx="1057">68137</cx:pt>
          <cx:pt idx="1058">68137</cx:pt>
          <cx:pt idx="1059">68137</cx:pt>
          <cx:pt idx="1060">68137</cx:pt>
          <cx:pt idx="1061">68137</cx:pt>
          <cx:pt idx="1062">68137</cx:pt>
          <cx:pt idx="1063">68137</cx:pt>
          <cx:pt idx="1064">68137</cx:pt>
          <cx:pt idx="1065">68137</cx:pt>
          <cx:pt idx="1066">68137</cx:pt>
          <cx:pt idx="1067">68137</cx:pt>
          <cx:pt idx="1068">68137</cx:pt>
          <cx:pt idx="1069">68137</cx:pt>
          <cx:pt idx="1070">68137</cx:pt>
          <cx:pt idx="1071">68137</cx:pt>
          <cx:pt idx="1072">68137</cx:pt>
          <cx:pt idx="1073">68137</cx:pt>
          <cx:pt idx="1074">68137</cx:pt>
          <cx:pt idx="1075">68137</cx:pt>
          <cx:pt idx="1076">68137</cx:pt>
          <cx:pt idx="1077">68137</cx:pt>
          <cx:pt idx="1078">68137</cx:pt>
          <cx:pt idx="1079">68137</cx:pt>
          <cx:pt idx="1080">68137</cx:pt>
          <cx:pt idx="1081">68137</cx:pt>
          <cx:pt idx="1082">68137</cx:pt>
          <cx:pt idx="1083">68137</cx:pt>
          <cx:pt idx="1084">68137</cx:pt>
          <cx:pt idx="1085">68137</cx:pt>
          <cx:pt idx="1086">68137</cx:pt>
          <cx:pt idx="1087">68137</cx:pt>
          <cx:pt idx="1088">68137</cx:pt>
          <cx:pt idx="1089">68137</cx:pt>
          <cx:pt idx="1090">68137</cx:pt>
          <cx:pt idx="1091">68137</cx:pt>
          <cx:pt idx="1092">68137</cx:pt>
          <cx:pt idx="1093">68137</cx:pt>
          <cx:pt idx="1094">68137</cx:pt>
          <cx:pt idx="1095">68137</cx:pt>
          <cx:pt idx="1096">68137</cx:pt>
          <cx:pt idx="1097">68137</cx:pt>
          <cx:pt idx="1098">68201</cx:pt>
          <cx:pt idx="1099">68201</cx:pt>
          <cx:pt idx="1100">68201</cx:pt>
          <cx:pt idx="1101">68201</cx:pt>
          <cx:pt idx="1102">68207</cx:pt>
          <cx:pt idx="1103">68207</cx:pt>
          <cx:pt idx="1104">68207</cx:pt>
          <cx:pt idx="1105">68207</cx:pt>
          <cx:pt idx="1106">68207</cx:pt>
          <cx:pt idx="1107">68217</cx:pt>
          <cx:pt idx="1108">68217</cx:pt>
          <cx:pt idx="1109">68217</cx:pt>
          <cx:pt idx="1110">68217</cx:pt>
          <cx:pt idx="1111">68217</cx:pt>
          <cx:pt idx="1112">68217</cx:pt>
          <cx:pt idx="1113">68217</cx:pt>
          <cx:pt idx="1114">68217</cx:pt>
          <cx:pt idx="1115">68217</cx:pt>
          <cx:pt idx="1116">68217</cx:pt>
          <cx:pt idx="1117">68217</cx:pt>
          <cx:pt idx="1118">68217</cx:pt>
          <cx:pt idx="1119">68217</cx:pt>
          <cx:pt idx="1120">68217</cx:pt>
          <cx:pt idx="1121">68217</cx:pt>
          <cx:pt idx="1122">68217</cx:pt>
          <cx:pt idx="1123">68217</cx:pt>
          <cx:pt idx="1124">68217</cx:pt>
          <cx:pt idx="1125">68217</cx:pt>
          <cx:pt idx="1126">68217</cx:pt>
          <cx:pt idx="1127">68217</cx:pt>
          <cx:pt idx="1128">68217</cx:pt>
          <cx:pt idx="1129">68217</cx:pt>
          <cx:pt idx="1130">68227</cx:pt>
          <cx:pt idx="1131">68227</cx:pt>
          <cx:pt idx="1132">68227</cx:pt>
          <cx:pt idx="1133">68227</cx:pt>
          <cx:pt idx="1134">68227</cx:pt>
          <cx:pt idx="1135">68227</cx:pt>
          <cx:pt idx="1136">68227</cx:pt>
          <cx:pt idx="1137">68227</cx:pt>
          <cx:pt idx="1138">68227</cx:pt>
          <cx:pt idx="1139">68227</cx:pt>
          <cx:pt idx="1140">68227</cx:pt>
          <cx:pt idx="1141">68227</cx:pt>
          <cx:pt idx="1142">68227</cx:pt>
          <cx:pt idx="1143">68227</cx:pt>
          <cx:pt idx="1144">68227</cx:pt>
          <cx:pt idx="1145">68227</cx:pt>
          <cx:pt idx="1146">68227</cx:pt>
          <cx:pt idx="1147">68233</cx:pt>
          <cx:pt idx="1148">68233</cx:pt>
          <cx:pt idx="1149">68233</cx:pt>
          <cx:pt idx="1150">68233</cx:pt>
          <cx:pt idx="1151">68233</cx:pt>
          <cx:pt idx="1152">68233</cx:pt>
          <cx:pt idx="1153">68233</cx:pt>
          <cx:pt idx="1154">68233</cx:pt>
          <cx:pt idx="1155">68233</cx:pt>
          <cx:pt idx="1156">68233</cx:pt>
          <cx:pt idx="1157">68233</cx:pt>
          <cx:pt idx="1158">68233</cx:pt>
          <cx:pt idx="1159">68233</cx:pt>
          <cx:pt idx="1160">68233</cx:pt>
          <cx:pt idx="1161">68233</cx:pt>
          <cx:pt idx="1162">68233</cx:pt>
          <cx:pt idx="1163">68233</cx:pt>
          <cx:pt idx="1164">68233</cx:pt>
          <cx:pt idx="1165">68233</cx:pt>
          <cx:pt idx="1166">68233</cx:pt>
          <cx:pt idx="1167">68233</cx:pt>
          <cx:pt idx="1168">68233</cx:pt>
          <cx:pt idx="1169">68233</cx:pt>
          <cx:pt idx="1170">68233</cx:pt>
          <cx:pt idx="1171">68233</cx:pt>
          <cx:pt idx="1172">68233</cx:pt>
          <cx:pt idx="1173">68233</cx:pt>
          <cx:pt idx="1174">68233</cx:pt>
          <cx:pt idx="1175">68233</cx:pt>
          <cx:pt idx="1176">68233</cx:pt>
          <cx:pt idx="1177">68233</cx:pt>
          <cx:pt idx="1178">68233</cx:pt>
          <cx:pt idx="1179">68233</cx:pt>
          <cx:pt idx="1180">68233</cx:pt>
          <cx:pt idx="1181">68233</cx:pt>
          <cx:pt idx="1182">68233</cx:pt>
          <cx:pt idx="1183">68233</cx:pt>
          <cx:pt idx="1184">68237</cx:pt>
          <cx:pt idx="1185">68237</cx:pt>
          <cx:pt idx="1186">68237</cx:pt>
          <cx:pt idx="1187">68237</cx:pt>
          <cx:pt idx="1188">68237</cx:pt>
          <cx:pt idx="1189">68237</cx:pt>
          <cx:pt idx="1190">68237</cx:pt>
          <cx:pt idx="1191">68237</cx:pt>
          <cx:pt idx="1192">68237</cx:pt>
          <cx:pt idx="1193">68237</cx:pt>
          <cx:pt idx="1194">68237</cx:pt>
          <cx:pt idx="1195">68237</cx:pt>
          <cx:pt idx="1196">68237</cx:pt>
          <cx:pt idx="1197">68237</cx:pt>
          <cx:pt idx="1198">68237</cx:pt>
          <cx:pt idx="1199">68237</cx:pt>
          <cx:pt idx="1200">68237</cx:pt>
          <cx:pt idx="1201">68237</cx:pt>
          <cx:pt idx="1202">68237</cx:pt>
          <cx:pt idx="1203">68237</cx:pt>
          <cx:pt idx="1204">68237</cx:pt>
          <cx:pt idx="1205">68237</cx:pt>
          <cx:pt idx="1206">68237</cx:pt>
          <cx:pt idx="1207">68237</cx:pt>
          <cx:pt idx="1208">68237</cx:pt>
          <cx:pt idx="1209">68237</cx:pt>
          <cx:pt idx="1210">68237</cx:pt>
          <cx:pt idx="1211">68237</cx:pt>
          <cx:pt idx="1212">68237</cx:pt>
          <cx:pt idx="1213">68237</cx:pt>
          <cx:pt idx="1214">68237</cx:pt>
          <cx:pt idx="1215">68237</cx:pt>
          <cx:pt idx="1216">68237</cx:pt>
          <cx:pt idx="1217">68237</cx:pt>
          <cx:pt idx="1218">68237</cx:pt>
          <cx:pt idx="1219">68237</cx:pt>
          <cx:pt idx="1220">68237</cx:pt>
          <cx:pt idx="1221">68241</cx:pt>
          <cx:pt idx="1222">68241</cx:pt>
          <cx:pt idx="1223">68241</cx:pt>
          <cx:pt idx="1224">68241</cx:pt>
          <cx:pt idx="1225">68241</cx:pt>
          <cx:pt idx="1226">68241</cx:pt>
          <cx:pt idx="1227">68241</cx:pt>
          <cx:pt idx="1228">68241</cx:pt>
          <cx:pt idx="1229">68241</cx:pt>
          <cx:pt idx="1230">68241</cx:pt>
          <cx:pt idx="1231">68241</cx:pt>
          <cx:pt idx="1232">68241</cx:pt>
          <cx:pt idx="1233">68241</cx:pt>
          <cx:pt idx="1234">68241</cx:pt>
          <cx:pt idx="1235">68241</cx:pt>
          <cx:pt idx="1236">68241</cx:pt>
          <cx:pt idx="1237">68241</cx:pt>
          <cx:pt idx="1238">68241</cx:pt>
          <cx:pt idx="1239">68255</cx:pt>
          <cx:pt idx="1240">68255</cx:pt>
          <cx:pt idx="1241">68255</cx:pt>
          <cx:pt idx="1242">68255</cx:pt>
          <cx:pt idx="1243">68255</cx:pt>
          <cx:pt idx="1244">68255</cx:pt>
          <cx:pt idx="1245">68255</cx:pt>
          <cx:pt idx="1246">68255</cx:pt>
          <cx:pt idx="1247">68255</cx:pt>
          <cx:pt idx="1248">68255</cx:pt>
          <cx:pt idx="1249">68255</cx:pt>
          <cx:pt idx="1250">68255</cx:pt>
          <cx:pt idx="1251">68255</cx:pt>
          <cx:pt idx="1252">68255</cx:pt>
          <cx:pt idx="1253">68255</cx:pt>
          <cx:pt idx="1254">68255</cx:pt>
          <cx:pt idx="1255">68255</cx:pt>
          <cx:pt idx="1256">68255</cx:pt>
          <cx:pt idx="1257">68255</cx:pt>
          <cx:pt idx="1258">68255</cx:pt>
          <cx:pt idx="1259">68255</cx:pt>
          <cx:pt idx="1260">68255</cx:pt>
          <cx:pt idx="1261">68255</cx:pt>
          <cx:pt idx="1262">68255</cx:pt>
          <cx:pt idx="1263">68271</cx:pt>
          <cx:pt idx="1264">68271</cx:pt>
          <cx:pt idx="1265">68271</cx:pt>
          <cx:pt idx="1266">68271</cx:pt>
          <cx:pt idx="1267">68271</cx:pt>
          <cx:pt idx="1268">68271</cx:pt>
          <cx:pt idx="1269">68271</cx:pt>
          <cx:pt idx="1270">68271</cx:pt>
          <cx:pt idx="1271">68271</cx:pt>
          <cx:pt idx="1272">68271</cx:pt>
          <cx:pt idx="1273">68271</cx:pt>
          <cx:pt idx="1274">68271</cx:pt>
          <cx:pt idx="1275">68271</cx:pt>
          <cx:pt idx="1276">68303</cx:pt>
          <cx:pt idx="1277">68303</cx:pt>
          <cx:pt idx="1278">68303</cx:pt>
          <cx:pt idx="1279">68303</cx:pt>
          <cx:pt idx="1280">68303</cx:pt>
          <cx:pt idx="1281">68303</cx:pt>
          <cx:pt idx="1282">68303</cx:pt>
          <cx:pt idx="1283">68303</cx:pt>
          <cx:pt idx="1284">68303</cx:pt>
          <cx:pt idx="1285">68303</cx:pt>
          <cx:pt idx="1286">68303</cx:pt>
          <cx:pt idx="1287">68303</cx:pt>
          <cx:pt idx="1288">68303</cx:pt>
          <cx:pt idx="1289">68303</cx:pt>
          <cx:pt idx="1290">68303</cx:pt>
          <cx:pt idx="1291">68303</cx:pt>
          <cx:pt idx="1292">68303</cx:pt>
          <cx:pt idx="1293">68303</cx:pt>
          <cx:pt idx="1294">68303</cx:pt>
          <cx:pt idx="1295">68303</cx:pt>
          <cx:pt idx="1296">68303</cx:pt>
          <cx:pt idx="1297">68303</cx:pt>
          <cx:pt idx="1298">68303</cx:pt>
          <cx:pt idx="1299">68303</cx:pt>
          <cx:pt idx="1300">68303</cx:pt>
          <cx:pt idx="1301">68303</cx:pt>
          <cx:pt idx="1302">68303</cx:pt>
          <cx:pt idx="1303">68303</cx:pt>
          <cx:pt idx="1304">68303</cx:pt>
          <cx:pt idx="1305">68303</cx:pt>
          <cx:pt idx="1306">68303</cx:pt>
          <cx:pt idx="1307">68303</cx:pt>
          <cx:pt idx="1308">68303</cx:pt>
          <cx:pt idx="1309">68303</cx:pt>
          <cx:pt idx="1310">68303</cx:pt>
          <cx:pt idx="1311">68303</cx:pt>
          <cx:pt idx="1312">68303</cx:pt>
          <cx:pt idx="1313">68303</cx:pt>
          <cx:pt idx="1314">68303</cx:pt>
          <cx:pt idx="1315">68303</cx:pt>
          <cx:pt idx="1316">68321</cx:pt>
          <cx:pt idx="1317">68321</cx:pt>
          <cx:pt idx="1318">68321</cx:pt>
          <cx:pt idx="1319">68321</cx:pt>
          <cx:pt idx="1320">68321</cx:pt>
          <cx:pt idx="1321">68321</cx:pt>
          <cx:pt idx="1322">68321</cx:pt>
          <cx:pt idx="1323">68321</cx:pt>
          <cx:pt idx="1324">68321</cx:pt>
          <cx:pt idx="1325">68321</cx:pt>
          <cx:pt idx="1326">68321</cx:pt>
          <cx:pt idx="1327">68321</cx:pt>
          <cx:pt idx="1328">68321</cx:pt>
          <cx:pt idx="1329">68321</cx:pt>
          <cx:pt idx="1330">68321</cx:pt>
          <cx:pt idx="1331">68321</cx:pt>
          <cx:pt idx="1332">68321</cx:pt>
          <cx:pt idx="1333">68321</cx:pt>
          <cx:pt idx="1334">68321</cx:pt>
          <cx:pt idx="1335">68321</cx:pt>
          <cx:pt idx="1336">68321</cx:pt>
          <cx:pt idx="1337">68321</cx:pt>
          <cx:pt idx="1338">68321</cx:pt>
          <cx:pt idx="1339">68321</cx:pt>
          <cx:pt idx="1340">68321</cx:pt>
          <cx:pt idx="1341">68321</cx:pt>
          <cx:pt idx="1342">68321</cx:pt>
          <cx:pt idx="1343">68321</cx:pt>
          <cx:pt idx="1344">68321</cx:pt>
          <cx:pt idx="1345">68321</cx:pt>
          <cx:pt idx="1346">68321</cx:pt>
          <cx:pt idx="1347">68321</cx:pt>
          <cx:pt idx="1348">68321</cx:pt>
          <cx:pt idx="1349">68321</cx:pt>
          <cx:pt idx="1350">68321</cx:pt>
          <cx:pt idx="1351">68321</cx:pt>
          <cx:pt idx="1352">68321</cx:pt>
          <cx:pt idx="1353">68321</cx:pt>
          <cx:pt idx="1354">68321</cx:pt>
          <cx:pt idx="1355">68321</cx:pt>
          <cx:pt idx="1356">68321</cx:pt>
          <cx:pt idx="1357">68321</cx:pt>
          <cx:pt idx="1358">68321</cx:pt>
          <cx:pt idx="1359">68321</cx:pt>
          <cx:pt idx="1360">68321</cx:pt>
          <cx:pt idx="1361">68321</cx:pt>
          <cx:pt idx="1362">68321</cx:pt>
          <cx:pt idx="1363">68321</cx:pt>
          <cx:pt idx="1364">68321</cx:pt>
          <cx:pt idx="1365">68321</cx:pt>
          <cx:pt idx="1366">68321</cx:pt>
          <cx:pt idx="1367">68321</cx:pt>
          <cx:pt idx="1368">68329</cx:pt>
          <cx:pt idx="1369">68329</cx:pt>
          <cx:pt idx="1370">68329</cx:pt>
          <cx:pt idx="1371">68329</cx:pt>
          <cx:pt idx="1372">68329</cx:pt>
          <cx:pt idx="1373">68329</cx:pt>
          <cx:pt idx="1374">68405</cx:pt>
          <cx:pt idx="1375">68405</cx:pt>
          <cx:pt idx="1376">68405</cx:pt>
          <cx:pt idx="1377">68405</cx:pt>
          <cx:pt idx="1378">68405</cx:pt>
          <cx:pt idx="1379">68405</cx:pt>
          <cx:pt idx="1380">68405</cx:pt>
          <cx:pt idx="1381">68405</cx:pt>
          <cx:pt idx="1382">68405</cx:pt>
          <cx:pt idx="1383">68405</cx:pt>
          <cx:pt idx="1384">68405</cx:pt>
          <cx:pt idx="1385">68405</cx:pt>
          <cx:pt idx="1386">68405</cx:pt>
          <cx:pt idx="1387">68405</cx:pt>
          <cx:pt idx="1388">68405</cx:pt>
          <cx:pt idx="1389">68405</cx:pt>
          <cx:pt idx="1390">68405</cx:pt>
          <cx:pt idx="1391">68405</cx:pt>
          <cx:pt idx="1392">68405</cx:pt>
          <cx:pt idx="1393">68405</cx:pt>
          <cx:pt idx="1394">68405</cx:pt>
          <cx:pt idx="1395">68405</cx:pt>
          <cx:pt idx="1396">68405</cx:pt>
          <cx:pt idx="1397">68405</cx:pt>
          <cx:pt idx="1398">68405</cx:pt>
          <cx:pt idx="1399">68405</cx:pt>
          <cx:pt idx="1400">68405</cx:pt>
          <cx:pt idx="1401">68405</cx:pt>
          <cx:pt idx="1402">68405</cx:pt>
          <cx:pt idx="1403">68405</cx:pt>
          <cx:pt idx="1404">68405</cx:pt>
          <cx:pt idx="1405">68405</cx:pt>
          <cx:pt idx="1406">68405</cx:pt>
          <cx:pt idx="1407">68405</cx:pt>
          <cx:pt idx="1408">68405</cx:pt>
          <cx:pt idx="1409">68405</cx:pt>
          <cx:pt idx="1410">68411</cx:pt>
          <cx:pt idx="1411">68411</cx:pt>
          <cx:pt idx="1412">68411</cx:pt>
          <cx:pt idx="1413">68411</cx:pt>
          <cx:pt idx="1414">68411</cx:pt>
          <cx:pt idx="1415">68411</cx:pt>
          <cx:pt idx="1416">68411</cx:pt>
          <cx:pt idx="1417">68411</cx:pt>
          <cx:pt idx="1418">68411</cx:pt>
          <cx:pt idx="1419">68411</cx:pt>
          <cx:pt idx="1420">68411</cx:pt>
          <cx:pt idx="1421">68411</cx:pt>
          <cx:pt idx="1422">68411</cx:pt>
          <cx:pt idx="1423">68411</cx:pt>
          <cx:pt idx="1424">68411</cx:pt>
          <cx:pt idx="1425">68411</cx:pt>
          <cx:pt idx="1426">68411</cx:pt>
          <cx:pt idx="1427">68411</cx:pt>
          <cx:pt idx="1428">68411</cx:pt>
          <cx:pt idx="1429">68411</cx:pt>
          <cx:pt idx="1430">68411</cx:pt>
          <cx:pt idx="1431">68411</cx:pt>
          <cx:pt idx="1432">68411</cx:pt>
          <cx:pt idx="1433">68411</cx:pt>
          <cx:pt idx="1434">68411</cx:pt>
          <cx:pt idx="1435">68411</cx:pt>
          <cx:pt idx="1436">68411</cx:pt>
          <cx:pt idx="1437">68411</cx:pt>
          <cx:pt idx="1438">68411</cx:pt>
          <cx:pt idx="1439">68411</cx:pt>
          <cx:pt idx="1440">68411</cx:pt>
          <cx:pt idx="1441">68411</cx:pt>
          <cx:pt idx="1442">68411</cx:pt>
          <cx:pt idx="1443">68411</cx:pt>
          <cx:pt idx="1444">68411</cx:pt>
          <cx:pt idx="1445">68411</cx:pt>
          <cx:pt idx="1446">68411</cx:pt>
          <cx:pt idx="1447">68411</cx:pt>
          <cx:pt idx="1448">68411</cx:pt>
          <cx:pt idx="1449">68411</cx:pt>
          <cx:pt idx="1450">68411</cx:pt>
          <cx:pt idx="1451">68411</cx:pt>
          <cx:pt idx="1452">68411</cx:pt>
          <cx:pt idx="1453">68411</cx:pt>
          <cx:pt idx="1454">68411</cx:pt>
          <cx:pt idx="1455">68411</cx:pt>
          <cx:pt idx="1456">68411</cx:pt>
          <cx:pt idx="1457">68411</cx:pt>
          <cx:pt idx="1458">68411</cx:pt>
          <cx:pt idx="1459">68411</cx:pt>
          <cx:pt idx="1460">68411</cx:pt>
          <cx:pt idx="1461">68411</cx:pt>
          <cx:pt idx="1462">68411</cx:pt>
          <cx:pt idx="1463">68411</cx:pt>
          <cx:pt idx="1464">68411</cx:pt>
          <cx:pt idx="1465">68411</cx:pt>
          <cx:pt idx="1466">68411</cx:pt>
          <cx:pt idx="1467">68411</cx:pt>
          <cx:pt idx="1468">68411</cx:pt>
          <cx:pt idx="1469">68411</cx:pt>
          <cx:pt idx="1470">68411</cx:pt>
          <cx:pt idx="1471">68411</cx:pt>
          <cx:pt idx="1472">68411</cx:pt>
          <cx:pt idx="1473">68411</cx:pt>
          <cx:pt idx="1474">68411</cx:pt>
          <cx:pt idx="1475">68411</cx:pt>
          <cx:pt idx="1476">68411</cx:pt>
          <cx:pt idx="1477">68411</cx:pt>
          <cx:pt idx="1478">68411</cx:pt>
          <cx:pt idx="1479">68411</cx:pt>
          <cx:pt idx="1480">68411</cx:pt>
          <cx:pt idx="1481">68411</cx:pt>
          <cx:pt idx="1482">68411</cx:pt>
          <cx:pt idx="1483">68411</cx:pt>
          <cx:pt idx="1484">68411</cx:pt>
          <cx:pt idx="1485">68411</cx:pt>
          <cx:pt idx="1486">68411</cx:pt>
          <cx:pt idx="1487">68411</cx:pt>
          <cx:pt idx="1488">68411</cx:pt>
          <cx:pt idx="1489">68411</cx:pt>
          <cx:pt idx="1490">68411</cx:pt>
          <cx:pt idx="1491">68411</cx:pt>
          <cx:pt idx="1492">68411</cx:pt>
          <cx:pt idx="1493">68411</cx:pt>
          <cx:pt idx="1494">68417</cx:pt>
          <cx:pt idx="1495">68417</cx:pt>
          <cx:pt idx="1496">68417</cx:pt>
          <cx:pt idx="1497">68417</cx:pt>
          <cx:pt idx="1498">68417</cx:pt>
          <cx:pt idx="1499">68417</cx:pt>
          <cx:pt idx="1500">68417</cx:pt>
          <cx:pt idx="1501">68417</cx:pt>
          <cx:pt idx="1502">68417</cx:pt>
          <cx:pt idx="1503">68417</cx:pt>
          <cx:pt idx="1504">68417</cx:pt>
          <cx:pt idx="1505">68417</cx:pt>
          <cx:pt idx="1506">68417</cx:pt>
          <cx:pt idx="1507">68417</cx:pt>
          <cx:pt idx="1508">68417</cx:pt>
          <cx:pt idx="1509">68417</cx:pt>
          <cx:pt idx="1510">68417</cx:pt>
          <cx:pt idx="1511">68417</cx:pt>
          <cx:pt idx="1512">68417</cx:pt>
          <cx:pt idx="1513">68417</cx:pt>
          <cx:pt idx="1514">68417</cx:pt>
          <cx:pt idx="1515">68417</cx:pt>
          <cx:pt idx="1516">68417</cx:pt>
          <cx:pt idx="1517">68417</cx:pt>
          <cx:pt idx="1518">68417</cx:pt>
          <cx:pt idx="1519">68417</cx:pt>
          <cx:pt idx="1520">68417</cx:pt>
          <cx:pt idx="1521">68417</cx:pt>
          <cx:pt idx="1522">68417</cx:pt>
          <cx:pt idx="1523">68417</cx:pt>
          <cx:pt idx="1524">68417</cx:pt>
          <cx:pt idx="1525">68417</cx:pt>
          <cx:pt idx="1526">68417</cx:pt>
          <cx:pt idx="1527">68417</cx:pt>
          <cx:pt idx="1528">68417</cx:pt>
          <cx:pt idx="1529">68417</cx:pt>
          <cx:pt idx="1530">68417</cx:pt>
          <cx:pt idx="1531">68417</cx:pt>
          <cx:pt idx="1532">68417</cx:pt>
          <cx:pt idx="1533">68417</cx:pt>
          <cx:pt idx="1534">68417</cx:pt>
          <cx:pt idx="1535">68417</cx:pt>
          <cx:pt idx="1536">68417</cx:pt>
          <cx:pt idx="1537">68417</cx:pt>
          <cx:pt idx="1538">68417</cx:pt>
          <cx:pt idx="1539">68417</cx:pt>
          <cx:pt idx="1540">68417</cx:pt>
          <cx:pt idx="1541">68531</cx:pt>
          <cx:pt idx="1542">68531</cx:pt>
          <cx:pt idx="1543">68531</cx:pt>
          <cx:pt idx="1544">68531</cx:pt>
          <cx:pt idx="1545">68531</cx:pt>
          <cx:pt idx="1546">68531</cx:pt>
          <cx:pt idx="1547">68531</cx:pt>
          <cx:pt idx="1548">68531</cx:pt>
          <cx:pt idx="1549">68531</cx:pt>
          <cx:pt idx="1550">68531</cx:pt>
          <cx:pt idx="1551">68531</cx:pt>
          <cx:pt idx="1552">68531</cx:pt>
          <cx:pt idx="1553">68531</cx:pt>
          <cx:pt idx="1554">68531</cx:pt>
          <cx:pt idx="1555">68531</cx:pt>
          <cx:pt idx="1556">68531</cx:pt>
          <cx:pt idx="1557">68531</cx:pt>
          <cx:pt idx="1558">68531</cx:pt>
          <cx:pt idx="1559">68531</cx:pt>
          <cx:pt idx="1560">68531</cx:pt>
          <cx:pt idx="1561">68531</cx:pt>
          <cx:pt idx="1562">68531</cx:pt>
          <cx:pt idx="1563">68611</cx:pt>
          <cx:pt idx="1564">68611</cx:pt>
          <cx:pt idx="1565">68611</cx:pt>
          <cx:pt idx="1566">68611</cx:pt>
          <cx:pt idx="1567">68611</cx:pt>
          <cx:pt idx="1568">68611</cx:pt>
          <cx:pt idx="1569">68611</cx:pt>
          <cx:pt idx="1570">68611</cx:pt>
          <cx:pt idx="1571">68611</cx:pt>
          <cx:pt idx="1572">68611</cx:pt>
          <cx:pt idx="1573">68629</cx:pt>
          <cx:pt idx="1574">68629</cx:pt>
          <cx:pt idx="1575">68629</cx:pt>
          <cx:pt idx="1576">68629</cx:pt>
          <cx:pt idx="1577">68629</cx:pt>
          <cx:pt idx="1578">68629</cx:pt>
          <cx:pt idx="1579">68629</cx:pt>
          <cx:pt idx="1580">68629</cx:pt>
          <cx:pt idx="1581">68629</cx:pt>
          <cx:pt idx="1582">68629</cx:pt>
          <cx:pt idx="1583">68629</cx:pt>
          <cx:pt idx="1584">68629</cx:pt>
          <cx:pt idx="1585">68629</cx:pt>
          <cx:pt idx="1586">68629</cx:pt>
          <cx:pt idx="1587">68629</cx:pt>
          <cx:pt idx="1588">68629</cx:pt>
          <cx:pt idx="1589">68629</cx:pt>
          <cx:pt idx="1590">68629</cx:pt>
          <cx:pt idx="1591">68629</cx:pt>
          <cx:pt idx="1592">68629</cx:pt>
          <cx:pt idx="1593">68629</cx:pt>
          <cx:pt idx="1594">68629</cx:pt>
          <cx:pt idx="1595">68629</cx:pt>
          <cx:pt idx="1596">68629</cx:pt>
          <cx:pt idx="1597">68629</cx:pt>
          <cx:pt idx="1598">68629</cx:pt>
          <cx:pt idx="1599">68629</cx:pt>
          <cx:pt idx="1600">68629</cx:pt>
          <cx:pt idx="1601">68629</cx:pt>
          <cx:pt idx="1602">68629</cx:pt>
          <cx:pt idx="1603">68711</cx:pt>
          <cx:pt idx="1604">68711</cx:pt>
          <cx:pt idx="1605">68711</cx:pt>
          <cx:pt idx="1606">68711</cx:pt>
          <cx:pt idx="1607">68711</cx:pt>
          <cx:pt idx="1608">68711</cx:pt>
          <cx:pt idx="1609">68711</cx:pt>
          <cx:pt idx="1610">68711</cx:pt>
          <cx:pt idx="1611">68711</cx:pt>
          <cx:pt idx="1612">68711</cx:pt>
          <cx:pt idx="1613">68723</cx:pt>
          <cx:pt idx="1614">68723</cx:pt>
          <cx:pt idx="1615">68723</cx:pt>
          <cx:pt idx="1616">68723</cx:pt>
          <cx:pt idx="1617">68723</cx:pt>
          <cx:pt idx="1618">68723</cx:pt>
          <cx:pt idx="1619">68723</cx:pt>
          <cx:pt idx="1620">68723</cx:pt>
          <cx:pt idx="1621">68723</cx:pt>
          <cx:pt idx="1622">68805</cx:pt>
          <cx:pt idx="1623">68805</cx:pt>
          <cx:pt idx="1624">68805</cx:pt>
          <cx:pt idx="1625">68805</cx:pt>
          <cx:pt idx="1626">68805</cx:pt>
          <cx:pt idx="1627">68805</cx:pt>
          <cx:pt idx="1628">68805</cx:pt>
          <cx:pt idx="1629">68805</cx:pt>
          <cx:pt idx="1630">68805</cx:pt>
          <cx:pt idx="1631">68805</cx:pt>
          <cx:pt idx="1632">68805</cx:pt>
          <cx:pt idx="1633">68805</cx:pt>
          <cx:pt idx="1634">68805</cx:pt>
          <cx:pt idx="1635">68805</cx:pt>
          <cx:pt idx="1636">68805</cx:pt>
          <cx:pt idx="1637">68805</cx:pt>
          <cx:pt idx="1638">68805</cx:pt>
          <cx:pt idx="1639">68805</cx:pt>
          <cx:pt idx="1640">68805</cx:pt>
          <cx:pt idx="1641">68805</cx:pt>
          <cx:pt idx="1642">68805</cx:pt>
          <cx:pt idx="1643">68805</cx:pt>
          <cx:pt idx="1644">68805</cx:pt>
          <cx:pt idx="1645">68805</cx:pt>
          <cx:pt idx="1646">68805</cx:pt>
          <cx:pt idx="1647">68805</cx:pt>
          <cx:pt idx="1648">68805</cx:pt>
          <cx:pt idx="1649">68805</cx:pt>
          <cx:pt idx="1650">68805</cx:pt>
          <cx:pt idx="1651">68805</cx:pt>
          <cx:pt idx="1652">68805</cx:pt>
          <cx:pt idx="1653">68809</cx:pt>
          <cx:pt idx="1654">68809</cx:pt>
          <cx:pt idx="1655">68809</cx:pt>
          <cx:pt idx="1656">68809</cx:pt>
          <cx:pt idx="1657">68809</cx:pt>
          <cx:pt idx="1658">68809</cx:pt>
          <cx:pt idx="1659">68809</cx:pt>
          <cx:pt idx="1660">68809</cx:pt>
          <cx:pt idx="1661">68809</cx:pt>
          <cx:pt idx="1662">68809</cx:pt>
          <cx:pt idx="1663">68809</cx:pt>
          <cx:pt idx="1664">68809</cx:pt>
          <cx:pt idx="1665">68809</cx:pt>
          <cx:pt idx="1666">68809</cx:pt>
          <cx:pt idx="1667">68809</cx:pt>
          <cx:pt idx="1668">68809</cx:pt>
          <cx:pt idx="1669">68809</cx:pt>
          <cx:pt idx="1670">68809</cx:pt>
          <cx:pt idx="1671">68809</cx:pt>
          <cx:pt idx="1672">68809</cx:pt>
          <cx:pt idx="1673">68809</cx:pt>
          <cx:pt idx="1674">68809</cx:pt>
          <cx:pt idx="1675">68809</cx:pt>
          <cx:pt idx="1676">68809</cx:pt>
          <cx:pt idx="1677">68809</cx:pt>
          <cx:pt idx="1678">68809</cx:pt>
          <cx:pt idx="1679">68809</cx:pt>
          <cx:pt idx="1680">68809</cx:pt>
          <cx:pt idx="1681">68809</cx:pt>
          <cx:pt idx="1682">68809</cx:pt>
          <cx:pt idx="1683">68809</cx:pt>
          <cx:pt idx="1684">68809</cx:pt>
          <cx:pt idx="1685">68809</cx:pt>
          <cx:pt idx="1686">68809</cx:pt>
          <cx:pt idx="1687">68809</cx:pt>
          <cx:pt idx="1688">68809</cx:pt>
          <cx:pt idx="1689">68809</cx:pt>
          <cx:pt idx="1690">68809</cx:pt>
          <cx:pt idx="1691">68809</cx:pt>
          <cx:pt idx="1692">68809</cx:pt>
          <cx:pt idx="1693">68809</cx:pt>
          <cx:pt idx="1694">68809</cx:pt>
          <cx:pt idx="1695">68809</cx:pt>
          <cx:pt idx="1696">68809</cx:pt>
          <cx:pt idx="1697">68809</cx:pt>
          <cx:pt idx="1698">68809</cx:pt>
          <cx:pt idx="1699">68809</cx:pt>
          <cx:pt idx="1700">68809</cx:pt>
          <cx:pt idx="1701">68809</cx:pt>
          <cx:pt idx="1702">68809</cx:pt>
          <cx:pt idx="1703">68809</cx:pt>
          <cx:pt idx="1704">68809</cx:pt>
          <cx:pt idx="1705">68809</cx:pt>
          <cx:pt idx="1706">68809</cx:pt>
          <cx:pt idx="1707">68809</cx:pt>
          <cx:pt idx="1708">68809</cx:pt>
          <cx:pt idx="1709">68809</cx:pt>
          <cx:pt idx="1710">68809</cx:pt>
          <cx:pt idx="1711">68809</cx:pt>
          <cx:pt idx="1712">68809</cx:pt>
          <cx:pt idx="1713">68809</cx:pt>
          <cx:pt idx="1714">68809</cx:pt>
          <cx:pt idx="1715">68809</cx:pt>
          <cx:pt idx="1716">68809</cx:pt>
          <cx:pt idx="1717">68809</cx:pt>
          <cx:pt idx="1718">68809</cx:pt>
          <cx:pt idx="1719">68809</cx:pt>
          <cx:pt idx="1720">68809</cx:pt>
          <cx:pt idx="1721">68809</cx:pt>
          <cx:pt idx="1722">68809</cx:pt>
          <cx:pt idx="1723">68809</cx:pt>
          <cx:pt idx="1724">68809</cx:pt>
          <cx:pt idx="1725">68809</cx:pt>
          <cx:pt idx="1726">71927</cx:pt>
          <cx:pt idx="1727">71927</cx:pt>
          <cx:pt idx="1728">71927</cx:pt>
          <cx:pt idx="1729">71927</cx:pt>
          <cx:pt idx="1730">71927</cx:pt>
          <cx:pt idx="1731">71927</cx:pt>
          <cx:pt idx="1732">71927</cx:pt>
          <cx:pt idx="1733">71927</cx:pt>
          <cx:pt idx="1734">71927</cx:pt>
          <cx:pt idx="1735">71927</cx:pt>
          <cx:pt idx="1736">71927</cx:pt>
          <cx:pt idx="1737">71927</cx:pt>
          <cx:pt idx="1738">71927</cx:pt>
          <cx:pt idx="1739">71927</cx:pt>
          <cx:pt idx="1740">71927</cx:pt>
          <cx:pt idx="1741">71927</cx:pt>
          <cx:pt idx="1742">71927</cx:pt>
          <cx:pt idx="1743">71927</cx:pt>
          <cx:pt idx="1744">71927</cx:pt>
          <cx:pt idx="1745">71927</cx:pt>
          <cx:pt idx="1746">71927</cx:pt>
          <cx:pt idx="1747">71927</cx:pt>
          <cx:pt idx="1748">71927</cx:pt>
          <cx:pt idx="1749">71927</cx:pt>
          <cx:pt idx="1750">74330</cx:pt>
          <cx:pt idx="1751">74330</cx:pt>
          <cx:pt idx="1752">74330</cx:pt>
          <cx:pt idx="1753">74330</cx:pt>
          <cx:pt idx="1754">74330</cx:pt>
          <cx:pt idx="1755">74330</cx:pt>
          <cx:pt idx="1756">74862</cx:pt>
          <cx:pt idx="1757">74862</cx:pt>
          <cx:pt idx="1758">74862</cx:pt>
          <cx:pt idx="1759">74862</cx:pt>
          <cx:pt idx="1760">74862</cx:pt>
          <cx:pt idx="1761">74862</cx:pt>
          <cx:pt idx="1762">74862</cx:pt>
          <cx:pt idx="1763">74862</cx:pt>
          <cx:pt idx="1764">74862</cx:pt>
          <cx:pt idx="1765">74862</cx:pt>
          <cx:pt idx="1766">74862</cx:pt>
          <cx:pt idx="1767">74862</cx:pt>
          <cx:pt idx="1768">74862</cx:pt>
          <cx:pt idx="1769">74862</cx:pt>
          <cx:pt idx="1770">74862</cx:pt>
          <cx:pt idx="1771">74862</cx:pt>
          <cx:pt idx="1772">74862</cx:pt>
          <cx:pt idx="1773">74862</cx:pt>
          <cx:pt idx="1774">74862</cx:pt>
          <cx:pt idx="1775">74862</cx:pt>
          <cx:pt idx="1776">74862</cx:pt>
          <cx:pt idx="1777">74862</cx:pt>
          <cx:pt idx="1778">74862</cx:pt>
          <cx:pt idx="1779">74862</cx:pt>
          <cx:pt idx="1780">74862</cx:pt>
          <cx:pt idx="1781">74862</cx:pt>
          <cx:pt idx="1782">74862</cx:pt>
          <cx:pt idx="1783">74862</cx:pt>
          <cx:pt idx="1784">74862</cx:pt>
          <cx:pt idx="1785">74862</cx:pt>
          <cx:pt idx="1786">74862</cx:pt>
          <cx:pt idx="1787">74862</cx:pt>
          <cx:pt idx="1788">74862</cx:pt>
          <cx:pt idx="1789">74862</cx:pt>
          <cx:pt idx="1790">74862</cx:pt>
          <cx:pt idx="1791">74862</cx:pt>
          <cx:pt idx="1792">74862</cx:pt>
          <cx:pt idx="1793">74862</cx:pt>
          <cx:pt idx="1794">74862</cx:pt>
          <cx:pt idx="1795">74862</cx:pt>
          <cx:pt idx="1796">74874</cx:pt>
          <cx:pt idx="1797">74874</cx:pt>
          <cx:pt idx="1798">74874</cx:pt>
          <cx:pt idx="1799">74874</cx:pt>
          <cx:pt idx="1800">74874</cx:pt>
          <cx:pt idx="1801">74874</cx:pt>
          <cx:pt idx="1802">74874</cx:pt>
          <cx:pt idx="1803">74874</cx:pt>
          <cx:pt idx="1804">74874</cx:pt>
          <cx:pt idx="1805">74874</cx:pt>
          <cx:pt idx="1806">74874</cx:pt>
          <cx:pt idx="1807">74874</cx:pt>
          <cx:pt idx="1808">74874</cx:pt>
          <cx:pt idx="1809">74874</cx:pt>
          <cx:pt idx="1810">74874</cx:pt>
          <cx:pt idx="1811">74874</cx:pt>
          <cx:pt idx="1812">74874</cx:pt>
          <cx:pt idx="1813">74874</cx:pt>
          <cx:pt idx="1814">74874</cx:pt>
          <cx:pt idx="1815">74874</cx:pt>
          <cx:pt idx="1816">74874</cx:pt>
          <cx:pt idx="1817">74874</cx:pt>
          <cx:pt idx="1818">74874</cx:pt>
          <cx:pt idx="1819">74874</cx:pt>
          <cx:pt idx="1820">74874</cx:pt>
          <cx:pt idx="1821">76531</cx:pt>
          <cx:pt idx="1822">76531</cx:pt>
          <cx:pt idx="1823">76531</cx:pt>
          <cx:pt idx="1824">76531</cx:pt>
          <cx:pt idx="1825">76531</cx:pt>
          <cx:pt idx="1826">76531</cx:pt>
          <cx:pt idx="1827">76631</cx:pt>
          <cx:pt idx="1828">76631</cx:pt>
          <cx:pt idx="1829">76631</cx:pt>
          <cx:pt idx="1830">76631</cx:pt>
          <cx:pt idx="1831">76631</cx:pt>
          <cx:pt idx="1832">76631</cx:pt>
          <cx:pt idx="1833">76631</cx:pt>
          <cx:pt idx="1834">76631</cx:pt>
          <cx:pt idx="1835">76631</cx:pt>
          <cx:pt idx="1836">76631</cx:pt>
          <cx:pt idx="1837">76631</cx:pt>
          <cx:pt idx="1838">76631</cx:pt>
          <cx:pt idx="1839">76631</cx:pt>
          <cx:pt idx="1840">76631</cx:pt>
          <cx:pt idx="1841">76631</cx:pt>
          <cx:pt idx="1842">76631</cx:pt>
          <cx:pt idx="1843">76631</cx:pt>
          <cx:pt idx="1844">76631</cx:pt>
          <cx:pt idx="1845">76631</cx:pt>
          <cx:pt idx="1846">76631</cx:pt>
          <cx:pt idx="1847">76631</cx:pt>
          <cx:pt idx="1848">76631</cx:pt>
          <cx:pt idx="1849">76631</cx:pt>
          <cx:pt idx="1850">76631</cx:pt>
          <cx:pt idx="1851">76631</cx:pt>
          <cx:pt idx="1852">76631</cx:pt>
          <cx:pt idx="1853">76631</cx:pt>
          <cx:pt idx="1854">76631</cx:pt>
          <cx:pt idx="1855">76631</cx:pt>
          <cx:pt idx="1856">76631</cx:pt>
          <cx:pt idx="1857">76631</cx:pt>
          <cx:pt idx="1858">76631</cx:pt>
          <cx:pt idx="1859">76631</cx:pt>
          <cx:pt idx="1860">77207</cx:pt>
          <cx:pt idx="1861">77207</cx:pt>
          <cx:pt idx="1862">77207</cx:pt>
          <cx:pt idx="1863">77207</cx:pt>
          <cx:pt idx="1864">77207</cx:pt>
          <cx:pt idx="1865">77207</cx:pt>
          <cx:pt idx="1866">77207</cx:pt>
          <cx:pt idx="1867">77207</cx:pt>
          <cx:pt idx="1868">77207</cx:pt>
          <cx:pt idx="1869">77207</cx:pt>
          <cx:pt idx="1870">77207</cx:pt>
          <cx:pt idx="1871">77207</cx:pt>
          <cx:pt idx="1872">77207</cx:pt>
          <cx:pt idx="1873">77207</cx:pt>
          <cx:pt idx="1874">77207</cx:pt>
          <cx:pt idx="1875">77207</cx:pt>
          <cx:pt idx="1876">77207</cx:pt>
          <cx:pt idx="1877">77207</cx:pt>
          <cx:pt idx="1878">77207</cx:pt>
          <cx:pt idx="1879">77207</cx:pt>
          <cx:pt idx="1880">77207</cx:pt>
          <cx:pt idx="1881">84707</cx:pt>
          <cx:pt idx="1882">84707</cx:pt>
          <cx:pt idx="1883">84772</cx:pt>
          <cx:pt idx="1884">84772</cx:pt>
          <cx:pt idx="1885">84772</cx:pt>
          <cx:pt idx="1886">84772</cx:pt>
          <cx:pt idx="1887">84772</cx:pt>
          <cx:pt idx="1888">84772</cx:pt>
          <cx:pt idx="1889">84772</cx:pt>
          <cx:pt idx="1890">84772</cx:pt>
          <cx:pt idx="1891">84772</cx:pt>
          <cx:pt idx="1892">84772</cx:pt>
          <cx:pt idx="1893">84772</cx:pt>
          <cx:pt idx="1894">84772</cx:pt>
          <cx:pt idx="1895">84772</cx:pt>
          <cx:pt idx="1896">84772</cx:pt>
          <cx:pt idx="1897">84772</cx:pt>
          <cx:pt idx="1898">84772</cx:pt>
          <cx:pt idx="1899">84772</cx:pt>
          <cx:pt idx="1900">84772</cx:pt>
          <cx:pt idx="1901">84772</cx:pt>
          <cx:pt idx="1902">84772</cx:pt>
          <cx:pt idx="1903">84772</cx:pt>
          <cx:pt idx="1904">84772</cx:pt>
        </cx:lvl>
      </cx:strDim>
      <cx:numDim type="val">
        <cx:lvl ptCount="1905" formatCode="General">
          <cx:pt idx="0">-40.213642213642117</cx:pt>
          <cx:pt idx="1">-12.684397163120636</cx:pt>
          <cx:pt idx="2">-9.6843971631206358</cx:pt>
          <cx:pt idx="3">-13.684397163120636</cx:pt>
          <cx:pt idx="4">-51.213642213642117</cx:pt>
          <cx:pt idx="5">-14.684397163120636</cx:pt>
          <cx:pt idx="6">6.3156028368793642</cx:pt>
          <cx:pt idx="7">-38.213642213642117</cx:pt>
          <cx:pt idx="8">-42.213642213642117</cx:pt>
          <cx:pt idx="9">5.3156028368793642</cx:pt>
          <cx:pt idx="10">-3.2136422136421174</cx:pt>
          <cx:pt idx="11">-27.684397163120636</cx:pt>
          <cx:pt idx="12">-2.6843971631206358</cx:pt>
          <cx:pt idx="13">-31.213642213642117</cx:pt>
          <cx:pt idx="14">-32.684397163120636</cx:pt>
          <cx:pt idx="15">-29.213642213642117</cx:pt>
          <cx:pt idx="16">-1.6843971631206358</cx:pt>
          <cx:pt idx="17">-29.213642213642117</cx:pt>
          <cx:pt idx="18">-30.684397163120636</cx:pt>
          <cx:pt idx="19">-29.213642213642117</cx:pt>
          <cx:pt idx="20">-9.6843971631206358</cx:pt>
          <cx:pt idx="21">-6.6843971631206358</cx:pt>
          <cx:pt idx="22">-1.6843971631206358</cx:pt>
          <cx:pt idx="23">-20.213642213642117</cx:pt>
          <cx:pt idx="24">0.31560283687936419</cx:pt>
          <cx:pt idx="25">-6.6843971631206358</cx:pt>
          <cx:pt idx="26">-27.684397163120636</cx:pt>
          <cx:pt idx="27">-21.684397163120636</cx:pt>
          <cx:pt idx="28">-19.684397163120636</cx:pt>
          <cx:pt idx="29">9.3156028368793642</cx:pt>
          <cx:pt idx="30">3.7863577863578826</cx:pt>
          <cx:pt idx="31">-10.684397163120636</cx:pt>
          <cx:pt idx="32">-7.2136422136421174</cx:pt>
          <cx:pt idx="33">-5.6843971631206358</cx:pt>
          <cx:pt idx="34">-20.684397163120636</cx:pt>
          <cx:pt idx="35">-12.213642213642117</cx:pt>
          <cx:pt idx="36">-20.213642213642117</cx:pt>
          <cx:pt idx="37">-12.213642213642117</cx:pt>
          <cx:pt idx="38">-20.213642213642117</cx:pt>
          <cx:pt idx="39">-51.684397163120636</cx:pt>
          <cx:pt idx="40">-23.213642213642117</cx:pt>
          <cx:pt idx="41">-35.684397163120636</cx:pt>
          <cx:pt idx="42">-30.684397163120636</cx:pt>
          <cx:pt idx="43">-13.684397163120636</cx:pt>
          <cx:pt idx="44">-31.684397163120636</cx:pt>
          <cx:pt idx="45">-25.213642213642117</cx:pt>
          <cx:pt idx="46">30.315602836879364</cx:pt>
          <cx:pt idx="47">-27.213642213642117</cx:pt>
          <cx:pt idx="48">-25.213642213642117</cx:pt>
          <cx:pt idx="49">19.315602836879364</cx:pt>
          <cx:pt idx="50">-36.213642213642117</cx:pt>
          <cx:pt idx="51">-19.684397163120636</cx:pt>
          <cx:pt idx="52">0.31560283687936419</cx:pt>
          <cx:pt idx="53">-73.213642213642117</cx:pt>
          <cx:pt idx="54">-32.684397163120636</cx:pt>
          <cx:pt idx="55">-28.684397163120636</cx:pt>
          <cx:pt idx="56">-41.213642213642117</cx:pt>
          <cx:pt idx="57">-15.213642213642117</cx:pt>
          <cx:pt idx="58">24.786357786357883</cx:pt>
          <cx:pt idx="59">-31.684397163120636</cx:pt>
          <cx:pt idx="60">-10.684397163120636</cx:pt>
          <cx:pt idx="61">12.315602836879364</cx:pt>
          <cx:pt idx="62">2.3156028368793642</cx:pt>
          <cx:pt idx="63">-8.6843971631206358</cx:pt>
          <cx:pt idx="64">-33.213642213642117</cx:pt>
          <cx:pt idx="65">-21.684397163120636</cx:pt>
          <cx:pt idx="66">-28.684397163120636</cx:pt>
          <cx:pt idx="67">-8.6843971631206358</cx:pt>
          <cx:pt idx="68">-9.6843971631206358</cx:pt>
          <cx:pt idx="69">-27.684397163120636</cx:pt>
          <cx:pt idx="70">-23.684397163120636</cx:pt>
          <cx:pt idx="71">-20.684397163120636</cx:pt>
          <cx:pt idx="72">-30.684397163120636</cx:pt>
          <cx:pt idx="73">-16.684397163120636</cx:pt>
          <cx:pt idx="74">-43.684397163120636</cx:pt>
          <cx:pt idx="75">-12.213642213642117</cx:pt>
          <cx:pt idx="76">-45.213642213642117</cx:pt>
          <cx:pt idx="77">-19.213642213642117</cx:pt>
          <cx:pt idx="78">9.7863577863578826</cx:pt>
          <cx:pt idx="79">4.3156028368793642</cx:pt>
          <cx:pt idx="80">-46.684397163120636</cx:pt>
          <cx:pt idx="81">-8.6843971631206358</cx:pt>
          <cx:pt idx="82">-54.684397163120636</cx:pt>
          <cx:pt idx="83">-25.213642213642117</cx:pt>
          <cx:pt idx="84">-71.684397163120636</cx:pt>
          <cx:pt idx="85">-21.684397163120636</cx:pt>
          <cx:pt idx="86">-6.6843971631206358</cx:pt>
          <cx:pt idx="87">-44.213642213642117</cx:pt>
          <cx:pt idx="88">-30.684397163120636</cx:pt>
          <cx:pt idx="89">-24.684397163120636</cx:pt>
          <cx:pt idx="90">-22.213642213642117</cx:pt>
          <cx:pt idx="91">15.315602836879364</cx:pt>
          <cx:pt idx="92">-3.6843971631206358</cx:pt>
          <cx:pt idx="93">7.7863577863578826</cx:pt>
          <cx:pt idx="94">3.7863577863578826</cx:pt>
          <cx:pt idx="95">22.315602836879364</cx:pt>
          <cx:pt idx="96">14.786357786357883</cx:pt>
          <cx:pt idx="97">4.3156028368793642</cx:pt>
          <cx:pt idx="98">8.3156028368793642</cx:pt>
          <cx:pt idx="99">22.786357786357883</cx:pt>
          <cx:pt idx="100">3.7863577863578826</cx:pt>
          <cx:pt idx="101">0.78635778635788256</cx:pt>
          <cx:pt idx="102">16.315602836879364</cx:pt>
          <cx:pt idx="103">20.786357786357883</cx:pt>
          <cx:pt idx="104">11.315602836879364</cx:pt>
          <cx:pt idx="105">11.315602836879364</cx:pt>
          <cx:pt idx="106">-16.684397163120636</cx:pt>
          <cx:pt idx="107">24.315602836879364</cx:pt>
          <cx:pt idx="108">24.315602836879364</cx:pt>
          <cx:pt idx="109">-19.684397163120636</cx:pt>
          <cx:pt idx="110">-1.6843971631206358</cx:pt>
          <cx:pt idx="111">0.31560283687936419</cx:pt>
          <cx:pt idx="112">14.786357786357883</cx:pt>
          <cx:pt idx="113">-13.684397163120636</cx:pt>
          <cx:pt idx="114">-10.684397163120636</cx:pt>
          <cx:pt idx="115">44.786357786357883</cx:pt>
          <cx:pt idx="116">-19.684397163120636</cx:pt>
          <cx:pt idx="117">0.31560283687936419</cx:pt>
          <cx:pt idx="118">6.3156028368793642</cx:pt>
          <cx:pt idx="119">53.786357786357883</cx:pt>
          <cx:pt idx="120">-1.6843971631206358</cx:pt>
          <cx:pt idx="121">5.3156028368793642</cx:pt>
          <cx:pt idx="122">20.315602836879364</cx:pt>
          <cx:pt idx="123">-1.2136422136421174</cx:pt>
          <cx:pt idx="124">11.315602836879364</cx:pt>
          <cx:pt idx="125">11.315602836879364</cx:pt>
          <cx:pt idx="126">-30.684397163120636</cx:pt>
          <cx:pt idx="127">-3.6843971631206358</cx:pt>
          <cx:pt idx="128">44.786357786357883</cx:pt>
          <cx:pt idx="129">2.7863577863578826</cx:pt>
          <cx:pt idx="130">-8.6843971631206358</cx:pt>
          <cx:pt idx="131">16.786357786357883</cx:pt>
          <cx:pt idx="132">29.786357786357883</cx:pt>
          <cx:pt idx="133">24.786357786357883</cx:pt>
          <cx:pt idx="134">31.786357786357883</cx:pt>
          <cx:pt idx="135">35.315602836879364</cx:pt>
          <cx:pt idx="136">36.786357786357883</cx:pt>
          <cx:pt idx="137">20.786357786357883</cx:pt>
          <cx:pt idx="138">31.786357786357883</cx:pt>
          <cx:pt idx="139">-29.213642213642117</cx:pt>
          <cx:pt idx="140">-1.2136422136421174</cx:pt>
          <cx:pt idx="141">9.7863577863578826</cx:pt>
          <cx:pt idx="142">0.78635778635788256</cx:pt>
          <cx:pt idx="143">31.786357786357883</cx:pt>
          <cx:pt idx="144">54.786357786357883</cx:pt>
          <cx:pt idx="145">21.786357786357883</cx:pt>
          <cx:pt idx="146">50.786357786357883</cx:pt>
          <cx:pt idx="147">11.786357786357883</cx:pt>
          <cx:pt idx="148">24.786357786357883</cx:pt>
          <cx:pt idx="149">6.7863577863578826</cx:pt>
          <cx:pt idx="150">31.786357786357883</cx:pt>
          <cx:pt idx="151">36.786357786357883</cx:pt>
          <cx:pt idx="152">18.786357786357883</cx:pt>
          <cx:pt idx="153">29.786357786357883</cx:pt>
          <cx:pt idx="154">22.786357786357883</cx:pt>
          <cx:pt idx="155">-15.213642213642117</cx:pt>
          <cx:pt idx="156">28.786357786357883</cx:pt>
          <cx:pt idx="157">22.786357786357883</cx:pt>
          <cx:pt idx="158">7.7863577863578826</cx:pt>
          <cx:pt idx="159">-14.684397163120636</cx:pt>
          <cx:pt idx="160">-3.6843971631206358</cx:pt>
          <cx:pt idx="161">26.315602836879364</cx:pt>
          <cx:pt idx="162">1.3156028368793642</cx:pt>
          <cx:pt idx="163">24.315602836879364</cx:pt>
          <cx:pt idx="164">15.315602836879364</cx:pt>
          <cx:pt idx="165">9.3156028368793642</cx:pt>
          <cx:pt idx="166">23.315602836879364</cx:pt>
          <cx:pt idx="167">54.315602836879364</cx:pt>
          <cx:pt idx="168">49.315602836879364</cx:pt>
          <cx:pt idx="169">5.3156028368793642</cx:pt>
          <cx:pt idx="170">15.315602836879364</cx:pt>
          <cx:pt idx="171">5.3156028368793642</cx:pt>
          <cx:pt idx="172">-6.6843971631206358</cx:pt>
          <cx:pt idx="173">54.315602836879364</cx:pt>
          <cx:pt idx="174">12.315602836879364</cx:pt>
          <cx:pt idx="175">32.315602836879364</cx:pt>
          <cx:pt idx="176">1.3156028368793642</cx:pt>
          <cx:pt idx="177">13.315602836879364</cx:pt>
          <cx:pt idx="178">9.3156028368793642</cx:pt>
          <cx:pt idx="179">-8.6843971631206358</cx:pt>
          <cx:pt idx="180">15.315602836879364</cx:pt>
          <cx:pt idx="181">1.3156028368793642</cx:pt>
          <cx:pt idx="182">1.3156028368793642</cx:pt>
          <cx:pt idx="183">9.7863577863578826</cx:pt>
          <cx:pt idx="184">-11.213642213642117</cx:pt>
          <cx:pt idx="185">30.315602836879364</cx:pt>
          <cx:pt idx="186">-33.213642213642117</cx:pt>
          <cx:pt idx="187">28.315602836879364</cx:pt>
          <cx:pt idx="188">2.3156028368793642</cx:pt>
          <cx:pt idx="189">10.786357786357883</cx:pt>
          <cx:pt idx="190">25.786357786357883</cx:pt>
          <cx:pt idx="191">32.786357786357883</cx:pt>
          <cx:pt idx="192">5.7863577863578826</cx:pt>
          <cx:pt idx="193">11.315602836879364</cx:pt>
          <cx:pt idx="194">-14.213642213642117</cx:pt>
          <cx:pt idx="195">22.315602836879364</cx:pt>
          <cx:pt idx="196">-0.21364221364211744</cx:pt>
          <cx:pt idx="197">-7.2136422136421174</cx:pt>
          <cx:pt idx="198">8.3156028368793642</cx:pt>
          <cx:pt idx="199">7.7863577863578826</cx:pt>
          <cx:pt idx="200">16.786357786357883</cx:pt>
          <cx:pt idx="201">-16.684397163120636</cx:pt>
          <cx:pt idx="202">-0.21364221364211744</cx:pt>
          <cx:pt idx="203">-27.213642213642117</cx:pt>
          <cx:pt idx="204">-27.684397163120636</cx:pt>
          <cx:pt idx="205">11.315602836879364</cx:pt>
          <cx:pt idx="206">16.786357786357883</cx:pt>
          <cx:pt idx="207">-18.213642213642117</cx:pt>
          <cx:pt idx="208">18.786357786357883</cx:pt>
          <cx:pt idx="209">-14.213642213642117</cx:pt>
          <cx:pt idx="210">-12.684397163120636</cx:pt>
          <cx:pt idx="211">3.7863577863578826</cx:pt>
          <cx:pt idx="212">-36.213642213642117</cx:pt>
          <cx:pt idx="213">-9.2136422136421174</cx:pt>
          <cx:pt idx="214">26.786357786357883</cx:pt>
          <cx:pt idx="215">0.31560283687936419</cx:pt>
          <cx:pt idx="216">9.3156028368793642</cx:pt>
          <cx:pt idx="217">6.7863577863578826</cx:pt>
          <cx:pt idx="218">5.7863577863578826</cx:pt>
          <cx:pt idx="219">-1.6843971631206358</cx:pt>
          <cx:pt idx="220">-3.2136422136421174</cx:pt>
          <cx:pt idx="221">-3.6843971631206358</cx:pt>
          <cx:pt idx="222">-18.213642213642117</cx:pt>
          <cx:pt idx="223">15.315602836879364</cx:pt>
          <cx:pt idx="224">-3.2136422136421174</cx:pt>
          <cx:pt idx="225">-1.6843971631206358</cx:pt>
          <cx:pt idx="226">31.786357786357883</cx:pt>
          <cx:pt idx="227">-12.213642213642117</cx:pt>
          <cx:pt idx="228">-11.213642213642117</cx:pt>
          <cx:pt idx="229">-30.213642213642117</cx:pt>
          <cx:pt idx="230">5.3156028368793642</cx:pt>
          <cx:pt idx="231">6.3156028368793642</cx:pt>
          <cx:pt idx="232">-17.684397163120636</cx:pt>
          <cx:pt idx="233">3.7863577863578826</cx:pt>
          <cx:pt idx="234">8.3156028368793642</cx:pt>
          <cx:pt idx="235">-1.6843971631206358</cx:pt>
          <cx:pt idx="236">-3.6843971631206358</cx:pt>
          <cx:pt idx="237">2.3156028368793642</cx:pt>
          <cx:pt idx="238">12.315602836879364</cx:pt>
          <cx:pt idx="239">36.786357786357883</cx:pt>
          <cx:pt idx="240">-18.213642213642117</cx:pt>
          <cx:pt idx="241">2.7863577863578826</cx:pt>
          <cx:pt idx="242">33.786357786357883</cx:pt>
          <cx:pt idx="243">13.786357786357883</cx:pt>
          <cx:pt idx="244">7.7863577863578826</cx:pt>
          <cx:pt idx="245">21.786357786357883</cx:pt>
          <cx:pt idx="246">2.7863577863578826</cx:pt>
          <cx:pt idx="247">-15.213642213642117</cx:pt>
          <cx:pt idx="248">-12.213642213642117</cx:pt>
          <cx:pt idx="249">-5.2136422136421174</cx:pt>
          <cx:pt idx="250">0.78635778635788256</cx:pt>
          <cx:pt idx="251">-5.2136422136421174</cx:pt>
          <cx:pt idx="252">21.786357786357883</cx:pt>
          <cx:pt idx="253">-4.2136422136421174</cx:pt>
          <cx:pt idx="254">14.786357786357883</cx:pt>
          <cx:pt idx="255">-8.6843971631206358</cx:pt>
          <cx:pt idx="256">5.3156028368793642</cx:pt>
          <cx:pt idx="257">-5.6843971631206358</cx:pt>
          <cx:pt idx="258">41.315602836879364</cx:pt>
          <cx:pt idx="259">-6.6843971631206358</cx:pt>
          <cx:pt idx="260">2.3156028368793642</cx:pt>
          <cx:pt idx="261">-24.684397163120636</cx:pt>
          <cx:pt idx="262">-24.684397163120636</cx:pt>
          <cx:pt idx="263">8.3156028368793642</cx:pt>
          <cx:pt idx="264">-10.684397163120636</cx:pt>
          <cx:pt idx="265">20.315602836879364</cx:pt>
          <cx:pt idx="266">11.315602836879364</cx:pt>
          <cx:pt idx="267">-2.6843971631206358</cx:pt>
          <cx:pt idx="268">-0.21364221364211744</cx:pt>
          <cx:pt idx="269">20.315602836879364</cx:pt>
          <cx:pt idx="270">5.3156028368793642</cx:pt>
          <cx:pt idx="271">-10.684397163120636</cx:pt>
          <cx:pt idx="272">39.786357786357883</cx:pt>
          <cx:pt idx="273">15.315602836879364</cx:pt>
          <cx:pt idx="274">5.3156028368793642</cx:pt>
          <cx:pt idx="275">5.7863577863578826</cx:pt>
          <cx:pt idx="276">30.315602836879364</cx:pt>
          <cx:pt idx="277">-3.6843971631206358</cx:pt>
          <cx:pt idx="278">11.786357786357883</cx:pt>
          <cx:pt idx="279">0.31560283687936419</cx:pt>
          <cx:pt idx="280">31.315602836879364</cx:pt>
          <cx:pt idx="281">6.3156028368793642</cx:pt>
          <cx:pt idx="282">-27.684397163120636</cx:pt>
          <cx:pt idx="283">8.3156028368793642</cx:pt>
          <cx:pt idx="284">-12.213642213642117</cx:pt>
          <cx:pt idx="285">-8.6843971631206358</cx:pt>
          <cx:pt idx="286">17.786357786357883</cx:pt>
          <cx:pt idx="287">-13.684397163120636</cx:pt>
          <cx:pt idx="288">-5.6843971631206358</cx:pt>
          <cx:pt idx="289">-19.684397163120636</cx:pt>
          <cx:pt idx="290">-1.6843971631206358</cx:pt>
          <cx:pt idx="291">13.786357786357883</cx:pt>
          <cx:pt idx="292">9.3156028368793642</cx:pt>
          <cx:pt idx="293">-36.213642213642117</cx:pt>
          <cx:pt idx="294">-0.21364221364211744</cx:pt>
          <cx:pt idx="295">-16.213642213642117</cx:pt>
          <cx:pt idx="296">-3.2136422136421174</cx:pt>
          <cx:pt idx="297">25.786357786357883</cx:pt>
          <cx:pt idx="298">-22.213642213642117</cx:pt>
          <cx:pt idx="299">-3.2136422136421174</cx:pt>
          <cx:pt idx="300">-30.213642213642117</cx:pt>
          <cx:pt idx="301">-3.2136422136421174</cx:pt>
          <cx:pt idx="302">-5.2136422136421174</cx:pt>
          <cx:pt idx="303">-46.213642213642117</cx:pt>
          <cx:pt idx="304">42.315602836879364</cx:pt>
          <cx:pt idx="305">28.315602836879364</cx:pt>
          <cx:pt idx="306">11.315602836879364</cx:pt>
          <cx:pt idx="307">28.315602836879364</cx:pt>
          <cx:pt idx="308">-19.684397163120636</cx:pt>
          <cx:pt idx="309">-1.6843971631206358</cx:pt>
          <cx:pt idx="310">6.3156028368793642</cx:pt>
          <cx:pt idx="311">28.315602836879364</cx:pt>
          <cx:pt idx="312">-13.684397163120636</cx:pt>
          <cx:pt idx="313">27.315602836879364</cx:pt>
          <cx:pt idx="314">-42.684397163120636</cx:pt>
          <cx:pt idx="315">-31.684397163120636</cx:pt>
          <cx:pt idx="316">-10.684397163120636</cx:pt>
          <cx:pt idx="317">31.315602836879364</cx:pt>
          <cx:pt idx="318">-10.684397163120636</cx:pt>
          <cx:pt idx="319">-28.684397163120636</cx:pt>
          <cx:pt idx="320">-1.2136422136421174</cx:pt>
          <cx:pt idx="321">-0.21364221364211744</cx:pt>
          <cx:pt idx="322">16.315602836879364</cx:pt>
          <cx:pt idx="323">4.3156028368793642</cx:pt>
          <cx:pt idx="324">-4.2136422136421174</cx:pt>
          <cx:pt idx="325">7.7863577863578826</cx:pt>
          <cx:pt idx="326">15.315602836879364</cx:pt>
          <cx:pt idx="327">-16.684397163120636</cx:pt>
          <cx:pt idx="328">39.315602836879364</cx:pt>
          <cx:pt idx="329">11.786357786357883</cx:pt>
          <cx:pt idx="330">1.3156028368793642</cx:pt>
          <cx:pt idx="331">27.315602836879364</cx:pt>
          <cx:pt idx="332">5.3156028368793642</cx:pt>
          <cx:pt idx="333">24.786357786357883</cx:pt>
          <cx:pt idx="334">-9.6843971631206358</cx:pt>
          <cx:pt idx="335">-5.2136422136421174</cx:pt>
          <cx:pt idx="336">39.315602836879364</cx:pt>
          <cx:pt idx="337">6.7863577863578826</cx:pt>
          <cx:pt idx="338">-15.213642213642117</cx:pt>
          <cx:pt idx="339">2.3156028368793642</cx:pt>
          <cx:pt idx="340">-3.2136422136421174</cx:pt>
          <cx:pt idx="341">-5.6843971631206358</cx:pt>
          <cx:pt idx="342">19.315602836879364</cx:pt>
          <cx:pt idx="343">12.315602836879364</cx:pt>
          <cx:pt idx="344">9.7863577863578826</cx:pt>
          <cx:pt idx="345">-16.213642213642117</cx:pt>
          <cx:pt idx="346">17.786357786357883</cx:pt>
          <cx:pt idx="347">20.315602836879364</cx:pt>
          <cx:pt idx="348">24.786357786357883</cx:pt>
          <cx:pt idx="349">39.786357786357883</cx:pt>
          <cx:pt idx="350">50.315602836879364</cx:pt>
          <cx:pt idx="351">13.786357786357883</cx:pt>
          <cx:pt idx="352">24.315602836879364</cx:pt>
          <cx:pt idx="353">-10.684397163120636</cx:pt>
          <cx:pt idx="354">-5.6843971631206358</cx:pt>
          <cx:pt idx="355">-15.213642213642117</cx:pt>
          <cx:pt idx="356">0.31560283687936419</cx:pt>
          <cx:pt idx="357">19.315602836879364</cx:pt>
          <cx:pt idx="358">-3.2136422136421174</cx:pt>
          <cx:pt idx="359">-19.684397163120636</cx:pt>
          <cx:pt idx="360">2.3156028368793642</cx:pt>
          <cx:pt idx="361">12.315602836879364</cx:pt>
          <cx:pt idx="362">9.3156028368793642</cx:pt>
          <cx:pt idx="363">-8.6843971631206358</cx:pt>
          <cx:pt idx="364">-38.684397163120636</cx:pt>
          <cx:pt idx="365">-19.684397163120636</cx:pt>
          <cx:pt idx="366">-7.2136422136421174</cx:pt>
          <cx:pt idx="367">-11.213642213642117</cx:pt>
          <cx:pt idx="368">6.3156028368793642</cx:pt>
          <cx:pt idx="369">11.786357786357883</cx:pt>
          <cx:pt idx="370">-1.6843971631206358</cx:pt>
          <cx:pt idx="371">-18.213642213642117</cx:pt>
          <cx:pt idx="372">-46.213642213642117</cx:pt>
          <cx:pt idx="373">22.786357786357883</cx:pt>
          <cx:pt idx="374">13.315602836879364</cx:pt>
          <cx:pt idx="375">26.315602836879364</cx:pt>
          <cx:pt idx="376">27.315602836879364</cx:pt>
          <cx:pt idx="377">30.315602836879364</cx:pt>
          <cx:pt idx="378">-9.6843971631206358</cx:pt>
          <cx:pt idx="379">13.786357786357883</cx:pt>
          <cx:pt idx="380">24.315602836879364</cx:pt>
          <cx:pt idx="381">20.786357786357883</cx:pt>
          <cx:pt idx="382">13.315602836879364</cx:pt>
          <cx:pt idx="383">0.78635778635788256</cx:pt>
          <cx:pt idx="384">28.315602836879364</cx:pt>
          <cx:pt idx="385">-19.684397163120636</cx:pt>
          <cx:pt idx="386">37.315602836879364</cx:pt>
          <cx:pt idx="387">-12.213642213642117</cx:pt>
          <cx:pt idx="388">-2.6843971631206358</cx:pt>
          <cx:pt idx="389">16.315602836879364</cx:pt>
          <cx:pt idx="390">25.786357786357883</cx:pt>
          <cx:pt idx="391">11.786357786357883</cx:pt>
          <cx:pt idx="392">4.3156028368793642</cx:pt>
          <cx:pt idx="393">38.315602836879364</cx:pt>
          <cx:pt idx="394">-31.684397163120636</cx:pt>
          <cx:pt idx="395">11.315602836879364</cx:pt>
          <cx:pt idx="396">-0.21364221364211744</cx:pt>
          <cx:pt idx="397">11.786357786357883</cx:pt>
          <cx:pt idx="398">0.31560283687936419</cx:pt>
          <cx:pt idx="399">16.786357786357883</cx:pt>
          <cx:pt idx="400">4.3156028368793642</cx:pt>
          <cx:pt idx="401">-1.2136422136421174</cx:pt>
          <cx:pt idx="402">18.786357786357883</cx:pt>
          <cx:pt idx="403">0.31560283687936419</cx:pt>
          <cx:pt idx="404">13.786357786357883</cx:pt>
          <cx:pt idx="405">13.315602836879364</cx:pt>
          <cx:pt idx="406">5.7863577863578826</cx:pt>
          <cx:pt idx="407">20.786357786357883</cx:pt>
          <cx:pt idx="408">-8.6843971631206358</cx:pt>
          <cx:pt idx="409">5.3156028368793642</cx:pt>
          <cx:pt idx="410">-8.2136422136421174</cx:pt>
          <cx:pt idx="411">10.786357786357883</cx:pt>
          <cx:pt idx="412">-11.213642213642117</cx:pt>
          <cx:pt idx="413">23.315602836879364</cx:pt>
          <cx:pt idx="414">22.315602836879364</cx:pt>
          <cx:pt idx="415">-45.213642213642117</cx:pt>
          <cx:pt idx="416">-12.684397163120636</cx:pt>
          <cx:pt idx="417">21.786357786357883</cx:pt>
          <cx:pt idx="418">-18.213642213642117</cx:pt>
          <cx:pt idx="419">36.786357786357883</cx:pt>
          <cx:pt idx="420">-12.684397163120636</cx:pt>
          <cx:pt idx="421">7.7863577863578826</cx:pt>
          <cx:pt idx="422">14.786357786357883</cx:pt>
          <cx:pt idx="423">5.7863577863578826</cx:pt>
          <cx:pt idx="424">27.315602836879364</cx:pt>
          <cx:pt idx="425">22.786357786357883</cx:pt>
          <cx:pt idx="426">10.786357786357883</cx:pt>
          <cx:pt idx="427">35.786357786357883</cx:pt>
          <cx:pt idx="428">12.315602836879364</cx:pt>
          <cx:pt idx="429">-8.2136422136421174</cx:pt>
          <cx:pt idx="430">18.786357786357883</cx:pt>
          <cx:pt idx="431">4.3156028368793642</cx:pt>
          <cx:pt idx="432">20.315602836879364</cx:pt>
          <cx:pt idx="433">5.3156028368793642</cx:pt>
          <cx:pt idx="434">19.315602836879364</cx:pt>
          <cx:pt idx="435">-8.2136422136421174</cx:pt>
          <cx:pt idx="436">20.315602836879364</cx:pt>
          <cx:pt idx="437">26.315602836879364</cx:pt>
          <cx:pt idx="438">28.786357786357883</cx:pt>
          <cx:pt idx="439">21.786357786357883</cx:pt>
          <cx:pt idx="440">12.315602836879364</cx:pt>
          <cx:pt idx="441">7.7863577863578826</cx:pt>
          <cx:pt idx="442">2.7863577863578826</cx:pt>
          <cx:pt idx="443">5.3156028368793642</cx:pt>
          <cx:pt idx="444">5.7863577863578826</cx:pt>
          <cx:pt idx="445">9.3156028368793642</cx:pt>
          <cx:pt idx="446">38.315602836879364</cx:pt>
          <cx:pt idx="447">-8.6843971631206358</cx:pt>
          <cx:pt idx="448">31.786357786357883</cx:pt>
          <cx:pt idx="449">14.786357786357883</cx:pt>
          <cx:pt idx="450">47.786357786357883</cx:pt>
          <cx:pt idx="451">-23.213642213642117</cx:pt>
          <cx:pt idx="452">-11.213642213642117</cx:pt>
          <cx:pt idx="453">-3.6843971631206358</cx:pt>
          <cx:pt idx="454">37.315602836879364</cx:pt>
          <cx:pt idx="455">33.786357786357883</cx:pt>
          <cx:pt idx="456">-2.6843971631206358</cx:pt>
          <cx:pt idx="457">24.786357786357883</cx:pt>
          <cx:pt idx="458">3.7863577863578826</cx:pt>
          <cx:pt idx="459">11.786357786357883</cx:pt>
          <cx:pt idx="460">33.786357786357883</cx:pt>
          <cx:pt idx="461">8.3156028368793642</cx:pt>
          <cx:pt idx="462">-11.213642213642117</cx:pt>
          <cx:pt idx="463">21.786357786357883</cx:pt>
          <cx:pt idx="464">1.3156028368793642</cx:pt>
          <cx:pt idx="465">3.7863577863578826</cx:pt>
          <cx:pt idx="466">19.315602836879364</cx:pt>
          <cx:pt idx="467">20.786357786357883</cx:pt>
          <cx:pt idx="468">-19.684397163120636</cx:pt>
          <cx:pt idx="469">-11.213642213642117</cx:pt>
          <cx:pt idx="470">20.315602836879364</cx:pt>
          <cx:pt idx="471">-8.2136422136421174</cx:pt>
          <cx:pt idx="472">25.786357786357883</cx:pt>
          <cx:pt idx="473">-7.2136422136421174</cx:pt>
          <cx:pt idx="474">-16.684397163120636</cx:pt>
          <cx:pt idx="475">-0.21364221364211744</cx:pt>
          <cx:pt idx="476">24.315602836879364</cx:pt>
          <cx:pt idx="477">17.315602836879364</cx:pt>
          <cx:pt idx="478">9.3156028368793642</cx:pt>
          <cx:pt idx="479">-16.684397163120636</cx:pt>
          <cx:pt idx="480">-14.684397163120636</cx:pt>
          <cx:pt idx="481">18.786357786357883</cx:pt>
          <cx:pt idx="482">5.3156028368793642</cx:pt>
          <cx:pt idx="483">-1.6843971631206358</cx:pt>
          <cx:pt idx="484">-3.2136422136421174</cx:pt>
          <cx:pt idx="485">15.315602836879364</cx:pt>
          <cx:pt idx="486">-13.684397163120636</cx:pt>
          <cx:pt idx="487">-9.2136422136421174</cx:pt>
          <cx:pt idx="488">9.3156028368793642</cx:pt>
          <cx:pt idx="489">0.31560283687936419</cx:pt>
          <cx:pt idx="490">27.315602836879364</cx:pt>
          <cx:pt idx="491">14.786357786357883</cx:pt>
          <cx:pt idx="492">5.7863577863578826</cx:pt>
          <cx:pt idx="493">-3.2136422136421174</cx:pt>
          <cx:pt idx="494">32.315602836879364</cx:pt>
          <cx:pt idx="495">11.786357786357883</cx:pt>
          <cx:pt idx="496">32.786357786357883</cx:pt>
          <cx:pt idx="497">13.315602836879364</cx:pt>
          <cx:pt idx="498">50.315602836879364</cx:pt>
          <cx:pt idx="499">-5.6843971631206358</cx:pt>
          <cx:pt idx="500">12.315602836879364</cx:pt>
          <cx:pt idx="501">26.315602836879364</cx:pt>
          <cx:pt idx="502">2.3156028368793642</cx:pt>
          <cx:pt idx="503">-9.6843971631206358</cx:pt>
          <cx:pt idx="504">20.786357786357883</cx:pt>
          <cx:pt idx="505">5.3156028368793642</cx:pt>
          <cx:pt idx="506">9.3156028368793642</cx:pt>
          <cx:pt idx="507">8.3156028368793642</cx:pt>
          <cx:pt idx="508">-9.2136422136421174</cx:pt>
          <cx:pt idx="509">-10.684397163120636</cx:pt>
          <cx:pt idx="510">15.315602836879364</cx:pt>
          <cx:pt idx="511">-2.6843971631206358</cx:pt>
          <cx:pt idx="512">-31.684397163120636</cx:pt>
          <cx:pt idx="513">-2.6843971631206358</cx:pt>
          <cx:pt idx="514">4.3156028368793642</cx:pt>
          <cx:pt idx="515">2.3156028368793642</cx:pt>
          <cx:pt idx="516">-15.213642213642117</cx:pt>
          <cx:pt idx="517">4.3156028368793642</cx:pt>
          <cx:pt idx="518">-1.6843971631206358</cx:pt>
          <cx:pt idx="519">-18.213642213642117</cx:pt>
          <cx:pt idx="520">2.7863577863578826</cx:pt>
          <cx:pt idx="521">-14.684397163120636</cx:pt>
          <cx:pt idx="522">26.786357786357883</cx:pt>
          <cx:pt idx="523">-1.6843971631206358</cx:pt>
          <cx:pt idx="524">21.786357786357883</cx:pt>
          <cx:pt idx="525">20.786357786357883</cx:pt>
          <cx:pt idx="526">16.786357786357883</cx:pt>
          <cx:pt idx="527">-0.21364221364211744</cx:pt>
          <cx:pt idx="528">-8.6843971631206358</cx:pt>
          <cx:pt idx="529">-12.213642213642117</cx:pt>
          <cx:pt idx="530">-11.213642213642117</cx:pt>
          <cx:pt idx="531">-20.213642213642117</cx:pt>
          <cx:pt idx="532">22.315602836879364</cx:pt>
          <cx:pt idx="533">2.7863577863578826</cx:pt>
          <cx:pt idx="534">20.786357786357883</cx:pt>
          <cx:pt idx="535">41.315602836879364</cx:pt>
          <cx:pt idx="536">30.315602836879364</cx:pt>
          <cx:pt idx="537">13.786357786357883</cx:pt>
          <cx:pt idx="538">-20.213642213642117</cx:pt>
          <cx:pt idx="539">-14.213642213642117</cx:pt>
          <cx:pt idx="540">-5.2136422136421174</cx:pt>
          <cx:pt idx="541">32.315602836879364</cx:pt>
          <cx:pt idx="542">8.3156028368793642</cx:pt>
          <cx:pt idx="543">26.786357786357883</cx:pt>
          <cx:pt idx="544">22.315602836879364</cx:pt>
          <cx:pt idx="545">21.786357786357883</cx:pt>
          <cx:pt idx="546">-9.2136422136421174</cx:pt>
          <cx:pt idx="547">6.7863577863578826</cx:pt>
          <cx:pt idx="548">-3.2136422136421174</cx:pt>
          <cx:pt idx="549">36.786357786357883</cx:pt>
          <cx:pt idx="550">-8.6843971631206358</cx:pt>
          <cx:pt idx="551">-7.2136422136421174</cx:pt>
          <cx:pt idx="552">19.315602836879364</cx:pt>
          <cx:pt idx="553">26.315602836879364</cx:pt>
          <cx:pt idx="554">-14.684397163120636</cx:pt>
          <cx:pt idx="555">26.315602836879364</cx:pt>
          <cx:pt idx="556">-1.6843971631206358</cx:pt>
          <cx:pt idx="557">4.3156028368793642</cx:pt>
          <cx:pt idx="558">13.786357786357883</cx:pt>
          <cx:pt idx="559">50.315602836879364</cx:pt>
          <cx:pt idx="560">41.315602836879364</cx:pt>
          <cx:pt idx="561">20.786357786357883</cx:pt>
          <cx:pt idx="562">-7.2136422136421174</cx:pt>
          <cx:pt idx="563">28.315602836879364</cx:pt>
          <cx:pt idx="564">17.315602836879364</cx:pt>
          <cx:pt idx="565">15.315602836879364</cx:pt>
          <cx:pt idx="566">-3.2136422136421174</cx:pt>
          <cx:pt idx="567">12.315602836879364</cx:pt>
          <cx:pt idx="568">9.3156028368793642</cx:pt>
          <cx:pt idx="569">31.315602836879364</cx:pt>
          <cx:pt idx="570">6.3156028368793642</cx:pt>
          <cx:pt idx="571">-12.684397163120636</cx:pt>
          <cx:pt idx="572">16.786357786357883</cx:pt>
          <cx:pt idx="573">10.786357786357883</cx:pt>
          <cx:pt idx="574">23.315602836879364</cx:pt>
          <cx:pt idx="575">2.3156028368793642</cx:pt>
          <cx:pt idx="576">8.3156028368793642</cx:pt>
          <cx:pt idx="577">-4.2136422136421174</cx:pt>
          <cx:pt idx="578">46.315602836879364</cx:pt>
          <cx:pt idx="579">-1.6843971631206358</cx:pt>
          <cx:pt idx="580">20.315602836879364</cx:pt>
          <cx:pt idx="581">5.3156028368793642</cx:pt>
          <cx:pt idx="582">11.315602836879364</cx:pt>
          <cx:pt idx="583">23.315602836879364</cx:pt>
          <cx:pt idx="584">3.7863577863578826</cx:pt>
          <cx:pt idx="585">31.315602836879364</cx:pt>
          <cx:pt idx="586">13.315602836879364</cx:pt>
          <cx:pt idx="587">8.3156028368793642</cx:pt>
          <cx:pt idx="588">33.786357786357883</cx:pt>
          <cx:pt idx="589">13.315602836879364</cx:pt>
          <cx:pt idx="590">9.7863577863578826</cx:pt>
          <cx:pt idx="591">-25.213642213642117</cx:pt>
          <cx:pt idx="592">-27.684397163120636</cx:pt>
          <cx:pt idx="593">-5.6843971631206358</cx:pt>
          <cx:pt idx="594">-5.2136422136421174</cx:pt>
          <cx:pt idx="595">17.786357786357883</cx:pt>
          <cx:pt idx="596">23.315602836879364</cx:pt>
          <cx:pt idx="597">8.3156028368793642</cx:pt>
          <cx:pt idx="598">12.315602836879364</cx:pt>
          <cx:pt idx="599">-11.213642213642117</cx:pt>
          <cx:pt idx="600">-5.2136422136421174</cx:pt>
          <cx:pt idx="601">20.786357786357883</cx:pt>
          <cx:pt idx="602">13.786357786357883</cx:pt>
          <cx:pt idx="603">31.315602836879364</cx:pt>
          <cx:pt idx="604">6.3156028368793642</cx:pt>
          <cx:pt idx="605">0.78635778635788256</cx:pt>
          <cx:pt idx="606">6.7863577863578826</cx:pt>
          <cx:pt idx="607">8.3156028368793642</cx:pt>
          <cx:pt idx="608">2.3156028368793642</cx:pt>
          <cx:pt idx="609">0.31560283687936419</cx:pt>
          <cx:pt idx="610">1.3156028368793642</cx:pt>
          <cx:pt idx="611">18.786357786357883</cx:pt>
          <cx:pt idx="612">52.315602836879364</cx:pt>
          <cx:pt idx="613">-25.213642213642117</cx:pt>
          <cx:pt idx="614">-15.213642213642117</cx:pt>
          <cx:pt idx="615">-20.213642213642117</cx:pt>
          <cx:pt idx="616">-53.684397163120636</cx:pt>
          <cx:pt idx="617">-8.6843971631206358</cx:pt>
          <cx:pt idx="618">-7.2136422136421174</cx:pt>
          <cx:pt idx="619">0.31560283687936419</cx:pt>
          <cx:pt idx="620">6.7863577863578826</cx:pt>
          <cx:pt idx="621">-22.213642213642117</cx:pt>
          <cx:pt idx="622">9.7863577863578826</cx:pt>
          <cx:pt idx="623">-4.2136422136421174</cx:pt>
          <cx:pt idx="624">11.315602836879364</cx:pt>
          <cx:pt idx="625">0.31560283687936419</cx:pt>
          <cx:pt idx="626">-18.213642213642117</cx:pt>
          <cx:pt idx="627">26.315602836879364</cx:pt>
          <cx:pt idx="628">1.3156028368793642</cx:pt>
          <cx:pt idx="629">-18.213642213642117</cx:pt>
          <cx:pt idx="630">-0.21364221364211744</cx:pt>
          <cx:pt idx="631">9.7863577863578826</cx:pt>
          <cx:pt idx="632">-12.213642213642117</cx:pt>
          <cx:pt idx="633">5.3156028368793642</cx:pt>
          <cx:pt idx="634">-29.213642213642117</cx:pt>
          <cx:pt idx="635">-12.213642213642117</cx:pt>
          <cx:pt idx="636">12.315602836879364</cx:pt>
          <cx:pt idx="637">-6.6843971631206358</cx:pt>
          <cx:pt idx="638">-3.6843971631206358</cx:pt>
          <cx:pt idx="639">9.7863577863578826</cx:pt>
          <cx:pt idx="640">7.7863577863578826</cx:pt>
          <cx:pt idx="641">-14.213642213642117</cx:pt>
          <cx:pt idx="642">26.786357786357883</cx:pt>
          <cx:pt idx="643">6.7863577863578826</cx:pt>
          <cx:pt idx="644">-1.6843971631206358</cx:pt>
          <cx:pt idx="645">-16.213642213642117</cx:pt>
          <cx:pt idx="646">52.315602836879364</cx:pt>
          <cx:pt idx="647">27.315602836879364</cx:pt>
          <cx:pt idx="648">8.3156028368793642</cx:pt>
          <cx:pt idx="649">15.315602836879364</cx:pt>
          <cx:pt idx="650">-23.213642213642117</cx:pt>
          <cx:pt idx="651">39.786357786357883</cx:pt>
          <cx:pt idx="652">-8.6843971631206358</cx:pt>
          <cx:pt idx="653">-5.6843971631206358</cx:pt>
          <cx:pt idx="654">18.786357786357883</cx:pt>
          <cx:pt idx="655">-9.6843971631206358</cx:pt>
          <cx:pt idx="656">16.315602836879364</cx:pt>
          <cx:pt idx="657">-3.2136422136421174</cx:pt>
          <cx:pt idx="658">-14.684397163120636</cx:pt>
          <cx:pt idx="659">-7.2136422136421174</cx:pt>
          <cx:pt idx="660">28.315602836879364</cx:pt>
          <cx:pt idx="661">22.315602836879364</cx:pt>
          <cx:pt idx="662">24.315602836879364</cx:pt>
          <cx:pt idx="663">-21.684397163120636</cx:pt>
          <cx:pt idx="664">0.31560283687936419</cx:pt>
          <cx:pt idx="665">15.315602836879364</cx:pt>
          <cx:pt idx="666">26.315602836879364</cx:pt>
          <cx:pt idx="667">14.786357786357883</cx:pt>
          <cx:pt idx="668">37.315602836879364</cx:pt>
          <cx:pt idx="669">-8.2136422136421174</cx:pt>
          <cx:pt idx="670">17.315602836879364</cx:pt>
          <cx:pt idx="671">-23.684397163120636</cx:pt>
          <cx:pt idx="672">22.786357786357883</cx:pt>
          <cx:pt idx="673">36.786357786357883</cx:pt>
          <cx:pt idx="674">-13.684397163120636</cx:pt>
          <cx:pt idx="675">-18.213642213642117</cx:pt>
          <cx:pt idx="676">-5.6843971631206358</cx:pt>
          <cx:pt idx="677">-14.684397163120636</cx:pt>
          <cx:pt idx="678">16.786357786357883</cx:pt>
          <cx:pt idx="679">-16.213642213642117</cx:pt>
          <cx:pt idx="680">2.3156028368793642</cx:pt>
          <cx:pt idx="681">9.3156028368793642</cx:pt>
          <cx:pt idx="682">17.315602836879364</cx:pt>
          <cx:pt idx="683">6.7863577863578826</cx:pt>
          <cx:pt idx="684">33.786357786357883</cx:pt>
          <cx:pt idx="685">40.786357786357883</cx:pt>
          <cx:pt idx="686">-5.2136422136421174</cx:pt>
          <cx:pt idx="687">0.31560283687936419</cx:pt>
          <cx:pt idx="688">-17.684397163120636</cx:pt>
          <cx:pt idx="689">-2.6843971631206358</cx:pt>
          <cx:pt idx="690">23.315602836879364</cx:pt>
          <cx:pt idx="691">33.786357786357883</cx:pt>
          <cx:pt idx="692">33.786357786357883</cx:pt>
          <cx:pt idx="693">16.315602836879364</cx:pt>
          <cx:pt idx="694">13.315602836879364</cx:pt>
          <cx:pt idx="695">12.315602836879364</cx:pt>
          <cx:pt idx="696">-6.6843971631206358</cx:pt>
          <cx:pt idx="697">28.315602836879364</cx:pt>
          <cx:pt idx="698">17.315602836879364</cx:pt>
          <cx:pt idx="699">-14.684397163120636</cx:pt>
          <cx:pt idx="700">8.3156028368793642</cx:pt>
          <cx:pt idx="701">55.786357786357883</cx:pt>
          <cx:pt idx="702">-4.2136422136421174</cx:pt>
          <cx:pt idx="703">9.7863577863578826</cx:pt>
          <cx:pt idx="704">24.315602836879364</cx:pt>
          <cx:pt idx="705">6.7863577863578826</cx:pt>
          <cx:pt idx="706">3.7863577863578826</cx:pt>
          <cx:pt idx="707">13.786357786357883</cx:pt>
          <cx:pt idx="708">-7.2136422136421174</cx:pt>
          <cx:pt idx="709">12.315602836879364</cx:pt>
          <cx:pt idx="710">-30.684397163120636</cx:pt>
          <cx:pt idx="711">19.315602836879364</cx:pt>
          <cx:pt idx="712">-20.684397163120636</cx:pt>
          <cx:pt idx="713">-2.6843971631206358</cx:pt>
          <cx:pt idx="714">-20.213642213642117</cx:pt>
          <cx:pt idx="715">0.31560283687936419</cx:pt>
          <cx:pt idx="716">0.31560283687936419</cx:pt>
          <cx:pt idx="717">-39.684397163120636</cx:pt>
          <cx:pt idx="718">-9.2136422136421174</cx:pt>
          <cx:pt idx="719">0.31560283687936419</cx:pt>
          <cx:pt idx="720">-22.213642213642117</cx:pt>
          <cx:pt idx="721">-4.2136422136421174</cx:pt>
          <cx:pt idx="722">-17.684397163120636</cx:pt>
          <cx:pt idx="723">0.31560283687936419</cx:pt>
          <cx:pt idx="724">4.3156028368793642</cx:pt>
          <cx:pt idx="725">-3.6843971631206358</cx:pt>
          <cx:pt idx="726">46.315602836879364</cx:pt>
          <cx:pt idx="727">20.315602836879364</cx:pt>
          <cx:pt idx="728">27.315602836879364</cx:pt>
          <cx:pt idx="729">47.786357786357883</cx:pt>
          <cx:pt idx="730">13.315602836879364</cx:pt>
          <cx:pt idx="731">42.315602836879364</cx:pt>
          <cx:pt idx="732">41.315602836879364</cx:pt>
          <cx:pt idx="733">1.3156028368793642</cx:pt>
          <cx:pt idx="734">8.3156028368793642</cx:pt>
          <cx:pt idx="735">31.786357786357883</cx:pt>
          <cx:pt idx="736">37.315602836879364</cx:pt>
          <cx:pt idx="737">13.315602836879364</cx:pt>
          <cx:pt idx="738">13.786357786357883</cx:pt>
          <cx:pt idx="739">54.315602836879364</cx:pt>
          <cx:pt idx="740">0.31560283687936419</cx:pt>
          <cx:pt idx="741">31.315602836879364</cx:pt>
          <cx:pt idx="742">13.315602836879364</cx:pt>
          <cx:pt idx="743">10.786357786357883</cx:pt>
          <cx:pt idx="744">30.315602836879364</cx:pt>
          <cx:pt idx="745">29.786357786357883</cx:pt>
          <cx:pt idx="746">17.786357786357883</cx:pt>
          <cx:pt idx="747">16.315602836879364</cx:pt>
          <cx:pt idx="748">24.315602836879364</cx:pt>
          <cx:pt idx="749">13.786357786357883</cx:pt>
          <cx:pt idx="750">20.315602836879364</cx:pt>
          <cx:pt idx="751">27.315602836879364</cx:pt>
          <cx:pt idx="752">28.786357786357883</cx:pt>
          <cx:pt idx="753">19.315602836879364</cx:pt>
          <cx:pt idx="754">-17.684397163120636</cx:pt>
          <cx:pt idx="755">20.786357786357883</cx:pt>
          <cx:pt idx="756">30.315602836879364</cx:pt>
          <cx:pt idx="757">9.7863577863578826</cx:pt>
          <cx:pt idx="758">24.315602836879364</cx:pt>
          <cx:pt idx="759">32.315602836879364</cx:pt>
          <cx:pt idx="760">-15.213642213642117</cx:pt>
          <cx:pt idx="761">-6.6843971631206358</cx:pt>
          <cx:pt idx="762">-10.684397163120636</cx:pt>
          <cx:pt idx="763">-14.684397163120636</cx:pt>
          <cx:pt idx="764">22.315602836879364</cx:pt>
          <cx:pt idx="765">14.786357786357883</cx:pt>
          <cx:pt idx="766">12.315602836879364</cx:pt>
          <cx:pt idx="767">13.315602836879364</cx:pt>
          <cx:pt idx="768">11.315602836879364</cx:pt>
          <cx:pt idx="769">9.3156028368793642</cx:pt>
          <cx:pt idx="770">6.3156028368793642</cx:pt>
          <cx:pt idx="771">52.315602836879364</cx:pt>
          <cx:pt idx="772">0.31560283687936419</cx:pt>
          <cx:pt idx="773">31.786357786357883</cx:pt>
          <cx:pt idx="774">35.315602836879364</cx:pt>
          <cx:pt idx="775">0.78635778635788256</cx:pt>
          <cx:pt idx="776">-10.684397163120636</cx:pt>
          <cx:pt idx="777">-11.213642213642117</cx:pt>
          <cx:pt idx="778">-36.684397163120636</cx:pt>
          <cx:pt idx="779">6.3156028368793642</cx:pt>
          <cx:pt idx="780">16.315602836879364</cx:pt>
          <cx:pt idx="781">-9.2136422136421174</cx:pt>
          <cx:pt idx="782">-23.684397163120636</cx:pt>
          <cx:pt idx="783">25.786357786357883</cx:pt>
          <cx:pt idx="784">-3.6843971631206358</cx:pt>
          <cx:pt idx="785">3.7863577863578826</cx:pt>
          <cx:pt idx="786">-7.2136422136421174</cx:pt>
          <cx:pt idx="787">-5.6843971631206358</cx:pt>
          <cx:pt idx="788">-27.684397163120636</cx:pt>
          <cx:pt idx="789">-10.684397163120636</cx:pt>
          <cx:pt idx="790">-9.6843971631206358</cx:pt>
          <cx:pt idx="791">39.786357786357883</cx:pt>
          <cx:pt idx="792">27.315602836879364</cx:pt>
          <cx:pt idx="793">15.315602836879364</cx:pt>
          <cx:pt idx="794">-3.2136422136421174</cx:pt>
          <cx:pt idx="795">5.3156028368793642</cx:pt>
          <cx:pt idx="796">1.3156028368793642</cx:pt>
          <cx:pt idx="797">6.3156028368793642</cx:pt>
          <cx:pt idx="798">-2.6843971631206358</cx:pt>
          <cx:pt idx="799">-13.684397163120636</cx:pt>
          <cx:pt idx="800">15.315602836879364</cx:pt>
          <cx:pt idx="801">-13.684397163120636</cx:pt>
          <cx:pt idx="802">-5.6843971631206358</cx:pt>
          <cx:pt idx="803">-23.213642213642117</cx:pt>
          <cx:pt idx="804">-46.684397163120636</cx:pt>
          <cx:pt idx="805">-16.684397163120636</cx:pt>
          <cx:pt idx="806">-32.684397163120636</cx:pt>
          <cx:pt idx="807">-35.684397163120636</cx:pt>
          <cx:pt idx="808">-17.684397163120636</cx:pt>
          <cx:pt idx="809">-17.684397163120636</cx:pt>
          <cx:pt idx="810">32.315602836879364</cx:pt>
          <cx:pt idx="811">-6.6843971631206358</cx:pt>
          <cx:pt idx="812">9.3156028368793642</cx:pt>
          <cx:pt idx="813">8.3156028368793642</cx:pt>
          <cx:pt idx="814">-11.213642213642117</cx:pt>
          <cx:pt idx="815">-20.684397163120636</cx:pt>
          <cx:pt idx="816">18.786357786357883</cx:pt>
          <cx:pt idx="817">-8.2136422136421174</cx:pt>
          <cx:pt idx="818">22.315602836879364</cx:pt>
          <cx:pt idx="819">-25.213642213642117</cx:pt>
          <cx:pt idx="820">-1.6843971631206358</cx:pt>
          <cx:pt idx="821">13.786357786357883</cx:pt>
          <cx:pt idx="822">3.7863577863578826</cx:pt>
          <cx:pt idx="823">0.78635778635788256</cx:pt>
          <cx:pt idx="824">9.3156028368793642</cx:pt>
          <cx:pt idx="825">-3.6843971631206358</cx:pt>
          <cx:pt idx="826">-5.2136422136421174</cx:pt>
          <cx:pt idx="827">-3.2136422136421174</cx:pt>
          <cx:pt idx="828">0.78635778635788256</cx:pt>
          <cx:pt idx="829">-12.684397163120636</cx:pt>
          <cx:pt idx="830">-27.684397163120636</cx:pt>
          <cx:pt idx="831">-20.684397163120636</cx:pt>
          <cx:pt idx="832">-27.684397163120636</cx:pt>
          <cx:pt idx="833">-7.2136422136421174</cx:pt>
          <cx:pt idx="834">-33.213642213642117</cx:pt>
          <cx:pt idx="835">-3.6843971631206358</cx:pt>
          <cx:pt idx="836">-1.2136422136421174</cx:pt>
          <cx:pt idx="837">-15.213642213642117</cx:pt>
          <cx:pt idx="838">-43.684397163120636</cx:pt>
          <cx:pt idx="839">16.786357786357883</cx:pt>
          <cx:pt idx="840">-10.684397163120636</cx:pt>
          <cx:pt idx="841">-40.684397163120636</cx:pt>
          <cx:pt idx="842">-25.213642213642117</cx:pt>
          <cx:pt idx="843">-30.213642213642117</cx:pt>
          <cx:pt idx="844">3.7863577863578826</cx:pt>
          <cx:pt idx="845">12.315602836879364</cx:pt>
          <cx:pt idx="846">5.3156028368793642</cx:pt>
          <cx:pt idx="847">-19.684397163120636</cx:pt>
          <cx:pt idx="848">-16.684397163120636</cx:pt>
          <cx:pt idx="849">11.315602836879364</cx:pt>
          <cx:pt idx="850">14.786357786357883</cx:pt>
          <cx:pt idx="851">-15.213642213642117</cx:pt>
          <cx:pt idx="852">-5.2136422136421174</cx:pt>
          <cx:pt idx="853">-1.6843971631206358</cx:pt>
          <cx:pt idx="854">0.31560283687936419</cx:pt>
          <cx:pt idx="855">-1.6843971631206358</cx:pt>
          <cx:pt idx="856">-10.684397163120636</cx:pt>
          <cx:pt idx="857">24.315602836879364</cx:pt>
          <cx:pt idx="858">17.315602836879364</cx:pt>
          <cx:pt idx="859">16.315602836879364</cx:pt>
          <cx:pt idx="860">23.315602836879364</cx:pt>
          <cx:pt idx="861">1.3156028368793642</cx:pt>
          <cx:pt idx="862">2.7863577863578826</cx:pt>
          <cx:pt idx="863">-8.6843971631206358</cx:pt>
          <cx:pt idx="864">-1.6843971631206358</cx:pt>
          <cx:pt idx="865">-12.213642213642117</cx:pt>
          <cx:pt idx="866">-15.213642213642117</cx:pt>
          <cx:pt idx="867">7.7863577863578826</cx:pt>
          <cx:pt idx="868">-11.213642213642117</cx:pt>
          <cx:pt idx="869">20.315602836879364</cx:pt>
          <cx:pt idx="870">6.7863577863578826</cx:pt>
          <cx:pt idx="871">0.78635778635788256</cx:pt>
          <cx:pt idx="872">24.315602836879364</cx:pt>
          <cx:pt idx="873">-18.213642213642117</cx:pt>
          <cx:pt idx="874">9.7863577863578826</cx:pt>
          <cx:pt idx="875">11.315602836879364</cx:pt>
          <cx:pt idx="876">-4.2136422136421174</cx:pt>
          <cx:pt idx="877">-8.6843971631206358</cx:pt>
          <cx:pt idx="878">9.3156028368793642</cx:pt>
          <cx:pt idx="879">-10.684397163120636</cx:pt>
          <cx:pt idx="880">-3.6843971631206358</cx:pt>
          <cx:pt idx="881">-5.6843971631206358</cx:pt>
          <cx:pt idx="882">-10.684397163120636</cx:pt>
          <cx:pt idx="883">-19.684397163120636</cx:pt>
          <cx:pt idx="884">-19.684397163120636</cx:pt>
          <cx:pt idx="885">-16.684397163120636</cx:pt>
          <cx:pt idx="886">-3.6843971631206358</cx:pt>
          <cx:pt idx="887">-1.6843971631206358</cx:pt>
          <cx:pt idx="888">11.315602836879364</cx:pt>
          <cx:pt idx="889">-1.6843971631206358</cx:pt>
          <cx:pt idx="890">9.7863577863578826</cx:pt>
          <cx:pt idx="891">0.31560283687936419</cx:pt>
          <cx:pt idx="892">-9.6843971631206358</cx:pt>
          <cx:pt idx="893">-5.6843971631206358</cx:pt>
          <cx:pt idx="894">3.7863577863578826</cx:pt>
          <cx:pt idx="895">35.315602836879364</cx:pt>
          <cx:pt idx="896">-5.2136422136421174</cx:pt>
          <cx:pt idx="897">11.786357786357883</cx:pt>
          <cx:pt idx="898">11.786357786357883</cx:pt>
          <cx:pt idx="899">-8.6843971631206358</cx:pt>
          <cx:pt idx="900">15.315602836879364</cx:pt>
          <cx:pt idx="901">-27.684397163120636</cx:pt>
          <cx:pt idx="902">-5.2136422136421174</cx:pt>
          <cx:pt idx="903">23.315602836879364</cx:pt>
          <cx:pt idx="904">-16.684397163120636</cx:pt>
          <cx:pt idx="905">-31.684397163120636</cx:pt>
          <cx:pt idx="906">-10.684397163120636</cx:pt>
          <cx:pt idx="907">-26.213642213642117</cx:pt>
          <cx:pt idx="908">-6.6843971631206358</cx:pt>
          <cx:pt idx="909">-6.6843971631206358</cx:pt>
          <cx:pt idx="910">-2.6843971631206358</cx:pt>
          <cx:pt idx="911">22.315602836879364</cx:pt>
          <cx:pt idx="912">0.78635778635788256</cx:pt>
          <cx:pt idx="913">19.315602836879364</cx:pt>
          <cx:pt idx="914">-1.6843971631206358</cx:pt>
          <cx:pt idx="915">5.3156028368793642</cx:pt>
          <cx:pt idx="916">9.3156028368793642</cx:pt>
          <cx:pt idx="917">-10.684397163120636</cx:pt>
          <cx:pt idx="918">9.3156028368793642</cx:pt>
          <cx:pt idx="919">49.315602836879364</cx:pt>
          <cx:pt idx="920">9.3156028368793642</cx:pt>
          <cx:pt idx="921">-29.213642213642117</cx:pt>
          <cx:pt idx="922">27.315602836879364</cx:pt>
          <cx:pt idx="923">-12.684397163120636</cx:pt>
          <cx:pt idx="924">-31.213642213642117</cx:pt>
          <cx:pt idx="925">-13.684397163120636</cx:pt>
          <cx:pt idx="926">5.3156028368793642</cx:pt>
          <cx:pt idx="927">-12.684397163120636</cx:pt>
          <cx:pt idx="928">15.315602836879364</cx:pt>
          <cx:pt idx="929">17.315602836879364</cx:pt>
          <cx:pt idx="930">-16.213642213642117</cx:pt>
          <cx:pt idx="931">27.315602836879364</cx:pt>
          <cx:pt idx="932">-1.2136422136421174</cx:pt>
          <cx:pt idx="933">5.7863577863578826</cx:pt>
          <cx:pt idx="934">-14.213642213642117</cx:pt>
          <cx:pt idx="935">17.315602836879364</cx:pt>
          <cx:pt idx="936">11.315602836879364</cx:pt>
          <cx:pt idx="937">12.315602836879364</cx:pt>
          <cx:pt idx="938">-17.684397163120636</cx:pt>
          <cx:pt idx="939">-4.2136422136421174</cx:pt>
          <cx:pt idx="940">28.786357786357883</cx:pt>
          <cx:pt idx="941">-15.213642213642117</cx:pt>
          <cx:pt idx="942">27.315602836879364</cx:pt>
          <cx:pt idx="943">30.315602836879364</cx:pt>
          <cx:pt idx="944">-35.684397163120636</cx:pt>
          <cx:pt idx="945">-2.6843971631206358</cx:pt>
          <cx:pt idx="946">45.315602836879364</cx:pt>
          <cx:pt idx="947">0.31560283687936419</cx:pt>
          <cx:pt idx="948">-32.684397163120636</cx:pt>
          <cx:pt idx="949">-17.684397163120636</cx:pt>
          <cx:pt idx="950">-22.213642213642117</cx:pt>
          <cx:pt idx="951">-13.684397163120636</cx:pt>
          <cx:pt idx="952">-12.684397163120636</cx:pt>
          <cx:pt idx="953">-4.2136422136421174</cx:pt>
          <cx:pt idx="954">-12.213642213642117</cx:pt>
          <cx:pt idx="955">0.31560283687936419</cx:pt>
          <cx:pt idx="956">14.786357786357883</cx:pt>
          <cx:pt idx="957">-5.6843971631206358</cx:pt>
          <cx:pt idx="958">-5.6843971631206358</cx:pt>
          <cx:pt idx="959">-16.213642213642117</cx:pt>
          <cx:pt idx="960">24.786357786357883</cx:pt>
          <cx:pt idx="961">-44.213642213642117</cx:pt>
          <cx:pt idx="962">-29.213642213642117</cx:pt>
          <cx:pt idx="963">-40.684397163120636</cx:pt>
          <cx:pt idx="964">22.315602836879364</cx:pt>
          <cx:pt idx="965">-31.213642213642117</cx:pt>
          <cx:pt idx="966">13.786357786357883</cx:pt>
          <cx:pt idx="967">-4.2136422136421174</cx:pt>
          <cx:pt idx="968">-5.6843971631206358</cx:pt>
          <cx:pt idx="969">-12.684397163120636</cx:pt>
          <cx:pt idx="970">-28.684397163120636</cx:pt>
          <cx:pt idx="971">9.3156028368793642</cx:pt>
          <cx:pt idx="972">-8.2136422136421174</cx:pt>
          <cx:pt idx="973">-36.213642213642117</cx:pt>
          <cx:pt idx="974">-41.213642213642117</cx:pt>
          <cx:pt idx="975">-21.684397163120636</cx:pt>
          <cx:pt idx="976">-8.6843971631206358</cx:pt>
          <cx:pt idx="977">-49.684397163120636</cx:pt>
          <cx:pt idx="978">-13.684397163120636</cx:pt>
          <cx:pt idx="979">-39.684397163120636</cx:pt>
          <cx:pt idx="980">-9.6843971631206358</cx:pt>
          <cx:pt idx="981">-24.684397163120636</cx:pt>
          <cx:pt idx="982">-16.213642213642117</cx:pt>
          <cx:pt idx="983">-19.684397163120636</cx:pt>
          <cx:pt idx="984">-8.6843971631206358</cx:pt>
          <cx:pt idx="985">-38.684397163120636</cx:pt>
          <cx:pt idx="986">-14.684397163120636</cx:pt>
          <cx:pt idx="987">-29.213642213642117</cx:pt>
          <cx:pt idx="988">24.315602836879364</cx:pt>
          <cx:pt idx="989">-26.213642213642117</cx:pt>
          <cx:pt idx="990">-2.6843971631206358</cx:pt>
          <cx:pt idx="991">16.315602836879364</cx:pt>
          <cx:pt idx="992">9.3156028368793642</cx:pt>
          <cx:pt idx="993">-38.213642213642117</cx:pt>
          <cx:pt idx="994">-43.684397163120636</cx:pt>
          <cx:pt idx="995">-35.684397163120636</cx:pt>
          <cx:pt idx="996">-32.684397163120636</cx:pt>
          <cx:pt idx="997">-25.684397163120636</cx:pt>
          <cx:pt idx="998">-38.684397163120636</cx:pt>
          <cx:pt idx="999">-40.684397163120636</cx:pt>
          <cx:pt idx="1000">-17.684397163120636</cx:pt>
          <cx:pt idx="1001">23.315602836879364</cx:pt>
          <cx:pt idx="1002">-1.6843971631206358</cx:pt>
          <cx:pt idx="1003">-39.684397163120636</cx:pt>
          <cx:pt idx="1004">-45.684397163120636</cx:pt>
          <cx:pt idx="1005">-5.6843971631206358</cx:pt>
          <cx:pt idx="1006">-8.6843971631206358</cx:pt>
          <cx:pt idx="1007">-17.684397163120636</cx:pt>
          <cx:pt idx="1008">-32.684397163120636</cx:pt>
          <cx:pt idx="1009">9.3156028368793642</cx:pt>
          <cx:pt idx="1010">-35.684397163120636</cx:pt>
          <cx:pt idx="1011">-42.684397163120636</cx:pt>
          <cx:pt idx="1012">-14.684397163120636</cx:pt>
          <cx:pt idx="1013">-10.684397163120636</cx:pt>
          <cx:pt idx="1014">-50.684397163120636</cx:pt>
          <cx:pt idx="1015">13.315602836879364</cx:pt>
          <cx:pt idx="1016">-42.684397163120636</cx:pt>
          <cx:pt idx="1017">-42.684397163120636</cx:pt>
          <cx:pt idx="1018">-13.684397163120636</cx:pt>
          <cx:pt idx="1019">9.3156028368793642</cx:pt>
          <cx:pt idx="1020">-13.684397163120636</cx:pt>
          <cx:pt idx="1021">-42.684397163120636</cx:pt>
          <cx:pt idx="1022">-1.6843971631206358</cx:pt>
          <cx:pt idx="1023">-28.684397163120636</cx:pt>
          <cx:pt idx="1024">-16.684397163120636</cx:pt>
          <cx:pt idx="1025">-17.684397163120636</cx:pt>
          <cx:pt idx="1026">-34.684397163120636</cx:pt>
          <cx:pt idx="1027">-31.684397163120636</cx:pt>
          <cx:pt idx="1028">-36.684397163120636</cx:pt>
          <cx:pt idx="1029">-5.6843971631206358</cx:pt>
          <cx:pt idx="1030">-20.684397163120636</cx:pt>
          <cx:pt idx="1031">22.315602836879364</cx:pt>
          <cx:pt idx="1032">-14.684397163120636</cx:pt>
          <cx:pt idx="1033">-35.684397163120636</cx:pt>
          <cx:pt idx="1034">-68.684397163120636</cx:pt>
          <cx:pt idx="1035">-38.684397163120636</cx:pt>
          <cx:pt idx="1036">-9.6843971631206358</cx:pt>
          <cx:pt idx="1037">28.315602836879364</cx:pt>
          <cx:pt idx="1038">-35.684397163120636</cx:pt>
          <cx:pt idx="1039">-6.6843971631206358</cx:pt>
          <cx:pt idx="1040">-38.684397163120636</cx:pt>
          <cx:pt idx="1041">-49.684397163120636</cx:pt>
          <cx:pt idx="1042">-42.684397163120636</cx:pt>
          <cx:pt idx="1043">-51.684397163120636</cx:pt>
          <cx:pt idx="1044">-60.684397163120636</cx:pt>
          <cx:pt idx="1045">-65.684397163120636</cx:pt>
          <cx:pt idx="1046">-35.684397163120636</cx:pt>
          <cx:pt idx="1047">-24.684397163120636</cx:pt>
          <cx:pt idx="1048">-23.684397163120636</cx:pt>
          <cx:pt idx="1049">-49.684397163120636</cx:pt>
          <cx:pt idx="1050">-53.684397163120636</cx:pt>
          <cx:pt idx="1051">-6.6843971631206358</cx:pt>
          <cx:pt idx="1052">-9.6843971631206358</cx:pt>
          <cx:pt idx="1053">-14.684397163120636</cx:pt>
          <cx:pt idx="1054">-46.684397163120636</cx:pt>
          <cx:pt idx="1055">-50.684397163120636</cx:pt>
          <cx:pt idx="1056">-54.684397163120636</cx:pt>
          <cx:pt idx="1057">-2.6843971631206358</cx:pt>
          <cx:pt idx="1058">-43.684397163120636</cx:pt>
          <cx:pt idx="1059">-53.684397163120636</cx:pt>
          <cx:pt idx="1060">-30.684397163120636</cx:pt>
          <cx:pt idx="1061">-39.684397163120636</cx:pt>
          <cx:pt idx="1062">-53.684397163120636</cx:pt>
          <cx:pt idx="1063">-19.684397163120636</cx:pt>
          <cx:pt idx="1064">-26.213642213642117</cx:pt>
          <cx:pt idx="1065">-37.213642213642117</cx:pt>
          <cx:pt idx="1066">-60.213642213642117</cx:pt>
          <cx:pt idx="1067">-23.213642213642117</cx:pt>
          <cx:pt idx="1068">-23.213642213642117</cx:pt>
          <cx:pt idx="1069">-41.213642213642117</cx:pt>
          <cx:pt idx="1070">-38.213642213642117</cx:pt>
          <cx:pt idx="1071">-25.213642213642117</cx:pt>
          <cx:pt idx="1072">-1.2136422136421174</cx:pt>
          <cx:pt idx="1073">-46.213642213642117</cx:pt>
          <cx:pt idx="1074">-23.213642213642117</cx:pt>
          <cx:pt idx="1075">-26.213642213642117</cx:pt>
          <cx:pt idx="1076">-41.213642213642117</cx:pt>
          <cx:pt idx="1077">-37.213642213642117</cx:pt>
          <cx:pt idx="1078">-29.213642213642117</cx:pt>
          <cx:pt idx="1079">-25.213642213642117</cx:pt>
          <cx:pt idx="1080">-18.213642213642117</cx:pt>
          <cx:pt idx="1081">-19.213642213642117</cx:pt>
          <cx:pt idx="1082">-49.213642213642117</cx:pt>
          <cx:pt idx="1083">-34.213642213642117</cx:pt>
          <cx:pt idx="1084">-20.213642213642117</cx:pt>
          <cx:pt idx="1085">3.7863577863578826</cx:pt>
          <cx:pt idx="1086">-11.213642213642117</cx:pt>
          <cx:pt idx="1087">-20.213642213642117</cx:pt>
          <cx:pt idx="1088">-22.213642213642117</cx:pt>
          <cx:pt idx="1089">-19.213642213642117</cx:pt>
          <cx:pt idx="1090">-41.213642213642117</cx:pt>
          <cx:pt idx="1091">-37.213642213642117</cx:pt>
          <cx:pt idx="1092">-4.2136422136421174</cx:pt>
          <cx:pt idx="1093">2.7863577863578826</cx:pt>
          <cx:pt idx="1094">-53.213642213642117</cx:pt>
          <cx:pt idx="1095">16.786357786357883</cx:pt>
          <cx:pt idx="1096">-8.2136422136421174</cx:pt>
          <cx:pt idx="1097">-22.213642213642117</cx:pt>
          <cx:pt idx="1098">53.786357786357883</cx:pt>
          <cx:pt idx="1099">54.315602836879364</cx:pt>
          <cx:pt idx="1100">8.3156028368793642</cx:pt>
          <cx:pt idx="1101">17.786357786357883</cx:pt>
          <cx:pt idx="1102">-20.684397163120636</cx:pt>
          <cx:pt idx="1103">-31.684397163120636</cx:pt>
          <cx:pt idx="1104">-35.684397163120636</cx:pt>
          <cx:pt idx="1105">-30.684397163120636</cx:pt>
          <cx:pt idx="1106">-25.213642213642117</cx:pt>
          <cx:pt idx="1107">-12.213642213642117</cx:pt>
          <cx:pt idx="1108">-18.213642213642117</cx:pt>
          <cx:pt idx="1109">-27.213642213642117</cx:pt>
          <cx:pt idx="1110">-31.213642213642117</cx:pt>
          <cx:pt idx="1111">6.3156028368793642</cx:pt>
          <cx:pt idx="1112">-14.684397163120636</cx:pt>
          <cx:pt idx="1113">-20.684397163120636</cx:pt>
          <cx:pt idx="1114">-35.684397163120636</cx:pt>
          <cx:pt idx="1115">-40.684397163120636</cx:pt>
          <cx:pt idx="1116">-24.684397163120636</cx:pt>
          <cx:pt idx="1117">-13.684397163120636</cx:pt>
          <cx:pt idx="1118">-2.6843971631206358</cx:pt>
          <cx:pt idx="1119">-5.6843971631206358</cx:pt>
          <cx:pt idx="1120">0.31560283687936419</cx:pt>
          <cx:pt idx="1121">-36.684397163120636</cx:pt>
          <cx:pt idx="1122">-6.6843971631206358</cx:pt>
          <cx:pt idx="1123">-30.684397163120636</cx:pt>
          <cx:pt idx="1124">8.3156028368793642</cx:pt>
          <cx:pt idx="1125">-20.684397163120636</cx:pt>
          <cx:pt idx="1126">-24.684397163120636</cx:pt>
          <cx:pt idx="1127">4.3156028368793642</cx:pt>
          <cx:pt idx="1128">-10.684397163120636</cx:pt>
          <cx:pt idx="1129">-38.684397163120636</cx:pt>
          <cx:pt idx="1130">11.786357786357883</cx:pt>
          <cx:pt idx="1131">18.786357786357883</cx:pt>
          <cx:pt idx="1132">-15.213642213642117</cx:pt>
          <cx:pt idx="1133">-22.213642213642117</cx:pt>
          <cx:pt idx="1134">-16.213642213642117</cx:pt>
          <cx:pt idx="1135">2.7863577863578826</cx:pt>
          <cx:pt idx="1136">-19.213642213642117</cx:pt>
          <cx:pt idx="1137">6.7863577863578826</cx:pt>
          <cx:pt idx="1138">-20.213642213642117</cx:pt>
          <cx:pt idx="1139">-12.213642213642117</cx:pt>
          <cx:pt idx="1140">-4.2136422136421174</cx:pt>
          <cx:pt idx="1141">-0.21364221364211744</cx:pt>
          <cx:pt idx="1142">-11.213642213642117</cx:pt>
          <cx:pt idx="1143">-1.6843971631206358</cx:pt>
          <cx:pt idx="1144">-8.6843971631206358</cx:pt>
          <cx:pt idx="1145">5.3156028368793642</cx:pt>
          <cx:pt idx="1146">-20.684397163120636</cx:pt>
          <cx:pt idx="1147">35.315602836879364</cx:pt>
          <cx:pt idx="1148">-23.684397163120636</cx:pt>
          <cx:pt idx="1149">-18.213642213642117</cx:pt>
          <cx:pt idx="1150">-15.213642213642117</cx:pt>
          <cx:pt idx="1151">3.7863577863578826</cx:pt>
          <cx:pt idx="1152">-36.213642213642117</cx:pt>
          <cx:pt idx="1153">-26.213642213642117</cx:pt>
          <cx:pt idx="1154">-11.213642213642117</cx:pt>
          <cx:pt idx="1155">-34.684397163120636</cx:pt>
          <cx:pt idx="1156">-31.684397163120636</cx:pt>
          <cx:pt idx="1157">-20.684397163120636</cx:pt>
          <cx:pt idx="1158">32.315602836879364</cx:pt>
          <cx:pt idx="1159">-16.684397163120636</cx:pt>
          <cx:pt idx="1160">34.315602836879364</cx:pt>
          <cx:pt idx="1161">8.3156028368793642</cx:pt>
          <cx:pt idx="1162">6.3156028368793642</cx:pt>
          <cx:pt idx="1163">-31.684397163120636</cx:pt>
          <cx:pt idx="1164">-25.213642213642117</cx:pt>
          <cx:pt idx="1165">-55.213642213642117</cx:pt>
          <cx:pt idx="1166">-28.684397163120636</cx:pt>
          <cx:pt idx="1167">23.315602836879364</cx:pt>
          <cx:pt idx="1168">-6.6843971631206358</cx:pt>
          <cx:pt idx="1169">-12.684397163120636</cx:pt>
          <cx:pt idx="1170">-2.6843971631206358</cx:pt>
          <cx:pt idx="1171">-21.684397163120636</cx:pt>
          <cx:pt idx="1172">-16.213642213642117</cx:pt>
          <cx:pt idx="1173">-22.213642213642117</cx:pt>
          <cx:pt idx="1174">-22.213642213642117</cx:pt>
          <cx:pt idx="1175">0.31560283687936419</cx:pt>
          <cx:pt idx="1176">19.315602836879364</cx:pt>
          <cx:pt idx="1177">45.315602836879364</cx:pt>
          <cx:pt idx="1178">-42.684397163120636</cx:pt>
          <cx:pt idx="1179">-14.684397163120636</cx:pt>
          <cx:pt idx="1180">-2.6843971631206358</cx:pt>
          <cx:pt idx="1181">-35.684397163120636</cx:pt>
          <cx:pt idx="1182">14.786357786357883</cx:pt>
          <cx:pt idx="1183">-24.684397163120636</cx:pt>
          <cx:pt idx="1184">-0.21364221364211744</cx:pt>
          <cx:pt idx="1185">4.3156028368793642</cx:pt>
          <cx:pt idx="1186">9.7863577863578826</cx:pt>
          <cx:pt idx="1187">26.315602836879364</cx:pt>
          <cx:pt idx="1188">23.315602836879364</cx:pt>
          <cx:pt idx="1189">16.315602836879364</cx:pt>
          <cx:pt idx="1190">-10.684397163120636</cx:pt>
          <cx:pt idx="1191">2.3156028368793642</cx:pt>
          <cx:pt idx="1192">22.315602836879364</cx:pt>
          <cx:pt idx="1193">0.78635778635788256</cx:pt>
          <cx:pt idx="1194">2.3156028368793642</cx:pt>
          <cx:pt idx="1195">11.786357786357883</cx:pt>
          <cx:pt idx="1196">-3.2136422136421174</cx:pt>
          <cx:pt idx="1197">-1.2136422136421174</cx:pt>
          <cx:pt idx="1198">16.315602836879364</cx:pt>
          <cx:pt idx="1199">7.7863577863578826</cx:pt>
          <cx:pt idx="1200">-6.6843971631206358</cx:pt>
          <cx:pt idx="1201">-3.2136422136421174</cx:pt>
          <cx:pt idx="1202">-28.684397163120636</cx:pt>
          <cx:pt idx="1203">0.78635778635788256</cx:pt>
          <cx:pt idx="1204">-4.2136422136421174</cx:pt>
          <cx:pt idx="1205">22.315602836879364</cx:pt>
          <cx:pt idx="1206">-11.213642213642117</cx:pt>
          <cx:pt idx="1207">11.315602836879364</cx:pt>
          <cx:pt idx="1208">26.315602836879364</cx:pt>
          <cx:pt idx="1209">-10.684397163120636</cx:pt>
          <cx:pt idx="1210">6.7863577863578826</cx:pt>
          <cx:pt idx="1211">6.7863577863578826</cx:pt>
          <cx:pt idx="1212">-9.6843971631206358</cx:pt>
          <cx:pt idx="1213">-8.6843971631206358</cx:pt>
          <cx:pt idx="1214">-2.6843971631206358</cx:pt>
          <cx:pt idx="1215">2.3156028368793642</cx:pt>
          <cx:pt idx="1216">28.786357786357883</cx:pt>
          <cx:pt idx="1217">17.315602836879364</cx:pt>
          <cx:pt idx="1218">3.7863577863578826</cx:pt>
          <cx:pt idx="1219">41.315602836879364</cx:pt>
          <cx:pt idx="1220">5.7863577863578826</cx:pt>
          <cx:pt idx="1221">13.315602836879364</cx:pt>
          <cx:pt idx="1222">4.3156028368793642</cx:pt>
          <cx:pt idx="1223">26.315602836879364</cx:pt>
          <cx:pt idx="1224">2.3156028368793642</cx:pt>
          <cx:pt idx="1225">13.315602836879364</cx:pt>
          <cx:pt idx="1226">13.315602836879364</cx:pt>
          <cx:pt idx="1227">2.3156028368793642</cx:pt>
          <cx:pt idx="1228">-19.684397163120636</cx:pt>
          <cx:pt idx="1229">6.3156028368793642</cx:pt>
          <cx:pt idx="1230">-5.6843971631206358</cx:pt>
          <cx:pt idx="1231">13.315602836879364</cx:pt>
          <cx:pt idx="1232">-9.6843971631206358</cx:pt>
          <cx:pt idx="1233">0.78635778635788256</cx:pt>
          <cx:pt idx="1234">33.786357786357883</cx:pt>
          <cx:pt idx="1235">36.786357786357883</cx:pt>
          <cx:pt idx="1236">-3.2136422136421174</cx:pt>
          <cx:pt idx="1237">11.786357786357883</cx:pt>
          <cx:pt idx="1238">13.786357786357883</cx:pt>
          <cx:pt idx="1239">-16.213642213642117</cx:pt>
          <cx:pt idx="1240">10.786357786357883</cx:pt>
          <cx:pt idx="1241">-1.2136422136421174</cx:pt>
          <cx:pt idx="1242">-3.2136422136421174</cx:pt>
          <cx:pt idx="1243">10.786357786357883</cx:pt>
          <cx:pt idx="1244">6.7863577863578826</cx:pt>
          <cx:pt idx="1245">31.786357786357883</cx:pt>
          <cx:pt idx="1246">25.786357786357883</cx:pt>
          <cx:pt idx="1247">-9.2136422136421174</cx:pt>
          <cx:pt idx="1248">21.786357786357883</cx:pt>
          <cx:pt idx="1249">3.7863577863578826</cx:pt>
          <cx:pt idx="1250">-1.2136422136421174</cx:pt>
          <cx:pt idx="1251">3.7863577863578826</cx:pt>
          <cx:pt idx="1252">28.786357786357883</cx:pt>
          <cx:pt idx="1253">8.3156028368793642</cx:pt>
          <cx:pt idx="1254">26.315602836879364</cx:pt>
          <cx:pt idx="1255">13.315602836879364</cx:pt>
          <cx:pt idx="1256">26.315602836879364</cx:pt>
          <cx:pt idx="1257">24.315602836879364</cx:pt>
          <cx:pt idx="1258">12.315602836879364</cx:pt>
          <cx:pt idx="1259">-2.6843971631206358</cx:pt>
          <cx:pt idx="1260">20.315602836879364</cx:pt>
          <cx:pt idx="1261">15.315602836879364</cx:pt>
          <cx:pt idx="1262">12.315602836879364</cx:pt>
          <cx:pt idx="1263">-13.684397163120636</cx:pt>
          <cx:pt idx="1264">-21.684397163120636</cx:pt>
          <cx:pt idx="1265">-1.6843971631206358</cx:pt>
          <cx:pt idx="1266">-14.684397163120636</cx:pt>
          <cx:pt idx="1267">0.78635778635788256</cx:pt>
          <cx:pt idx="1268">-37.213642213642117</cx:pt>
          <cx:pt idx="1269">-5.2136422136421174</cx:pt>
          <cx:pt idx="1270">-14.684397163120636</cx:pt>
          <cx:pt idx="1271">-2.6843971631206358</cx:pt>
          <cx:pt idx="1272">11.786357786357883</cx:pt>
          <cx:pt idx="1273">-14.684397163120636</cx:pt>
          <cx:pt idx="1274">9.3156028368793642</cx:pt>
          <cx:pt idx="1275">-14.684397163120636</cx:pt>
          <cx:pt idx="1276">14.786357786357883</cx:pt>
          <cx:pt idx="1277">-7.2136422136421174</cx:pt>
          <cx:pt idx="1278">29.786357786357883</cx:pt>
          <cx:pt idx="1279">-15.213642213642117</cx:pt>
          <cx:pt idx="1280">9.7863577863578826</cx:pt>
          <cx:pt idx="1281">17.786357786357883</cx:pt>
          <cx:pt idx="1282">-29.213642213642117</cx:pt>
          <cx:pt idx="1283">0.31560283687936419</cx:pt>
          <cx:pt idx="1284">-12.213642213642117</cx:pt>
          <cx:pt idx="1285">9.7863577863578826</cx:pt>
          <cx:pt idx="1286">-0.21364221364211744</cx:pt>
          <cx:pt idx="1287">27.315602836879364</cx:pt>
          <cx:pt idx="1288">12.315602836879364</cx:pt>
          <cx:pt idx="1289">1.3156028368793642</cx:pt>
          <cx:pt idx="1290">-8.6843971631206358</cx:pt>
          <cx:pt idx="1291">11.786357786357883</cx:pt>
          <cx:pt idx="1292">35.786357786357883</cx:pt>
          <cx:pt idx="1293">-1.2136422136421174</cx:pt>
          <cx:pt idx="1294">-18.213642213642117</cx:pt>
          <cx:pt idx="1295">9.3156028368793642</cx:pt>
          <cx:pt idx="1296">29.786357786357883</cx:pt>
          <cx:pt idx="1297">-1.2136422136421174</cx:pt>
          <cx:pt idx="1298">-22.213642213642117</cx:pt>
          <cx:pt idx="1299">-20.684397163120636</cx:pt>
          <cx:pt idx="1300">19.315602836879364</cx:pt>
          <cx:pt idx="1301">-3.6843971631206358</cx:pt>
          <cx:pt idx="1302">2.7863577863578826</cx:pt>
          <cx:pt idx="1303">15.315602836879364</cx:pt>
          <cx:pt idx="1304">-3.6843971631206358</cx:pt>
          <cx:pt idx="1305">-27.684397163120636</cx:pt>
          <cx:pt idx="1306">12.315602836879364</cx:pt>
          <cx:pt idx="1307">-13.684397163120636</cx:pt>
          <cx:pt idx="1308">5.7863577863578826</cx:pt>
          <cx:pt idx="1309">28.315602836879364</cx:pt>
          <cx:pt idx="1310">25.786357786357883</cx:pt>
          <cx:pt idx="1311">17.315602836879364</cx:pt>
          <cx:pt idx="1312">10.786357786357883</cx:pt>
          <cx:pt idx="1313">11.786357786357883</cx:pt>
          <cx:pt idx="1314">16.786357786357883</cx:pt>
          <cx:pt idx="1315">-3.2136422136421174</cx:pt>
          <cx:pt idx="1316">9.3156028368793642</cx:pt>
          <cx:pt idx="1317">-5.6843971631206358</cx:pt>
          <cx:pt idx="1318">9.3156028368793642</cx:pt>
          <cx:pt idx="1319">-8.2136422136421174</cx:pt>
          <cx:pt idx="1320">24.786357786357883</cx:pt>
          <cx:pt idx="1321">52.315602836879364</cx:pt>
          <cx:pt idx="1322">13.786357786357883</cx:pt>
          <cx:pt idx="1323">-21.684397163120636</cx:pt>
          <cx:pt idx="1324">5.3156028368793642</cx:pt>
          <cx:pt idx="1325">-9.2136422136421174</cx:pt>
          <cx:pt idx="1326">-9.6843971631206358</cx:pt>
          <cx:pt idx="1327">31.786357786357883</cx:pt>
          <cx:pt idx="1328">4.3156028368793642</cx:pt>
          <cx:pt idx="1329">-19.213642213642117</cx:pt>
          <cx:pt idx="1330">2.7863577863578826</cx:pt>
          <cx:pt idx="1331">2.3156028368793642</cx:pt>
          <cx:pt idx="1332">-14.213642213642117</cx:pt>
          <cx:pt idx="1333">37.786357786357883</cx:pt>
          <cx:pt idx="1334">-15.213642213642117</cx:pt>
          <cx:pt idx="1335">15.315602836879364</cx:pt>
          <cx:pt idx="1336">5.7863577863578826</cx:pt>
          <cx:pt idx="1337">18.786357786357883</cx:pt>
          <cx:pt idx="1338">-6.6843971631206358</cx:pt>
          <cx:pt idx="1339">17.315602836879364</cx:pt>
          <cx:pt idx="1340">17.786357786357883</cx:pt>
          <cx:pt idx="1341">-0.21364221364211744</cx:pt>
          <cx:pt idx="1342">-6.6843971631206358</cx:pt>
          <cx:pt idx="1343">-16.213642213642117</cx:pt>
          <cx:pt idx="1344">-4.2136422136421174</cx:pt>
          <cx:pt idx="1345">5.3156028368793642</cx:pt>
          <cx:pt idx="1346">31.315602836879364</cx:pt>
          <cx:pt idx="1347">2.7863577863578826</cx:pt>
          <cx:pt idx="1348">23.315602836879364</cx:pt>
          <cx:pt idx="1349">9.3156028368793642</cx:pt>
          <cx:pt idx="1350">-11.213642213642117</cx:pt>
          <cx:pt idx="1351">23.315602836879364</cx:pt>
          <cx:pt idx="1352">20.786357786357883</cx:pt>
          <cx:pt idx="1353">9.3156028368793642</cx:pt>
          <cx:pt idx="1354">51.786357786357883</cx:pt>
          <cx:pt idx="1355">16.786357786357883</cx:pt>
          <cx:pt idx="1356">2.7863577863578826</cx:pt>
          <cx:pt idx="1357">22.315602836879364</cx:pt>
          <cx:pt idx="1358">-19.684397163120636</cx:pt>
          <cx:pt idx="1359">22.315602836879364</cx:pt>
          <cx:pt idx="1360">12.315602836879364</cx:pt>
          <cx:pt idx="1361">12.315602836879364</cx:pt>
          <cx:pt idx="1362">-9.2136422136421174</cx:pt>
          <cx:pt idx="1363">12.315602836879364</cx:pt>
          <cx:pt idx="1364">23.315602836879364</cx:pt>
          <cx:pt idx="1365">2.3156028368793642</cx:pt>
          <cx:pt idx="1366">31.786357786357883</cx:pt>
          <cx:pt idx="1367">22.315602836879364</cx:pt>
          <cx:pt idx="1368">-7.2136422136421174</cx:pt>
          <cx:pt idx="1369">13.315602836879364</cx:pt>
          <cx:pt idx="1370">-8.6843971631206358</cx:pt>
          <cx:pt idx="1371">-8.2136422136421174</cx:pt>
          <cx:pt idx="1372">15.315602836879364</cx:pt>
          <cx:pt idx="1373">8.3156028368793642</cx:pt>
          <cx:pt idx="1374">5.7863577863578826</cx:pt>
          <cx:pt idx="1375">3.7863577863578826</cx:pt>
          <cx:pt idx="1376">35.315602836879364</cx:pt>
          <cx:pt idx="1377">32.315602836879364</cx:pt>
          <cx:pt idx="1378">10.786357786357883</cx:pt>
          <cx:pt idx="1379">49.315602836879364</cx:pt>
          <cx:pt idx="1380">9.3156028368793642</cx:pt>
          <cx:pt idx="1381">20.315602836879364</cx:pt>
          <cx:pt idx="1382">7.7863577863578826</cx:pt>
          <cx:pt idx="1383">13.315602836879364</cx:pt>
          <cx:pt idx="1384">32.315602836879364</cx:pt>
          <cx:pt idx="1385">-11.213642213642117</cx:pt>
          <cx:pt idx="1386">-17.684397163120636</cx:pt>
          <cx:pt idx="1387">11.786357786357883</cx:pt>
          <cx:pt idx="1388">31.315602836879364</cx:pt>
          <cx:pt idx="1389">20.786357786357883</cx:pt>
          <cx:pt idx="1390">5.3156028368793642</cx:pt>
          <cx:pt idx="1391">34.315602836879364</cx:pt>
          <cx:pt idx="1392">8.3156028368793642</cx:pt>
          <cx:pt idx="1393">5.3156028368793642</cx:pt>
          <cx:pt idx="1394">34.315602836879364</cx:pt>
          <cx:pt idx="1395">26.315602836879364</cx:pt>
          <cx:pt idx="1396">25.786357786357883</cx:pt>
          <cx:pt idx="1397">48.315602836879364</cx:pt>
          <cx:pt idx="1398">30.315602836879364</cx:pt>
          <cx:pt idx="1399">9.7863577863578826</cx:pt>
          <cx:pt idx="1400">34.315602836879364</cx:pt>
          <cx:pt idx="1401">11.315602836879364</cx:pt>
          <cx:pt idx="1402">0.31560283687936419</cx:pt>
          <cx:pt idx="1403">-1.6843971631206358</cx:pt>
          <cx:pt idx="1404">16.315602836879364</cx:pt>
          <cx:pt idx="1405">10.786357786357883</cx:pt>
          <cx:pt idx="1406">6.3156028368793642</cx:pt>
          <cx:pt idx="1407">16.786357786357883</cx:pt>
          <cx:pt idx="1408">42.315602836879364</cx:pt>
          <cx:pt idx="1409">-20.684397163120636</cx:pt>
          <cx:pt idx="1410">-9.6843971631206358</cx:pt>
          <cx:pt idx="1411">-23.684397163120636</cx:pt>
          <cx:pt idx="1412">-3.2136422136421174</cx:pt>
          <cx:pt idx="1413">-1.6843971631206358</cx:pt>
          <cx:pt idx="1414">-21.684397163120636</cx:pt>
          <cx:pt idx="1415">6.3156028368793642</cx:pt>
          <cx:pt idx="1416">-13.684397163120636</cx:pt>
          <cx:pt idx="1417">16.786357786357883</cx:pt>
          <cx:pt idx="1418">5.3156028368793642</cx:pt>
          <cx:pt idx="1419">2.3156028368793642</cx:pt>
          <cx:pt idx="1420">-4.2136422136421174</cx:pt>
          <cx:pt idx="1421">-20.684397163120636</cx:pt>
          <cx:pt idx="1422">-1.2136422136421174</cx:pt>
          <cx:pt idx="1423">-31.213642213642117</cx:pt>
          <cx:pt idx="1424">31.315602836879364</cx:pt>
          <cx:pt idx="1425">-49.684397163120636</cx:pt>
          <cx:pt idx="1426">5.7863577863578826</cx:pt>
          <cx:pt idx="1427">-21.684397163120636</cx:pt>
          <cx:pt idx="1428">13.315602836879364</cx:pt>
          <cx:pt idx="1429">-25.684397163120636</cx:pt>
          <cx:pt idx="1430">-43.684397163120636</cx:pt>
          <cx:pt idx="1431">0.78635778635788256</cx:pt>
          <cx:pt idx="1432">-3.6843971631206358</cx:pt>
          <cx:pt idx="1433">11.315602836879364</cx:pt>
          <cx:pt idx="1434">-36.213642213642117</cx:pt>
          <cx:pt idx="1435">-17.684397163120636</cx:pt>
          <cx:pt idx="1436">-2.6843971631206358</cx:pt>
          <cx:pt idx="1437">-16.213642213642117</cx:pt>
          <cx:pt idx="1438">-23.684397163120636</cx:pt>
          <cx:pt idx="1439">2.3156028368793642</cx:pt>
          <cx:pt idx="1440">-17.684397163120636</cx:pt>
          <cx:pt idx="1441">-17.684397163120636</cx:pt>
          <cx:pt idx="1442">-26.213642213642117</cx:pt>
          <cx:pt idx="1443">-40.684397163120636</cx:pt>
          <cx:pt idx="1444">15.315602836879364</cx:pt>
          <cx:pt idx="1445">-20.684397163120636</cx:pt>
          <cx:pt idx="1446">-23.684397163120636</cx:pt>
          <cx:pt idx="1447">27.315602836879364</cx:pt>
          <cx:pt idx="1448">-4.2136422136421174</cx:pt>
          <cx:pt idx="1449">-6.6843971631206358</cx:pt>
          <cx:pt idx="1450">-7.2136422136421174</cx:pt>
          <cx:pt idx="1451">16.786357786357883</cx:pt>
          <cx:pt idx="1452">-30.213642213642117</cx:pt>
          <cx:pt idx="1453">2.3156028368793642</cx:pt>
          <cx:pt idx="1454">28.315602836879364</cx:pt>
          <cx:pt idx="1455">12.315602836879364</cx:pt>
          <cx:pt idx="1456">-16.213642213642117</cx:pt>
          <cx:pt idx="1457">-5.6843971631206358</cx:pt>
          <cx:pt idx="1458">-29.213642213642117</cx:pt>
          <cx:pt idx="1459">-32.684397163120636</cx:pt>
          <cx:pt idx="1460">9.7863577863578826</cx:pt>
          <cx:pt idx="1461">-12.213642213642117</cx:pt>
          <cx:pt idx="1462">6.3156028368793642</cx:pt>
          <cx:pt idx="1463">-13.684397163120636</cx:pt>
          <cx:pt idx="1464">-3.6843971631206358</cx:pt>
          <cx:pt idx="1465">-46.684397163120636</cx:pt>
          <cx:pt idx="1466">40.786357786357883</cx:pt>
          <cx:pt idx="1467">-22.213642213642117</cx:pt>
          <cx:pt idx="1468">-11.213642213642117</cx:pt>
          <cx:pt idx="1469">-27.684397163120636</cx:pt>
          <cx:pt idx="1470">-16.213642213642117</cx:pt>
          <cx:pt idx="1471">-30.684397163120636</cx:pt>
          <cx:pt idx="1472">-13.684397163120636</cx:pt>
          <cx:pt idx="1473">6.7863577863578826</cx:pt>
          <cx:pt idx="1474">1.3156028368793642</cx:pt>
          <cx:pt idx="1475">-14.213642213642117</cx:pt>
          <cx:pt idx="1476">-0.21364221364211744</cx:pt>
          <cx:pt idx="1477">-2.6843971631206358</cx:pt>
          <cx:pt idx="1478">-20.213642213642117</cx:pt>
          <cx:pt idx="1479">29.786357786357883</cx:pt>
          <cx:pt idx="1480">14.786357786357883</cx:pt>
          <cx:pt idx="1481">-10.684397163120636</cx:pt>
          <cx:pt idx="1482">-41.213642213642117</cx:pt>
          <cx:pt idx="1483">20.786357786357883</cx:pt>
          <cx:pt idx="1484">0.31560283687936419</cx:pt>
          <cx:pt idx="1485">-14.684397163120636</cx:pt>
          <cx:pt idx="1486">-1.6843971631206358</cx:pt>
          <cx:pt idx="1487">-2.6843971631206358</cx:pt>
          <cx:pt idx="1488">-19.684397163120636</cx:pt>
          <cx:pt idx="1489">2.7863577863578826</cx:pt>
          <cx:pt idx="1490">22.315602836879364</cx:pt>
          <cx:pt idx="1491">-5.6843971631206358</cx:pt>
          <cx:pt idx="1492">-36.684397163120636</cx:pt>
          <cx:pt idx="1493">12.315602836879364</cx:pt>
          <cx:pt idx="1494">-23.684397163120636</cx:pt>
          <cx:pt idx="1495">-17.684397163120636</cx:pt>
          <cx:pt idx="1496">39.315602836879364</cx:pt>
          <cx:pt idx="1497">2.7863577863578826</cx:pt>
          <cx:pt idx="1498">-20.684397163120636</cx:pt>
          <cx:pt idx="1499">22.786357786357883</cx:pt>
          <cx:pt idx="1500">7.7863577863578826</cx:pt>
          <cx:pt idx="1501">16.315602836879364</cx:pt>
          <cx:pt idx="1502">-16.213642213642117</cx:pt>
          <cx:pt idx="1503">-16.684397163120636</cx:pt>
          <cx:pt idx="1504">-25.213642213642117</cx:pt>
          <cx:pt idx="1505">-17.684397163120636</cx:pt>
          <cx:pt idx="1506">-5.2136422136421174</cx:pt>
          <cx:pt idx="1507">4.3156028368793642</cx:pt>
          <cx:pt idx="1508">-12.213642213642117</cx:pt>
          <cx:pt idx="1509">-5.6843971631206358</cx:pt>
          <cx:pt idx="1510">6.3156028368793642</cx:pt>
          <cx:pt idx="1511">-20.213642213642117</cx:pt>
          <cx:pt idx="1512">8.3156028368793642</cx:pt>
          <cx:pt idx="1513">-5.2136422136421174</cx:pt>
          <cx:pt idx="1514">0.31560283687936419</cx:pt>
          <cx:pt idx="1515">2.7863577863578826</cx:pt>
          <cx:pt idx="1516">24.786357786357883</cx:pt>
          <cx:pt idx="1517">36.786357786357883</cx:pt>
          <cx:pt idx="1518">46.786357786357883</cx:pt>
          <cx:pt idx="1519">-23.684397163120636</cx:pt>
          <cx:pt idx="1520">-4.2136422136421174</cx:pt>
          <cx:pt idx="1521">0.78635778635788256</cx:pt>
          <cx:pt idx="1522">26.786357786357883</cx:pt>
          <cx:pt idx="1523">12.315602836879364</cx:pt>
          <cx:pt idx="1524">-5.2136422136421174</cx:pt>
          <cx:pt idx="1525">-9.2136422136421174</cx:pt>
          <cx:pt idx="1526">28.786357786357883</cx:pt>
          <cx:pt idx="1527">18.786357786357883</cx:pt>
          <cx:pt idx="1528">-3.6843971631206358</cx:pt>
          <cx:pt idx="1529">27.315602836879364</cx:pt>
          <cx:pt idx="1530">-3.6843971631206358</cx:pt>
          <cx:pt idx="1531">28.786357786357883</cx:pt>
          <cx:pt idx="1532">13.786357786357883</cx:pt>
          <cx:pt idx="1533">-8.6843971631206358</cx:pt>
          <cx:pt idx="1534">24.786357786357883</cx:pt>
          <cx:pt idx="1535">38.315602836879364</cx:pt>
          <cx:pt idx="1536">4.3156028368793642</cx:pt>
          <cx:pt idx="1537">29.786357786357883</cx:pt>
          <cx:pt idx="1538">17.315602836879364</cx:pt>
          <cx:pt idx="1539">13.786357786357883</cx:pt>
          <cx:pt idx="1540">31.786357786357883</cx:pt>
          <cx:pt idx="1541">37.315602836879364</cx:pt>
          <cx:pt idx="1542">-6.6843971631206358</cx:pt>
          <cx:pt idx="1543">13.786357786357883</cx:pt>
          <cx:pt idx="1544">22.786357786357883</cx:pt>
          <cx:pt idx="1545">30.315602836879364</cx:pt>
          <cx:pt idx="1546">11.786357786357883</cx:pt>
          <cx:pt idx="1547">-5.6843971631206358</cx:pt>
          <cx:pt idx="1548">30.315602836879364</cx:pt>
          <cx:pt idx="1549">22.315602836879364</cx:pt>
          <cx:pt idx="1550">35.315602836879364</cx:pt>
          <cx:pt idx="1551">-2.6843971631206358</cx:pt>
          <cx:pt idx="1552">-1.6843971631206358</cx:pt>
          <cx:pt idx="1553">22.315602836879364</cx:pt>
          <cx:pt idx="1554">19.315602836879364</cx:pt>
          <cx:pt idx="1555">5.3156028368793642</cx:pt>
          <cx:pt idx="1556">-10.684397163120636</cx:pt>
          <cx:pt idx="1557">26.786357786357883</cx:pt>
          <cx:pt idx="1558">13.315602836879364</cx:pt>
          <cx:pt idx="1559">-3.6843971631206358</cx:pt>
          <cx:pt idx="1560">16.315602836879364</cx:pt>
          <cx:pt idx="1561">31.315602836879364</cx:pt>
          <cx:pt idx="1562">5.3156028368793642</cx:pt>
          <cx:pt idx="1563">-8.2136422136421174</cx:pt>
          <cx:pt idx="1564">-12.213642213642117</cx:pt>
          <cx:pt idx="1565">-31.213642213642117</cx:pt>
          <cx:pt idx="1566">-21.684397163120636</cx:pt>
          <cx:pt idx="1567">-16.684397163120636</cx:pt>
          <cx:pt idx="1568">-17.684397163120636</cx:pt>
          <cx:pt idx="1569">-2.6843971631206358</cx:pt>
          <cx:pt idx="1570">-45.684397163120636</cx:pt>
          <cx:pt idx="1571">-21.684397163120636</cx:pt>
          <cx:pt idx="1572">-1.6843971631206358</cx:pt>
          <cx:pt idx="1573">-8.2136422136421174</cx:pt>
          <cx:pt idx="1574">16.786357786357883</cx:pt>
          <cx:pt idx="1575">7.7863577863578826</cx:pt>
          <cx:pt idx="1576">-9.6843971631206358</cx:pt>
          <cx:pt idx="1577">43.786357786357883</cx:pt>
          <cx:pt idx="1578">0.78635778635788256</cx:pt>
          <cx:pt idx="1579">12.315602836879364</cx:pt>
          <cx:pt idx="1580">-8.2136422136421174</cx:pt>
          <cx:pt idx="1581">9.3156028368793642</cx:pt>
          <cx:pt idx="1582">-17.684397163120636</cx:pt>
          <cx:pt idx="1583">13.315602836879364</cx:pt>
          <cx:pt idx="1584">-0.21364221364211744</cx:pt>
          <cx:pt idx="1585">-1.6843971631206358</cx:pt>
          <cx:pt idx="1586">-8.2136422136421174</cx:pt>
          <cx:pt idx="1587">-2.6843971631206358</cx:pt>
          <cx:pt idx="1588">10.786357786357883</cx:pt>
          <cx:pt idx="1589">2.7863577863578826</cx:pt>
          <cx:pt idx="1590">16.315602836879364</cx:pt>
          <cx:pt idx="1591">-6.6843971631206358</cx:pt>
          <cx:pt idx="1592">20.786357786357883</cx:pt>
          <cx:pt idx="1593">16.786357786357883</cx:pt>
          <cx:pt idx="1594">10.786357786357883</cx:pt>
          <cx:pt idx="1595">8.3156028368793642</cx:pt>
          <cx:pt idx="1596">6.3156028368793642</cx:pt>
          <cx:pt idx="1597">-1.2136422136421174</cx:pt>
          <cx:pt idx="1598">-18.213642213642117</cx:pt>
          <cx:pt idx="1599">-5.2136422136421174</cx:pt>
          <cx:pt idx="1600">17.315602836879364</cx:pt>
          <cx:pt idx="1601">25.786357786357883</cx:pt>
          <cx:pt idx="1602">-11.213642213642117</cx:pt>
          <cx:pt idx="1603">-23.684397163120636</cx:pt>
          <cx:pt idx="1604">-23.684397163120636</cx:pt>
          <cx:pt idx="1605">-12.684397163120636</cx:pt>
          <cx:pt idx="1606">9.7863577863578826</cx:pt>
          <cx:pt idx="1607">-36.684397163120636</cx:pt>
          <cx:pt idx="1608">-5.6843971631206358</cx:pt>
          <cx:pt idx="1609">-7.2136422136421174</cx:pt>
          <cx:pt idx="1610">-4.2136422136421174</cx:pt>
          <cx:pt idx="1611">42.315602836879364</cx:pt>
          <cx:pt idx="1612">-31.213642213642117</cx:pt>
          <cx:pt idx="1613">5.3156028368793642</cx:pt>
          <cx:pt idx="1614">15.315602836879364</cx:pt>
          <cx:pt idx="1615">-12.684397163120636</cx:pt>
          <cx:pt idx="1616">-12.684397163120636</cx:pt>
          <cx:pt idx="1617">-6.6843971631206358</cx:pt>
          <cx:pt idx="1618">22.315602836879364</cx:pt>
          <cx:pt idx="1619">5.7863577863578826</cx:pt>
          <cx:pt idx="1620">8.3156028368793642</cx:pt>
          <cx:pt idx="1621">2.3156028368793642</cx:pt>
          <cx:pt idx="1622">27.315602836879364</cx:pt>
          <cx:pt idx="1623">24.786357786357883</cx:pt>
          <cx:pt idx="1624">-7.2136422136421174</cx:pt>
          <cx:pt idx="1625">21.786357786357883</cx:pt>
          <cx:pt idx="1626">-19.684397163120636</cx:pt>
          <cx:pt idx="1627">-10.684397163120636</cx:pt>
          <cx:pt idx="1628">24.315602836879364</cx:pt>
          <cx:pt idx="1629">-14.213642213642117</cx:pt>
          <cx:pt idx="1630">1.3156028368793642</cx:pt>
          <cx:pt idx="1631">17.786357786357883</cx:pt>
          <cx:pt idx="1632">-16.684397163120636</cx:pt>
          <cx:pt idx="1633">-20.684397163120636</cx:pt>
          <cx:pt idx="1634">2.3156028368793642</cx:pt>
          <cx:pt idx="1635">9.3156028368793642</cx:pt>
          <cx:pt idx="1636">-36.684397163120636</cx:pt>
          <cx:pt idx="1637">-5.2136422136421174</cx:pt>
          <cx:pt idx="1638">20.786357786357883</cx:pt>
          <cx:pt idx="1639">25.786357786357883</cx:pt>
          <cx:pt idx="1640">-17.684397163120636</cx:pt>
          <cx:pt idx="1641">-0.21364221364211744</cx:pt>
          <cx:pt idx="1642">-17.684397163120636</cx:pt>
          <cx:pt idx="1643">5.7863577863578826</cx:pt>
          <cx:pt idx="1644">9.7863577863578826</cx:pt>
          <cx:pt idx="1645">-12.684397163120636</cx:pt>
          <cx:pt idx="1646">6.7863577863578826</cx:pt>
          <cx:pt idx="1647">25.786357786357883</cx:pt>
          <cx:pt idx="1648">9.7863577863578826</cx:pt>
          <cx:pt idx="1649">25.786357786357883</cx:pt>
          <cx:pt idx="1650">6.7863577863578826</cx:pt>
          <cx:pt idx="1651">-25.213642213642117</cx:pt>
          <cx:pt idx="1652">43.315602836879364</cx:pt>
          <cx:pt idx="1653">-9.2136422136421174</cx:pt>
          <cx:pt idx="1654">16.786357786357883</cx:pt>
          <cx:pt idx="1655">-7.2136422136421174</cx:pt>
          <cx:pt idx="1656">-3.2136422136421174</cx:pt>
          <cx:pt idx="1657">-27.684397163120636</cx:pt>
          <cx:pt idx="1658">-9.6843971631206358</cx:pt>
          <cx:pt idx="1659">-32.684397163120636</cx:pt>
          <cx:pt idx="1660">-22.213642213642117</cx:pt>
          <cx:pt idx="1661">15.315602836879364</cx:pt>
          <cx:pt idx="1662">-1.6843971631206358</cx:pt>
          <cx:pt idx="1663">2.7863577863578826</cx:pt>
          <cx:pt idx="1664">-8.6843971631206358</cx:pt>
          <cx:pt idx="1665">-4.2136422136421174</cx:pt>
          <cx:pt idx="1666">-8.6843971631206358</cx:pt>
          <cx:pt idx="1667">-14.213642213642117</cx:pt>
          <cx:pt idx="1668">-9.6843971631206358</cx:pt>
          <cx:pt idx="1669">26.315602836879364</cx:pt>
          <cx:pt idx="1670">-26.213642213642117</cx:pt>
          <cx:pt idx="1671">10.786357786357883</cx:pt>
          <cx:pt idx="1672">-17.684397163120636</cx:pt>
          <cx:pt idx="1673">6.7863577863578826</cx:pt>
          <cx:pt idx="1674">-9.6843971631206358</cx:pt>
          <cx:pt idx="1675">-3.6843971631206358</cx:pt>
          <cx:pt idx="1676">7.7863577863578826</cx:pt>
          <cx:pt idx="1677">0.31560283687936419</cx:pt>
          <cx:pt idx="1678">24.786357786357883</cx:pt>
          <cx:pt idx="1679">-35.684397163120636</cx:pt>
          <cx:pt idx="1680">11.315602836879364</cx:pt>
          <cx:pt idx="1681">6.7863577863578826</cx:pt>
          <cx:pt idx="1682">-13.684397163120636</cx:pt>
          <cx:pt idx="1683">-9.6843971631206358</cx:pt>
          <cx:pt idx="1684">-18.213642213642117</cx:pt>
          <cx:pt idx="1685">-5.6843971631206358</cx:pt>
          <cx:pt idx="1686">-9.6843971631206358</cx:pt>
          <cx:pt idx="1687">-15.213642213642117</cx:pt>
          <cx:pt idx="1688">-2.6843971631206358</cx:pt>
          <cx:pt idx="1689">-28.684397163120636</cx:pt>
          <cx:pt idx="1690">-26.213642213642117</cx:pt>
          <cx:pt idx="1691">46.315602836879364</cx:pt>
          <cx:pt idx="1692">-28.684397163120636</cx:pt>
          <cx:pt idx="1693">-21.684397163120636</cx:pt>
          <cx:pt idx="1694">-36.213642213642117</cx:pt>
          <cx:pt idx="1695">-12.213642213642117</cx:pt>
          <cx:pt idx="1696">-20.213642213642117</cx:pt>
          <cx:pt idx="1697">-19.684397163120636</cx:pt>
          <cx:pt idx="1698">-14.213642213642117</cx:pt>
          <cx:pt idx="1699">26.315602836879364</cx:pt>
          <cx:pt idx="1700">-30.213642213642117</cx:pt>
          <cx:pt idx="1701">-28.684397163120636</cx:pt>
          <cx:pt idx="1702">-10.684397163120636</cx:pt>
          <cx:pt idx="1703">9.3156028368793642</cx:pt>
          <cx:pt idx="1704">20.315602836879364</cx:pt>
          <cx:pt idx="1705">19.315602836879364</cx:pt>
          <cx:pt idx="1706">10.786357786357883</cx:pt>
          <cx:pt idx="1707">-30.684397163120636</cx:pt>
          <cx:pt idx="1708">2.3156028368793642</cx:pt>
          <cx:pt idx="1709">-19.213642213642117</cx:pt>
          <cx:pt idx="1710">-23.684397163120636</cx:pt>
          <cx:pt idx="1711">-8.2136422136421174</cx:pt>
          <cx:pt idx="1712">13.315602836879364</cx:pt>
          <cx:pt idx="1713">54.315602836879364</cx:pt>
          <cx:pt idx="1714">38.315602836879364</cx:pt>
          <cx:pt idx="1715">-31.684397163120636</cx:pt>
          <cx:pt idx="1716">-20.684397163120636</cx:pt>
          <cx:pt idx="1717">18.786357786357883</cx:pt>
          <cx:pt idx="1718">-10.684397163120636</cx:pt>
          <cx:pt idx="1719">16.315602836879364</cx:pt>
          <cx:pt idx="1720">-23.213642213642117</cx:pt>
          <cx:pt idx="1721">-28.684397163120636</cx:pt>
          <cx:pt idx="1722">-4.2136422136421174</cx:pt>
          <cx:pt idx="1723">-29.213642213642117</cx:pt>
          <cx:pt idx="1724">-10.684397163120636</cx:pt>
          <cx:pt idx="1725">-16.213642213642117</cx:pt>
          <cx:pt idx="1726">-14.213642213642117</cx:pt>
          <cx:pt idx="1727">2.3156028368793642</cx:pt>
          <cx:pt idx="1728">7.7863577863578826</cx:pt>
          <cx:pt idx="1729">13.315602836879364</cx:pt>
          <cx:pt idx="1730">-15.213642213642117</cx:pt>
          <cx:pt idx="1731">23.315602836879364</cx:pt>
          <cx:pt idx="1732">-13.684397163120636</cx:pt>
          <cx:pt idx="1733">-5.6843971631206358</cx:pt>
          <cx:pt idx="1734">-16.684397163120636</cx:pt>
          <cx:pt idx="1735">-24.684397163120636</cx:pt>
          <cx:pt idx="1736">22.315602836879364</cx:pt>
          <cx:pt idx="1737">-14.684397163120636</cx:pt>
          <cx:pt idx="1738">-10.684397163120636</cx:pt>
          <cx:pt idx="1739">-21.684397163120636</cx:pt>
          <cx:pt idx="1740">19.315602836879364</cx:pt>
          <cx:pt idx="1741">-36.684397163120636</cx:pt>
          <cx:pt idx="1742">-16.213642213642117</cx:pt>
          <cx:pt idx="1743">16.315602836879364</cx:pt>
          <cx:pt idx="1744">-42.684397163120636</cx:pt>
          <cx:pt idx="1745">9.7863577863578826</cx:pt>
          <cx:pt idx="1746">-7.2136422136421174</cx:pt>
          <cx:pt idx="1747">-0.21364221364211744</cx:pt>
          <cx:pt idx="1748">10.786357786357883</cx:pt>
          <cx:pt idx="1749">-18.213642213642117</cx:pt>
          <cx:pt idx="1750">-4.2136422136421174</cx:pt>
          <cx:pt idx="1751">-9.2136422136421174</cx:pt>
          <cx:pt idx="1752">-15.213642213642117</cx:pt>
          <cx:pt idx="1753">-11.213642213642117</cx:pt>
          <cx:pt idx="1754">-3.6843971631206358</cx:pt>
          <cx:pt idx="1755">13.315602836879364</cx:pt>
          <cx:pt idx="1756">20.786357786357883</cx:pt>
          <cx:pt idx="1757">-22.213642213642117</cx:pt>
          <cx:pt idx="1758">3.7863577863578826</cx:pt>
          <cx:pt idx="1759">13.786357786357883</cx:pt>
          <cx:pt idx="1760">20.315602836879364</cx:pt>
          <cx:pt idx="1761">-55.213642213642117</cx:pt>
          <cx:pt idx="1762">-1.2136422136421174</cx:pt>
          <cx:pt idx="1763">-18.213642213642117</cx:pt>
          <cx:pt idx="1764">5.7863577863578826</cx:pt>
          <cx:pt idx="1765">8.3156028368793642</cx:pt>
          <cx:pt idx="1766">44.786357786357883</cx:pt>
          <cx:pt idx="1767">0.78635778635788256</cx:pt>
          <cx:pt idx="1768">11.786357786357883</cx:pt>
          <cx:pt idx="1769">39.786357786357883</cx:pt>
          <cx:pt idx="1770">9.3156028368793642</cx:pt>
          <cx:pt idx="1771">19.315602836879364</cx:pt>
          <cx:pt idx="1772">2.3156028368793642</cx:pt>
          <cx:pt idx="1773">2.3156028368793642</cx:pt>
          <cx:pt idx="1774">15.315602836879364</cx:pt>
          <cx:pt idx="1775">-17.684397163120636</cx:pt>
          <cx:pt idx="1776">9.3156028368793642</cx:pt>
          <cx:pt idx="1777">-10.684397163120636</cx:pt>
          <cx:pt idx="1778">-16.684397163120636</cx:pt>
          <cx:pt idx="1779">-15.213642213642117</cx:pt>
          <cx:pt idx="1780">35.315602836879364</cx:pt>
          <cx:pt idx="1781">31.786357786357883</cx:pt>
          <cx:pt idx="1782">23.315602836879364</cx:pt>
          <cx:pt idx="1783">34.315602836879364</cx:pt>
          <cx:pt idx="1784">-2.6843971631206358</cx:pt>
          <cx:pt idx="1785">-2.6843971631206358</cx:pt>
          <cx:pt idx="1786">-15.213642213642117</cx:pt>
          <cx:pt idx="1787">-7.2136422136421174</cx:pt>
          <cx:pt idx="1788">-3.2136422136421174</cx:pt>
          <cx:pt idx="1789">1.3156028368793642</cx:pt>
          <cx:pt idx="1790">-13.684397163120636</cx:pt>
          <cx:pt idx="1791">2.3156028368793642</cx:pt>
          <cx:pt idx="1792">16.315602836879364</cx:pt>
          <cx:pt idx="1793">11.315602836879364</cx:pt>
          <cx:pt idx="1794">-37.213642213642117</cx:pt>
          <cx:pt idx="1795">0.31560283687936419</cx:pt>
          <cx:pt idx="1796">16.315602836879364</cx:pt>
          <cx:pt idx="1797">27.315602836879364</cx:pt>
          <cx:pt idx="1798">18.786357786357883</cx:pt>
          <cx:pt idx="1799">-27.684397163120636</cx:pt>
          <cx:pt idx="1800">-36.684397163120636</cx:pt>
          <cx:pt idx="1801">-8.6843971631206358</cx:pt>
          <cx:pt idx="1802">11.315602836879364</cx:pt>
          <cx:pt idx="1803">9.3156028368793642</cx:pt>
          <cx:pt idx="1804">5.3156028368793642</cx:pt>
          <cx:pt idx="1805">28.315602836879364</cx:pt>
          <cx:pt idx="1806">35.315602836879364</cx:pt>
          <cx:pt idx="1807">24.315602836879364</cx:pt>
          <cx:pt idx="1808">8.3156028368793642</cx:pt>
          <cx:pt idx="1809">19.315602836879364</cx:pt>
          <cx:pt idx="1810">1.3156028368793642</cx:pt>
          <cx:pt idx="1811">13.315602836879364</cx:pt>
          <cx:pt idx="1812">0.78635778635788256</cx:pt>
          <cx:pt idx="1813">-8.6843971631206358</cx:pt>
          <cx:pt idx="1814">1.3156028368793642</cx:pt>
          <cx:pt idx="1815">-8.6843971631206358</cx:pt>
          <cx:pt idx="1816">-1.6843971631206358</cx:pt>
          <cx:pt idx="1817">-2.6843971631206358</cx:pt>
          <cx:pt idx="1818">-27.684397163120636</cx:pt>
          <cx:pt idx="1819">-18.213642213642117</cx:pt>
          <cx:pt idx="1820">15.315602836879364</cx:pt>
          <cx:pt idx="1821">24.786357786357883</cx:pt>
          <cx:pt idx="1822">-14.684397163120636</cx:pt>
          <cx:pt idx="1823">26.315602836879364</cx:pt>
          <cx:pt idx="1824">-16.213642213642117</cx:pt>
          <cx:pt idx="1825">0.78635778635788256</cx:pt>
          <cx:pt idx="1826">-35.684397163120636</cx:pt>
          <cx:pt idx="1827">-9.6843971631206358</cx:pt>
          <cx:pt idx="1828">-2.6843971631206358</cx:pt>
          <cx:pt idx="1829">-5.2136422136421174</cx:pt>
          <cx:pt idx="1830">-5.6843971631206358</cx:pt>
          <cx:pt idx="1831">-12.684397163120636</cx:pt>
          <cx:pt idx="1832">-8.6843971631206358</cx:pt>
          <cx:pt idx="1833">9.3156028368793642</cx:pt>
          <cx:pt idx="1834">8.3156028368793642</cx:pt>
          <cx:pt idx="1835">26.315602836879364</cx:pt>
          <cx:pt idx="1836">9.3156028368793642</cx:pt>
          <cx:pt idx="1837">-20.684397163120636</cx:pt>
          <cx:pt idx="1838">-9.2136422136421174</cx:pt>
          <cx:pt idx="1839">15.315602836879364</cx:pt>
          <cx:pt idx="1840">-7.2136422136421174</cx:pt>
          <cx:pt idx="1841">-8.2136422136421174</cx:pt>
          <cx:pt idx="1842">-3.6843971631206358</cx:pt>
          <cx:pt idx="1843">-16.213642213642117</cx:pt>
          <cx:pt idx="1844">6.3156028368793642</cx:pt>
          <cx:pt idx="1845">14.786357786357883</cx:pt>
          <cx:pt idx="1846">2.7863577863578826</cx:pt>
          <cx:pt idx="1847">19.315602836879364</cx:pt>
          <cx:pt idx="1848">-16.213642213642117</cx:pt>
          <cx:pt idx="1849">-14.684397163120636</cx:pt>
          <cx:pt idx="1850">11.315602836879364</cx:pt>
          <cx:pt idx="1851">24.315602836879364</cx:pt>
          <cx:pt idx="1852">-5.2136422136421174</cx:pt>
          <cx:pt idx="1853">-8.6843971631206358</cx:pt>
          <cx:pt idx="1854">19.315602836879364</cx:pt>
          <cx:pt idx="1855">-4.2136422136421174</cx:pt>
          <cx:pt idx="1856">71.315602836879364</cx:pt>
          <cx:pt idx="1857">-6.6843971631206358</cx:pt>
          <cx:pt idx="1858">13.315602836879364</cx:pt>
          <cx:pt idx="1859">-5.2136422136421174</cx:pt>
          <cx:pt idx="1860">-6.6843971631206358</cx:pt>
          <cx:pt idx="1861">-17.684397163120636</cx:pt>
          <cx:pt idx="1862">-17.684397163120636</cx:pt>
          <cx:pt idx="1863">-22.213642213642117</cx:pt>
          <cx:pt idx="1864">-16.684397163120636</cx:pt>
          <cx:pt idx="1865">-27.684397163120636</cx:pt>
          <cx:pt idx="1866">-25.213642213642117</cx:pt>
          <cx:pt idx="1867">-35.684397163120636</cx:pt>
          <cx:pt idx="1868">-41.213642213642117</cx:pt>
          <cx:pt idx="1869">-28.684397163120636</cx:pt>
          <cx:pt idx="1870">-8.6843971631206358</cx:pt>
          <cx:pt idx="1871">-17.684397163120636</cx:pt>
          <cx:pt idx="1872">-27.213642213642117</cx:pt>
          <cx:pt idx="1873">-20.213642213642117</cx:pt>
          <cx:pt idx="1874">-8.6843971631206358</cx:pt>
          <cx:pt idx="1875">-34.213642213642117</cx:pt>
          <cx:pt idx="1876">-31.684397163120636</cx:pt>
          <cx:pt idx="1877">-28.684397163120636</cx:pt>
          <cx:pt idx="1878">-18.213642213642117</cx:pt>
          <cx:pt idx="1879">-11.213642213642117</cx:pt>
          <cx:pt idx="1880">-14.684397163120636</cx:pt>
          <cx:pt idx="1881">23.315602836879364</cx:pt>
          <cx:pt idx="1882">24.786357786357883</cx:pt>
          <cx:pt idx="1883">12.315602836879364</cx:pt>
          <cx:pt idx="1884">17.315602836879364</cx:pt>
          <cx:pt idx="1885">20.315602836879364</cx:pt>
          <cx:pt idx="1886">7.7863577863578826</cx:pt>
          <cx:pt idx="1887">26.315602836879364</cx:pt>
          <cx:pt idx="1888">32.315602836879364</cx:pt>
          <cx:pt idx="1889">6.7863577863578826</cx:pt>
          <cx:pt idx="1890">20.315602836879364</cx:pt>
          <cx:pt idx="1891">-0.21364221364211744</cx:pt>
          <cx:pt idx="1892">31.315602836879364</cx:pt>
          <cx:pt idx="1893">17.786357786357883</cx:pt>
          <cx:pt idx="1894">21.786357786357883</cx:pt>
          <cx:pt idx="1895">10.786357786357883</cx:pt>
          <cx:pt idx="1896">24.315602836879364</cx:pt>
          <cx:pt idx="1897">22.315602836879364</cx:pt>
          <cx:pt idx="1898">13.315602836879364</cx:pt>
          <cx:pt idx="1899">13.315602836879364</cx:pt>
          <cx:pt idx="1900">32.315602836879364</cx:pt>
          <cx:pt idx="1901">25.786357786357883</cx:pt>
          <cx:pt idx="1902">-1.2136422136421174</cx:pt>
          <cx:pt idx="1903">36.786357786357883</cx:pt>
          <cx:pt idx="1904">28.786357786357883</cx:pt>
        </cx:lvl>
      </cx:numDim>
    </cx:data>
  </cx:chartData>
  <cx:chart>
    <cx:title pos="t" align="ctr" overlay="0">
      <cx:tx>
        <cx:rich>
          <a:bodyPr spcFirstLastPara="1" vertOverflow="ellipsis" wrap="square" lIns="0" tIns="0" rIns="0" bIns="0" anchor="ctr" anchorCtr="1"/>
          <a:lstStyle/>
          <a:p>
            <a:pPr algn="ctr">
              <a:defRPr sz="2400"/>
            </a:pPr>
            <a:r>
              <a:rPr lang="en-US" sz="2400" baseline="0" dirty="0" err="1"/>
              <a:t>Boxploty</a:t>
            </a:r>
            <a:r>
              <a:rPr lang="en-US" sz="2400" baseline="0" dirty="0"/>
              <a:t>  </a:t>
            </a:r>
            <a:r>
              <a:rPr lang="en-US" sz="2400" baseline="0" dirty="0" err="1"/>
              <a:t>reziduí</a:t>
            </a:r>
            <a:r>
              <a:rPr lang="en-US" sz="2400" baseline="0" dirty="0"/>
              <a:t> </a:t>
            </a:r>
            <a:r>
              <a:rPr lang="en-US" sz="2400" baseline="0" dirty="0" err="1"/>
              <a:t>podle</a:t>
            </a:r>
            <a:r>
              <a:rPr lang="en-US" sz="2400" baseline="0" dirty="0"/>
              <a:t> </a:t>
            </a:r>
            <a:r>
              <a:rPr lang="en-US" sz="2400" baseline="0" dirty="0" err="1"/>
              <a:t>školy</a:t>
            </a:r>
            <a:endParaRPr lang="en-US" sz="2400" baseline="0" dirty="0"/>
          </a:p>
        </cx:rich>
      </cx:tx>
    </cx:title>
    <cx:plotArea>
      <cx:plotAreaRegion>
        <cx:series layoutId="boxWhisker" uniqueId="{4182C088-BBF1-40C3-8A6B-46B290DE937D}">
          <cx:dataId val="0"/>
          <cx:layoutPr>
            <cx:visibility meanLine="0" meanMarker="1" nonoutliers="0" outliers="1"/>
            <cx:statistics quartileMethod="exclusive"/>
          </cx:layoutPr>
        </cx:series>
      </cx:plotAreaRegion>
      <cx:axis id="0">
        <cx:catScaling gapWidth="1"/>
        <cx:title>
          <cx:tx>
            <cx:txData>
              <cx:v>Škola</cx:v>
            </cx:txData>
          </cx:tx>
          <cx:txPr>
            <a:bodyPr spcFirstLastPara="1" vertOverflow="ellipsis" wrap="square" lIns="0" tIns="0" rIns="0" bIns="0" anchor="ctr" anchorCtr="1"/>
            <a:lstStyle/>
            <a:p>
              <a:pPr algn="ctr">
                <a:defRPr/>
              </a:pPr>
              <a:r>
                <a:rPr lang="en-US" baseline="0"/>
                <a:t>Škola</a:t>
              </a:r>
            </a:p>
          </cx:txPr>
        </cx:title>
        <cx:tickLabels/>
      </cx:axis>
      <cx:axis id="1">
        <cx:valScaling/>
        <cx:title>
          <cx:tx>
            <cx:txData>
              <cx:v>Unstandardized Residual</cx:v>
            </cx:txData>
          </cx:tx>
          <cx:txPr>
            <a:bodyPr spcFirstLastPara="1" vertOverflow="ellipsis" wrap="square" lIns="0" tIns="0" rIns="0" bIns="0" anchor="ctr" anchorCtr="1"/>
            <a:lstStyle/>
            <a:p>
              <a:pPr algn="ctr">
                <a:defRPr sz="1400"/>
              </a:pPr>
              <a:r>
                <a:rPr lang="en-US" sz="1400" baseline="0"/>
                <a:t>Unstandardized Residual</a:t>
              </a:r>
            </a:p>
          </cx:txPr>
        </cx:title>
        <cx:majorGridlines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 sz="1800"/>
            </a:pPr>
            <a:endParaRPr lang="cs-CZ" sz="1800" b="0" i="0" u="none" strike="noStrike" baseline="0">
              <a:solidFill>
                <a:srgbClr val="000000">
                  <a:lumMod val="65000"/>
                  <a:lumOff val="35000"/>
                </a:srgbClr>
              </a:solidFill>
              <a:latin typeface="Segoe UI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6502668D-11C5-412A-944E-A6D38535A5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38501874-75E5-40FD-9F3A-B326107DD21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1140" name="Rectangle 4">
            <a:extLst>
              <a:ext uri="{FF2B5EF4-FFF2-40B4-BE49-F238E27FC236}">
                <a16:creationId xmlns:a16="http://schemas.microsoft.com/office/drawing/2014/main" id="{69694489-D71D-4B27-849C-7E399CE79CB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1141" name="Rectangle 5">
            <a:extLst>
              <a:ext uri="{FF2B5EF4-FFF2-40B4-BE49-F238E27FC236}">
                <a16:creationId xmlns:a16="http://schemas.microsoft.com/office/drawing/2014/main" id="{1A392D72-D129-4367-87F6-DAB3AB74993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31542D8C-4AFF-4A7B-B902-EA258870E6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3DBA801B-1E63-41B4-99FE-912A4F03E9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E69E3A57-67AA-4EB2-80CD-F60CAE05C9B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D6CFE9A-37F7-4968-B514-C996BCDA25C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9F2F2D4E-676E-4885-A90F-D79EEA85086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1686" name="Rectangle 6">
            <a:extLst>
              <a:ext uri="{FF2B5EF4-FFF2-40B4-BE49-F238E27FC236}">
                <a16:creationId xmlns:a16="http://schemas.microsoft.com/office/drawing/2014/main" id="{54E4D2E4-FBB1-427A-99FD-54D4C66D7DB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7" name="Rectangle 7">
            <a:extLst>
              <a:ext uri="{FF2B5EF4-FFF2-40B4-BE49-F238E27FC236}">
                <a16:creationId xmlns:a16="http://schemas.microsoft.com/office/drawing/2014/main" id="{2218E16B-9757-4AA4-8010-F3333D871B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534FD48F-8E6C-4589-AC5E-DEBE5B53646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>
            <a:extLst>
              <a:ext uri="{FF2B5EF4-FFF2-40B4-BE49-F238E27FC236}">
                <a16:creationId xmlns:a16="http://schemas.microsoft.com/office/drawing/2014/main" id="{4B448F62-2C5A-414C-B49E-2994D54D9D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Zástupný symbol pro poznámky 2">
            <a:extLst>
              <a:ext uri="{FF2B5EF4-FFF2-40B4-BE49-F238E27FC236}">
                <a16:creationId xmlns:a16="http://schemas.microsoft.com/office/drawing/2014/main" id="{908EEBE0-8927-4A8B-95DF-668343F864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8196" name="Zástupný symbol pro číslo snímku 3">
            <a:extLst>
              <a:ext uri="{FF2B5EF4-FFF2-40B4-BE49-F238E27FC236}">
                <a16:creationId xmlns:a16="http://schemas.microsoft.com/office/drawing/2014/main" id="{A642B10E-50E6-4D62-B93D-1518BAFCAA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A90F79F4-8F1C-4AC8-92DB-3228F1C626FF}" type="slidenum">
              <a:rPr lang="cs-CZ" altLang="cs-CZ" sz="1200" b="0" smtClean="0"/>
              <a:pPr/>
              <a:t>3</a:t>
            </a:fld>
            <a:endParaRPr lang="cs-CZ" altLang="cs-CZ" sz="1200" b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>
            <a:extLst>
              <a:ext uri="{FF2B5EF4-FFF2-40B4-BE49-F238E27FC236}">
                <a16:creationId xmlns:a16="http://schemas.microsoft.com/office/drawing/2014/main" id="{D08427E2-9D80-4C66-AFCF-116E569C9A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>
            <a:extLst>
              <a:ext uri="{FF2B5EF4-FFF2-40B4-BE49-F238E27FC236}">
                <a16:creationId xmlns:a16="http://schemas.microsoft.com/office/drawing/2014/main" id="{BB56FE1A-ACA3-483A-B296-55027DD486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32772" name="Zástupný symbol pro číslo snímku 3">
            <a:extLst>
              <a:ext uri="{FF2B5EF4-FFF2-40B4-BE49-F238E27FC236}">
                <a16:creationId xmlns:a16="http://schemas.microsoft.com/office/drawing/2014/main" id="{F5AA1636-5E28-4731-8E0C-E1BD00BA87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F6811E97-5188-4FD8-950E-71A2F411D738}" type="slidenum">
              <a:rPr lang="cs-CZ" altLang="cs-CZ" sz="1200" b="0" smtClean="0"/>
              <a:pPr/>
              <a:t>35</a:t>
            </a:fld>
            <a:endParaRPr lang="cs-CZ" altLang="cs-CZ" sz="1200" b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>
            <a:extLst>
              <a:ext uri="{FF2B5EF4-FFF2-40B4-BE49-F238E27FC236}">
                <a16:creationId xmlns:a16="http://schemas.microsoft.com/office/drawing/2014/main" id="{1CCBE090-1D34-4F70-B91E-EA008789F0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Zástupný symbol pro poznámky 2">
            <a:extLst>
              <a:ext uri="{FF2B5EF4-FFF2-40B4-BE49-F238E27FC236}">
                <a16:creationId xmlns:a16="http://schemas.microsoft.com/office/drawing/2014/main" id="{DC41A37C-3CB0-4199-B456-F799A4F9D6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MIXED test WITH gender nbrhd</a:t>
            </a:r>
          </a:p>
          <a:p>
            <a:r>
              <a:rPr lang="cs-CZ" altLang="cs-CZ"/>
              <a:t>  /CRITERIA=CIN(95) MXITER(100) MXSTEP(10) SCORING(1) SINGULAR(0.000000000001) HCONVERGE(0, </a:t>
            </a:r>
          </a:p>
          <a:p>
            <a:r>
              <a:rPr lang="cs-CZ" altLang="cs-CZ"/>
              <a:t>    ABSOLUTE) LCONVERGE(0, ABSOLUTE) PCONVERGE(0.000001, ABSOLUTE)</a:t>
            </a:r>
          </a:p>
          <a:p>
            <a:r>
              <a:rPr lang="cs-CZ" altLang="cs-CZ"/>
              <a:t>  /FIXED=intercept gender nbrhd | SSTYPE(3)</a:t>
            </a:r>
          </a:p>
          <a:p>
            <a:r>
              <a:rPr lang="cs-CZ" altLang="cs-CZ"/>
              <a:t>  /METHOD=REML</a:t>
            </a:r>
          </a:p>
          <a:p>
            <a:r>
              <a:rPr lang="cs-CZ" altLang="cs-CZ"/>
              <a:t>  /PRINT=DESCRIPTIVES  SOLUTION TESTCOV</a:t>
            </a:r>
          </a:p>
          <a:p>
            <a:r>
              <a:rPr lang="cs-CZ" altLang="cs-CZ"/>
              <a:t>  /RANDOM=INTERCEPT | SUBJECT(School) COVTYPE(VC).</a:t>
            </a:r>
          </a:p>
        </p:txBody>
      </p:sp>
      <p:sp>
        <p:nvSpPr>
          <p:cNvPr id="41988" name="Zástupný symbol pro číslo snímku 3">
            <a:extLst>
              <a:ext uri="{FF2B5EF4-FFF2-40B4-BE49-F238E27FC236}">
                <a16:creationId xmlns:a16="http://schemas.microsoft.com/office/drawing/2014/main" id="{F8AC91CD-0C14-48C5-B9BE-5746AF6B59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7F5B440B-D787-4D7A-8EF9-6734585BBA95}" type="slidenum">
              <a:rPr lang="cs-CZ" altLang="cs-CZ" sz="1200" b="0" smtClean="0"/>
              <a:pPr/>
              <a:t>40</a:t>
            </a:fld>
            <a:endParaRPr lang="cs-CZ" altLang="cs-CZ" sz="1200" b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>
            <a:extLst>
              <a:ext uri="{FF2B5EF4-FFF2-40B4-BE49-F238E27FC236}">
                <a16:creationId xmlns:a16="http://schemas.microsoft.com/office/drawing/2014/main" id="{ECF8D064-11EC-4941-9B8F-0739CD54E2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>
            <a:extLst>
              <a:ext uri="{FF2B5EF4-FFF2-40B4-BE49-F238E27FC236}">
                <a16:creationId xmlns:a16="http://schemas.microsoft.com/office/drawing/2014/main" id="{4F253B39-36D5-4E8A-AF4A-CF21B1956B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MIXED test WITH gender</a:t>
            </a:r>
          </a:p>
          <a:p>
            <a:r>
              <a:rPr lang="cs-CZ" altLang="cs-CZ"/>
              <a:t>  /CRITERIA=CIN(95) MXITER(100) MXSTEP(10) SCORING(1) SINGULAR(0.000000000001) HCONVERGE(0, </a:t>
            </a:r>
          </a:p>
          <a:p>
            <a:r>
              <a:rPr lang="cs-CZ" altLang="cs-CZ"/>
              <a:t>    ABSOLUTE) LCONVERGE(0, ABSOLUTE) PCONVERGE(0.000001, ABSOLUTE)</a:t>
            </a:r>
          </a:p>
          <a:p>
            <a:r>
              <a:rPr lang="cs-CZ" altLang="cs-CZ"/>
              <a:t>  /FIXED=intercept gender | SSTYPE(3)</a:t>
            </a:r>
          </a:p>
          <a:p>
            <a:r>
              <a:rPr lang="cs-CZ" altLang="cs-CZ"/>
              <a:t>  /METHOD=ML</a:t>
            </a:r>
          </a:p>
          <a:p>
            <a:r>
              <a:rPr lang="cs-CZ" altLang="cs-CZ"/>
              <a:t>  /PRINT=DESCRIPTIVES  SOLUTION TESTCOV</a:t>
            </a:r>
          </a:p>
          <a:p>
            <a:r>
              <a:rPr lang="cs-CZ" altLang="cs-CZ"/>
              <a:t>  /RANDOM=intercept gender | SUBJECT(School) COVTYPE(VC).</a:t>
            </a:r>
          </a:p>
          <a:p>
            <a:endParaRPr lang="cs-CZ" altLang="cs-CZ"/>
          </a:p>
          <a:p>
            <a:r>
              <a:rPr lang="cs-CZ" altLang="cs-CZ"/>
              <a:t>MIXED test WITH gender</a:t>
            </a:r>
          </a:p>
          <a:p>
            <a:r>
              <a:rPr lang="cs-CZ" altLang="cs-CZ"/>
              <a:t>  /CRITERIA=CIN(95) MXITER(100) MXSTEP(10) SCORING(1) SINGULAR(0.000000000001) HCONVERGE(0, </a:t>
            </a:r>
          </a:p>
          <a:p>
            <a:r>
              <a:rPr lang="cs-CZ" altLang="cs-CZ"/>
              <a:t>    ABSOLUTE) LCONVERGE(0, ABSOLUTE) PCONVERGE(0.000001, ABSOLUTE)</a:t>
            </a:r>
          </a:p>
          <a:p>
            <a:r>
              <a:rPr lang="cs-CZ" altLang="cs-CZ"/>
              <a:t>  /FIXED=intercept gender | SSTYPE(3)</a:t>
            </a:r>
          </a:p>
          <a:p>
            <a:r>
              <a:rPr lang="cs-CZ" altLang="cs-CZ"/>
              <a:t>  /METHOD=ML</a:t>
            </a:r>
          </a:p>
          <a:p>
            <a:r>
              <a:rPr lang="cs-CZ" altLang="cs-CZ"/>
              <a:t>  /PRINT=DESCRIPTIVES  SOLUTION TESTCOV</a:t>
            </a:r>
          </a:p>
          <a:p>
            <a:r>
              <a:rPr lang="cs-CZ" altLang="cs-CZ"/>
              <a:t>  /RANDOM=intercept gender | SUBJECT(School) COVTYPE(UN).</a:t>
            </a:r>
          </a:p>
          <a:p>
            <a:endParaRPr lang="cs-CZ" altLang="cs-CZ"/>
          </a:p>
        </p:txBody>
      </p:sp>
      <p:sp>
        <p:nvSpPr>
          <p:cNvPr id="30724" name="Zástupný symbol pro číslo snímku 3">
            <a:extLst>
              <a:ext uri="{FF2B5EF4-FFF2-40B4-BE49-F238E27FC236}">
                <a16:creationId xmlns:a16="http://schemas.microsoft.com/office/drawing/2014/main" id="{3E53E9B5-F61A-4638-BE70-BC527F68D1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DEFFFF21-8401-43DC-9E45-5573B755C1DF}" type="slidenum">
              <a:rPr lang="cs-CZ" altLang="cs-CZ" sz="1200" b="0" smtClean="0"/>
              <a:pPr/>
              <a:t>42</a:t>
            </a:fld>
            <a:endParaRPr lang="cs-CZ" altLang="cs-CZ" sz="1200" b="0"/>
          </a:p>
        </p:txBody>
      </p:sp>
    </p:spTree>
    <p:extLst>
      <p:ext uri="{BB962C8B-B14F-4D97-AF65-F5344CB8AC3E}">
        <p14:creationId xmlns:p14="http://schemas.microsoft.com/office/powerpoint/2010/main" val="1442266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3F5EA664-880D-4C51-B4C4-E87F6EF82E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B4271FA2-D213-4196-AC37-6DBE3A16F4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REGRESSION</a:t>
            </a:r>
          </a:p>
          <a:p>
            <a:r>
              <a:rPr lang="cs-CZ" altLang="cs-CZ"/>
              <a:t>  /DESCRIPTIVES MEAN STDDEV CORR SIG N</a:t>
            </a:r>
          </a:p>
          <a:p>
            <a:r>
              <a:rPr lang="cs-CZ" altLang="cs-CZ"/>
              <a:t>  /MISSING LISTWISE</a:t>
            </a:r>
          </a:p>
          <a:p>
            <a:r>
              <a:rPr lang="cs-CZ" altLang="cs-CZ"/>
              <a:t>  /STATISTICS COEFF OUTS CI(95) R ANOVA</a:t>
            </a:r>
          </a:p>
          <a:p>
            <a:r>
              <a:rPr lang="cs-CZ" altLang="cs-CZ"/>
              <a:t>  /CRITERIA=PIN(.05) POUT(.10)</a:t>
            </a:r>
          </a:p>
          <a:p>
            <a:r>
              <a:rPr lang="cs-CZ" altLang="cs-CZ"/>
              <a:t>  /NOORIGIN </a:t>
            </a:r>
          </a:p>
          <a:p>
            <a:r>
              <a:rPr lang="cs-CZ" altLang="cs-CZ"/>
              <a:t>  /DEPENDENT test</a:t>
            </a:r>
          </a:p>
          <a:p>
            <a:r>
              <a:rPr lang="cs-CZ" altLang="cs-CZ"/>
              <a:t>  /METHOD=ENTER gender.</a:t>
            </a:r>
          </a:p>
          <a:p>
            <a:endParaRPr lang="cs-CZ" altLang="cs-CZ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C18080F6-4D9C-43BC-AB91-68EA4EE8DE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CFF7ECAB-1D0D-4FEC-A96C-D35F091BEBA4}" type="slidenum">
              <a:rPr lang="cs-CZ" altLang="cs-CZ" sz="1200" b="0" smtClean="0"/>
              <a:pPr/>
              <a:t>16</a:t>
            </a:fld>
            <a:endParaRPr lang="cs-CZ" altLang="cs-CZ" sz="1200" b="0"/>
          </a:p>
        </p:txBody>
      </p:sp>
    </p:spTree>
    <p:extLst>
      <p:ext uri="{BB962C8B-B14F-4D97-AF65-F5344CB8AC3E}">
        <p14:creationId xmlns:p14="http://schemas.microsoft.com/office/powerpoint/2010/main" val="3699234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3F5EA664-880D-4C51-B4C4-E87F6EF82E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B4271FA2-D213-4196-AC37-6DBE3A16F4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REGRESSION</a:t>
            </a:r>
          </a:p>
          <a:p>
            <a:r>
              <a:rPr lang="cs-CZ" altLang="cs-CZ"/>
              <a:t>  /DESCRIPTIVES MEAN STDDEV CORR SIG N</a:t>
            </a:r>
          </a:p>
          <a:p>
            <a:r>
              <a:rPr lang="cs-CZ" altLang="cs-CZ"/>
              <a:t>  /MISSING LISTWISE</a:t>
            </a:r>
          </a:p>
          <a:p>
            <a:r>
              <a:rPr lang="cs-CZ" altLang="cs-CZ"/>
              <a:t>  /STATISTICS COEFF OUTS CI(95) R ANOVA</a:t>
            </a:r>
          </a:p>
          <a:p>
            <a:r>
              <a:rPr lang="cs-CZ" altLang="cs-CZ"/>
              <a:t>  /CRITERIA=PIN(.05) POUT(.10)</a:t>
            </a:r>
          </a:p>
          <a:p>
            <a:r>
              <a:rPr lang="cs-CZ" altLang="cs-CZ"/>
              <a:t>  /NOORIGIN </a:t>
            </a:r>
          </a:p>
          <a:p>
            <a:r>
              <a:rPr lang="cs-CZ" altLang="cs-CZ"/>
              <a:t>  /DEPENDENT test</a:t>
            </a:r>
          </a:p>
          <a:p>
            <a:r>
              <a:rPr lang="cs-CZ" altLang="cs-CZ"/>
              <a:t>  /METHOD=ENTER gender.</a:t>
            </a:r>
          </a:p>
          <a:p>
            <a:endParaRPr lang="cs-CZ" altLang="cs-CZ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C18080F6-4D9C-43BC-AB91-68EA4EE8DE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CFF7ECAB-1D0D-4FEC-A96C-D35F091BEBA4}" type="slidenum">
              <a:rPr lang="cs-CZ" altLang="cs-CZ" sz="1200" b="0" smtClean="0"/>
              <a:pPr/>
              <a:t>17</a:t>
            </a:fld>
            <a:endParaRPr lang="cs-CZ" altLang="cs-CZ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3F5EA664-880D-4C51-B4C4-E87F6EF82E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B4271FA2-D213-4196-AC37-6DBE3A16F4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REGRESSION</a:t>
            </a:r>
          </a:p>
          <a:p>
            <a:r>
              <a:rPr lang="cs-CZ" altLang="cs-CZ"/>
              <a:t>  /DESCRIPTIVES MEAN STDDEV CORR SIG N</a:t>
            </a:r>
          </a:p>
          <a:p>
            <a:r>
              <a:rPr lang="cs-CZ" altLang="cs-CZ"/>
              <a:t>  /MISSING LISTWISE</a:t>
            </a:r>
          </a:p>
          <a:p>
            <a:r>
              <a:rPr lang="cs-CZ" altLang="cs-CZ"/>
              <a:t>  /STATISTICS COEFF OUTS CI(95) R ANOVA</a:t>
            </a:r>
          </a:p>
          <a:p>
            <a:r>
              <a:rPr lang="cs-CZ" altLang="cs-CZ"/>
              <a:t>  /CRITERIA=PIN(.05) POUT(.10)</a:t>
            </a:r>
          </a:p>
          <a:p>
            <a:r>
              <a:rPr lang="cs-CZ" altLang="cs-CZ"/>
              <a:t>  /NOORIGIN </a:t>
            </a:r>
          </a:p>
          <a:p>
            <a:r>
              <a:rPr lang="cs-CZ" altLang="cs-CZ"/>
              <a:t>  /DEPENDENT test</a:t>
            </a:r>
          </a:p>
          <a:p>
            <a:r>
              <a:rPr lang="cs-CZ" altLang="cs-CZ"/>
              <a:t>  /METHOD=ENTER gender.</a:t>
            </a:r>
          </a:p>
          <a:p>
            <a:endParaRPr lang="cs-CZ" altLang="cs-CZ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C18080F6-4D9C-43BC-AB91-68EA4EE8DE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CFF7ECAB-1D0D-4FEC-A96C-D35F091BEBA4}" type="slidenum">
              <a:rPr lang="cs-CZ" altLang="cs-CZ" sz="1200" b="0" smtClean="0"/>
              <a:pPr/>
              <a:t>20</a:t>
            </a:fld>
            <a:endParaRPr lang="cs-CZ" altLang="cs-CZ" sz="1200" b="0"/>
          </a:p>
        </p:txBody>
      </p:sp>
    </p:spTree>
    <p:extLst>
      <p:ext uri="{BB962C8B-B14F-4D97-AF65-F5344CB8AC3E}">
        <p14:creationId xmlns:p14="http://schemas.microsoft.com/office/powerpoint/2010/main" val="496476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>
            <a:extLst>
              <a:ext uri="{FF2B5EF4-FFF2-40B4-BE49-F238E27FC236}">
                <a16:creationId xmlns:a16="http://schemas.microsoft.com/office/drawing/2014/main" id="{3EE62747-0835-4CAF-ACCD-1570825959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Zástupný symbol pro poznámky 2">
            <a:extLst>
              <a:ext uri="{FF2B5EF4-FFF2-40B4-BE49-F238E27FC236}">
                <a16:creationId xmlns:a16="http://schemas.microsoft.com/office/drawing/2014/main" id="{7ECFFC4F-8F64-4D7D-A4B1-73F1C95490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/>
              <a:t>REGRESSION</a:t>
            </a:r>
          </a:p>
          <a:p>
            <a:r>
              <a:rPr lang="cs-CZ" altLang="cs-CZ" dirty="0"/>
              <a:t>  /DESCRIPTIVES MEAN STDDEV CORR SIG N</a:t>
            </a:r>
          </a:p>
          <a:p>
            <a:r>
              <a:rPr lang="cs-CZ" altLang="cs-CZ" dirty="0"/>
              <a:t>  /MISSING LISTWISE</a:t>
            </a:r>
          </a:p>
          <a:p>
            <a:r>
              <a:rPr lang="cs-CZ" altLang="cs-CZ" dirty="0"/>
              <a:t>  /STATISTICS COEFF OUTS CI(95) R ANOVA</a:t>
            </a:r>
          </a:p>
          <a:p>
            <a:r>
              <a:rPr lang="cs-CZ" altLang="cs-CZ" dirty="0"/>
              <a:t>  /CRITERIA=PIN(.05) POUT(.10)</a:t>
            </a:r>
          </a:p>
          <a:p>
            <a:r>
              <a:rPr lang="cs-CZ" altLang="cs-CZ" dirty="0"/>
              <a:t>  /NOORIGIN </a:t>
            </a:r>
          </a:p>
          <a:p>
            <a:r>
              <a:rPr lang="cs-CZ" altLang="cs-CZ" dirty="0"/>
              <a:t>  /DEPENDENT test</a:t>
            </a:r>
          </a:p>
          <a:p>
            <a:r>
              <a:rPr lang="cs-CZ" altLang="cs-CZ" dirty="0"/>
              <a:t>  /METHOD=ENTER gender.</a:t>
            </a:r>
          </a:p>
          <a:p>
            <a:endParaRPr lang="cs-CZ" altLang="cs-CZ" dirty="0"/>
          </a:p>
          <a:p>
            <a:r>
              <a:rPr lang="cs-CZ" altLang="cs-CZ" dirty="0"/>
              <a:t>MIXED test WITH gender</a:t>
            </a:r>
          </a:p>
          <a:p>
            <a:r>
              <a:rPr lang="cs-CZ" altLang="cs-CZ" dirty="0"/>
              <a:t>  /CRITERIA=CIN(95) MXITER(100) MXSTEP(10) SCORING(1) SINGULAR(0.000000000001) HCONVERGE(0, </a:t>
            </a:r>
          </a:p>
          <a:p>
            <a:r>
              <a:rPr lang="cs-CZ" altLang="cs-CZ" dirty="0"/>
              <a:t>    ABSOLUTE) LCONVERGE(0, ABSOLUTE) PCONVERGE(0.000001, ABSOLUTE)</a:t>
            </a:r>
          </a:p>
          <a:p>
            <a:r>
              <a:rPr lang="cs-CZ" altLang="cs-CZ" dirty="0"/>
              <a:t>  /FIXED=gender | SSTYPE(3)</a:t>
            </a:r>
          </a:p>
          <a:p>
            <a:r>
              <a:rPr lang="cs-CZ" altLang="cs-CZ" dirty="0"/>
              <a:t>  /METHOD=ML</a:t>
            </a:r>
          </a:p>
          <a:p>
            <a:r>
              <a:rPr lang="cs-CZ" altLang="cs-CZ" dirty="0"/>
              <a:t>  /PRINT=DESCRIPTIVES  SOLUTION TESTCOV</a:t>
            </a:r>
          </a:p>
          <a:p>
            <a:r>
              <a:rPr lang="cs-CZ" altLang="cs-CZ" dirty="0"/>
              <a:t>  /RANDOM=INTERCEPT | SUBJECT(</a:t>
            </a:r>
            <a:r>
              <a:rPr lang="cs-CZ" altLang="cs-CZ" dirty="0" err="1"/>
              <a:t>School</a:t>
            </a:r>
            <a:r>
              <a:rPr lang="cs-CZ" altLang="cs-CZ" dirty="0"/>
              <a:t>) COVTYPE(VC).</a:t>
            </a:r>
          </a:p>
          <a:p>
            <a:endParaRPr lang="cs-CZ" altLang="cs-CZ" dirty="0"/>
          </a:p>
        </p:txBody>
      </p:sp>
      <p:sp>
        <p:nvSpPr>
          <p:cNvPr id="20484" name="Zástupný symbol pro číslo snímku 3">
            <a:extLst>
              <a:ext uri="{FF2B5EF4-FFF2-40B4-BE49-F238E27FC236}">
                <a16:creationId xmlns:a16="http://schemas.microsoft.com/office/drawing/2014/main" id="{F63E89D4-5523-45F7-89D4-812772EB15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FAC840D5-0160-4C86-A46D-D0FB1A5718BC}" type="slidenum">
              <a:rPr lang="cs-CZ" altLang="cs-CZ" sz="1200" b="0" smtClean="0"/>
              <a:pPr/>
              <a:t>22</a:t>
            </a:fld>
            <a:endParaRPr lang="cs-CZ" altLang="cs-CZ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Když neuvedeme nějaký efekt (vč. Průsečíku) jako </a:t>
            </a:r>
            <a:r>
              <a:rPr lang="cs-CZ" dirty="0" err="1"/>
              <a:t>fixed</a:t>
            </a:r>
            <a:r>
              <a:rPr lang="cs-CZ" dirty="0"/>
              <a:t> (ale jen jako </a:t>
            </a:r>
            <a:r>
              <a:rPr lang="cs-CZ" dirty="0" err="1"/>
              <a:t>random</a:t>
            </a:r>
            <a:r>
              <a:rPr lang="cs-CZ" dirty="0"/>
              <a:t>), tak tím vlastně říkáme, že průměrný efekt je 0. To, až na výjimky, nechceme.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4FD48F-8E6C-4589-AC5E-DEBE5B53646F}" type="slidenum">
              <a:rPr lang="cs-CZ" altLang="cs-CZ" smtClean="0"/>
              <a:pPr>
                <a:defRPr/>
              </a:pPr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763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4FD48F-8E6C-4589-AC5E-DEBE5B53646F}" type="slidenum">
              <a:rPr lang="cs-CZ" altLang="cs-CZ" smtClean="0"/>
              <a:pPr>
                <a:defRPr/>
              </a:pPr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31663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>
            <a:extLst>
              <a:ext uri="{FF2B5EF4-FFF2-40B4-BE49-F238E27FC236}">
                <a16:creationId xmlns:a16="http://schemas.microsoft.com/office/drawing/2014/main" id="{F7DE2A71-3DD1-4DF7-9451-CDB51E107F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Zástupný symbol pro poznámky 2">
            <a:extLst>
              <a:ext uri="{FF2B5EF4-FFF2-40B4-BE49-F238E27FC236}">
                <a16:creationId xmlns:a16="http://schemas.microsoft.com/office/drawing/2014/main" id="{7CF0F1AD-BBEE-4E33-BE37-7173F1013A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MIXED test WITH gender</a:t>
            </a:r>
          </a:p>
          <a:p>
            <a:r>
              <a:rPr lang="cs-CZ" altLang="cs-CZ"/>
              <a:t>  /CRITERIA=CIN(95) MXITER(100) MXSTEP(10) SCORING(1) SINGULAR(0.000000000001) HCONVERGE(0, </a:t>
            </a:r>
          </a:p>
          <a:p>
            <a:r>
              <a:rPr lang="cs-CZ" altLang="cs-CZ"/>
              <a:t>    ABSOLUTE) LCONVERGE(0, ABSOLUTE) PCONVERGE(0.000001, ABSOLUTE)</a:t>
            </a:r>
          </a:p>
          <a:p>
            <a:r>
              <a:rPr lang="cs-CZ" altLang="cs-CZ"/>
              <a:t>  /FIXED=intercept | SSTYPE(3)</a:t>
            </a:r>
          </a:p>
          <a:p>
            <a:r>
              <a:rPr lang="cs-CZ" altLang="cs-CZ"/>
              <a:t>  /METHOD=ML</a:t>
            </a:r>
          </a:p>
          <a:p>
            <a:r>
              <a:rPr lang="cs-CZ" altLang="cs-CZ"/>
              <a:t>  /PRINT=DESCRIPTIVES  SOLUTION TESTCOV</a:t>
            </a:r>
          </a:p>
          <a:p>
            <a:r>
              <a:rPr lang="cs-CZ" altLang="cs-CZ"/>
              <a:t>  /RANDOM=INTERCEPT | SUBJECT(School) COVTYPE(VC).</a:t>
            </a:r>
          </a:p>
          <a:p>
            <a:endParaRPr lang="cs-CZ" altLang="cs-CZ"/>
          </a:p>
        </p:txBody>
      </p:sp>
      <p:sp>
        <p:nvSpPr>
          <p:cNvPr id="22532" name="Zástupný symbol pro číslo snímku 3">
            <a:extLst>
              <a:ext uri="{FF2B5EF4-FFF2-40B4-BE49-F238E27FC236}">
                <a16:creationId xmlns:a16="http://schemas.microsoft.com/office/drawing/2014/main" id="{43125E7A-6A02-4EE0-AEA1-94C643A61E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F2C4F01C-41E6-477A-A0DD-59B4806C30FB}" type="slidenum">
              <a:rPr lang="cs-CZ" altLang="cs-CZ" sz="1200" b="0" smtClean="0"/>
              <a:pPr/>
              <a:t>27</a:t>
            </a:fld>
            <a:endParaRPr lang="cs-CZ" altLang="cs-CZ" sz="1200" b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>
            <a:extLst>
              <a:ext uri="{FF2B5EF4-FFF2-40B4-BE49-F238E27FC236}">
                <a16:creationId xmlns:a16="http://schemas.microsoft.com/office/drawing/2014/main" id="{ECF8D064-11EC-4941-9B8F-0739CD54E2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>
            <a:extLst>
              <a:ext uri="{FF2B5EF4-FFF2-40B4-BE49-F238E27FC236}">
                <a16:creationId xmlns:a16="http://schemas.microsoft.com/office/drawing/2014/main" id="{4F253B39-36D5-4E8A-AF4A-CF21B1956B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/>
              <a:t>MIXED test WITH gender</a:t>
            </a:r>
          </a:p>
          <a:p>
            <a:r>
              <a:rPr lang="cs-CZ" altLang="cs-CZ"/>
              <a:t>  /CRITERIA=CIN(95) MXITER(100) MXSTEP(10) SCORING(1) SINGULAR(0.000000000001) HCONVERGE(0, </a:t>
            </a:r>
          </a:p>
          <a:p>
            <a:r>
              <a:rPr lang="cs-CZ" altLang="cs-CZ"/>
              <a:t>    ABSOLUTE) LCONVERGE(0, ABSOLUTE) PCONVERGE(0.000001, ABSOLUTE)</a:t>
            </a:r>
          </a:p>
          <a:p>
            <a:r>
              <a:rPr lang="cs-CZ" altLang="cs-CZ"/>
              <a:t>  /FIXED=intercept gender | SSTYPE(3)</a:t>
            </a:r>
          </a:p>
          <a:p>
            <a:r>
              <a:rPr lang="cs-CZ" altLang="cs-CZ"/>
              <a:t>  /METHOD=ML</a:t>
            </a:r>
          </a:p>
          <a:p>
            <a:r>
              <a:rPr lang="cs-CZ" altLang="cs-CZ"/>
              <a:t>  /PRINT=DESCRIPTIVES  SOLUTION TESTCOV</a:t>
            </a:r>
          </a:p>
          <a:p>
            <a:r>
              <a:rPr lang="cs-CZ" altLang="cs-CZ"/>
              <a:t>  /RANDOM=intercept gender | SUBJECT(School) COVTYPE(VC).</a:t>
            </a:r>
          </a:p>
          <a:p>
            <a:endParaRPr lang="cs-CZ" altLang="cs-CZ"/>
          </a:p>
          <a:p>
            <a:r>
              <a:rPr lang="cs-CZ" altLang="cs-CZ"/>
              <a:t>MIXED test WITH gender</a:t>
            </a:r>
          </a:p>
          <a:p>
            <a:r>
              <a:rPr lang="cs-CZ" altLang="cs-CZ"/>
              <a:t>  /CRITERIA=CIN(95) MXITER(100) MXSTEP(10) SCORING(1) SINGULAR(0.000000000001) HCONVERGE(0, </a:t>
            </a:r>
          </a:p>
          <a:p>
            <a:r>
              <a:rPr lang="cs-CZ" altLang="cs-CZ"/>
              <a:t>    ABSOLUTE) LCONVERGE(0, ABSOLUTE) PCONVERGE(0.000001, ABSOLUTE)</a:t>
            </a:r>
          </a:p>
          <a:p>
            <a:r>
              <a:rPr lang="cs-CZ" altLang="cs-CZ"/>
              <a:t>  /FIXED=intercept gender | SSTYPE(3)</a:t>
            </a:r>
          </a:p>
          <a:p>
            <a:r>
              <a:rPr lang="cs-CZ" altLang="cs-CZ"/>
              <a:t>  /METHOD=ML</a:t>
            </a:r>
          </a:p>
          <a:p>
            <a:r>
              <a:rPr lang="cs-CZ" altLang="cs-CZ"/>
              <a:t>  /PRINT=DESCRIPTIVES  SOLUTION TESTCOV</a:t>
            </a:r>
          </a:p>
          <a:p>
            <a:r>
              <a:rPr lang="cs-CZ" altLang="cs-CZ"/>
              <a:t>  /RANDOM=intercept gender | SUBJECT(School) COVTYPE(UN).</a:t>
            </a:r>
          </a:p>
          <a:p>
            <a:endParaRPr lang="cs-CZ" altLang="cs-CZ"/>
          </a:p>
        </p:txBody>
      </p:sp>
      <p:sp>
        <p:nvSpPr>
          <p:cNvPr id="30724" name="Zástupný symbol pro číslo snímku 3">
            <a:extLst>
              <a:ext uri="{FF2B5EF4-FFF2-40B4-BE49-F238E27FC236}">
                <a16:creationId xmlns:a16="http://schemas.microsoft.com/office/drawing/2014/main" id="{3E53E9B5-F61A-4638-BE70-BC527F68D1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fld id="{DEFFFF21-8401-43DC-9E45-5573B755C1DF}" type="slidenum">
              <a:rPr lang="cs-CZ" altLang="cs-CZ" sz="1200" b="0" smtClean="0"/>
              <a:pPr/>
              <a:t>34</a:t>
            </a:fld>
            <a:endParaRPr lang="cs-CZ" altLang="cs-CZ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>
            <a:extLst>
              <a:ext uri="{FF2B5EF4-FFF2-40B4-BE49-F238E27FC236}">
                <a16:creationId xmlns:a16="http://schemas.microsoft.com/office/drawing/2014/main" id="{055F9C07-FE61-462A-83F1-A8116F112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8E006F-0391-412D-8C81-35EA74C4F1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3061D7-19E0-4B83-BDE7-9A56DD1B28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43C4E4-2E7E-4370-8CA2-D79026B658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E2680-B413-4A27-A586-11B7BCEB97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818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4F61DF47-76AC-485D-9FDF-B5DD943F65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A28B9C4F-617D-456E-B5F3-E3D5BE3FDB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9C8B28B3-41E9-485B-9CF3-BF28C89F73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2A48B-A799-4A50-8AE4-4854024CCF3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5531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95E80FBA-9574-4207-B7B6-1C3F8214B9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CE854317-FC2D-4B2A-994A-F9F5D1ADF1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12B18CB4-32F2-458B-8CEB-33EF963BDF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56C0A-3A31-43DA-9108-92C3BE8FA0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1413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7F44AD9-EA66-4124-BE8B-4D092DEEDF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58AEE1DC-8100-4E80-86F8-2F8B4F64ED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1E66A68-92D2-46EA-A3F7-463E1C5707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5F137-4F20-4044-97C3-E9E0CFE456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6714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2C2E8823-5310-40ED-BD1E-810C2518CB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7513CC9-F33E-4CBB-8C09-D6AA3031A0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3D7806D-D089-4901-8DD9-04C288CEBC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0B4E7-840D-4610-8A1C-37590FE9B3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9184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65E95AF6-6663-4EE3-8506-C06617F0A5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5D0BC66F-AB25-428C-912C-DFD57B7E25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4AB942AB-0859-4E16-B5E7-37BB7AB519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95F57-40A1-408B-9FD4-7D9B4708A5E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9937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4353DF95-EBC6-4C05-99CD-D2632B2A09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C6B73656-5D67-4FC1-B48D-372138ED86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80E7DF82-9A85-4223-AB4E-59B296B135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5AFAC-B8DD-4579-A83A-E22CF0CF38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4392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A3F339B9-1613-48AA-A97D-1740548F90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930D8F42-E592-404A-8BA2-85D65F43BB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C758C78D-4CA6-4507-A294-25CF3FF5EB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DCBA1-E990-4477-9605-0803E656995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920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8CD1268B-0971-44D4-9E6A-2F7555BB9B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C9B6C13B-E47E-43B9-83B3-C469478916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05C04462-FC53-4FC0-81BD-0AD42A7F7F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484E4-4FBE-4208-B006-0749B9F7C4D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0720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EDBCCD6E-1C40-49B5-B1F0-DF343B59AD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DC2502F7-587E-464E-BCBC-BA9AF0F27E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502C759D-CB25-44B6-BAE3-D9D498F4CC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93B31-9168-48EB-979C-911DCD1352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7018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DC7C41B6-A180-4D24-81B5-EA2301CD7C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232D14C6-4BB7-4873-8CE8-B8B5E7E143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859F013-045F-4A15-941A-8062993BB2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275C5-1833-460D-B24D-9224F06D66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6179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D3995B42-47F6-45C0-AD60-972A70FC02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4E86EA-CFA4-4313-B8FF-A8E4E7BE9A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65F94616-CD4C-4CAC-B817-77C63AD841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860BA-6B61-430E-ABB5-4D83C5F18AE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9902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35B46590-78EA-4F9B-BBE5-E58D453CFD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37B6596-29CD-4082-B6C4-DC9297685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1917E9C-D0BD-49EC-9B1F-33B7520396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AE7A9-3128-43E5-B65D-64CD029860B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7109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CBD1FC1-7A32-4C96-A9EF-296BC90ACA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49B4C62-B873-42CD-9D13-E23D716FF7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7">
            <a:extLst>
              <a:ext uri="{FF2B5EF4-FFF2-40B4-BE49-F238E27FC236}">
                <a16:creationId xmlns:a16="http://schemas.microsoft.com/office/drawing/2014/main" id="{8F1356D7-4CDF-415B-9FC1-44AC006AF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>
            <a:extLst>
              <a:ext uri="{FF2B5EF4-FFF2-40B4-BE49-F238E27FC236}">
                <a16:creationId xmlns:a16="http://schemas.microsoft.com/office/drawing/2014/main" id="{09B41007-970D-40FE-9775-B32EDC36BB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>
            <a:extLst>
              <a:ext uri="{FF2B5EF4-FFF2-40B4-BE49-F238E27FC236}">
                <a16:creationId xmlns:a16="http://schemas.microsoft.com/office/drawing/2014/main" id="{2D5A9E41-1EFE-474B-80D1-98625399A28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C7DF3DBA-BA82-4818-A349-ADC85AAC0E0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>
            <a:extLst>
              <a:ext uri="{FF2B5EF4-FFF2-40B4-BE49-F238E27FC236}">
                <a16:creationId xmlns:a16="http://schemas.microsoft.com/office/drawing/2014/main" id="{CCE672CC-CE31-4E2B-BD68-80AC01E034D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7A096DF5-5860-46FD-AA2D-7896A82CF5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microsoft.com/office/2014/relationships/chartEx" Target="../charts/chartEx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6C53D6A-3E0D-49DD-8650-5F10342D365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PSYb2520</a:t>
            </a:r>
            <a:br>
              <a:rPr lang="cs-CZ" altLang="cs-CZ" sz="2400" dirty="0"/>
            </a:br>
            <a:r>
              <a:rPr lang="cs-CZ" altLang="cs-CZ" sz="2400" dirty="0"/>
              <a:t>Statistická analýza dat v psychologii II</a:t>
            </a:r>
            <a:br>
              <a:rPr lang="cs-CZ" altLang="cs-CZ" sz="2400" dirty="0"/>
            </a:br>
            <a:endParaRPr lang="cs-CZ" altLang="cs-CZ" sz="2400" b="1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66E78DC-C797-4A42-878E-0E4AD99E5E8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endParaRPr lang="cs-CZ" altLang="cs-CZ" sz="2000" b="1">
              <a:solidFill>
                <a:schemeClr val="accent2"/>
              </a:solidFill>
            </a:endParaRPr>
          </a:p>
          <a:p>
            <a:pPr algn="ctr" eaLnBrk="1" hangingPunct="1"/>
            <a:r>
              <a:rPr lang="cs-CZ" altLang="cs-CZ" sz="4400" b="1">
                <a:solidFill>
                  <a:schemeClr val="accent2"/>
                </a:solidFill>
              </a:rPr>
              <a:t>Víceúrovňový lineární model</a:t>
            </a:r>
          </a:p>
          <a:p>
            <a:pPr algn="ctr" eaLnBrk="1" hangingPunct="1"/>
            <a:r>
              <a:rPr lang="cs-CZ" altLang="cs-CZ" sz="4400">
                <a:solidFill>
                  <a:schemeClr val="accent2"/>
                </a:solidFill>
              </a:rPr>
              <a:t>(multilevel, hierarchical, mixed, random-coefficients model)</a:t>
            </a:r>
          </a:p>
          <a:p>
            <a:pPr eaLnBrk="1" hangingPunct="1"/>
            <a:endParaRPr lang="cs-CZ" altLang="cs-CZ" sz="2400" b="1">
              <a:solidFill>
                <a:schemeClr val="accent2"/>
              </a:solidFill>
            </a:endParaRPr>
          </a:p>
          <a:p>
            <a:pPr eaLnBrk="1" hangingPunct="1"/>
            <a:endParaRPr lang="cs-CZ" altLang="cs-CZ" sz="2000"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427060-2EA6-43A4-B0C2-85C278D66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Odbočka</a:t>
            </a:r>
            <a:br>
              <a:rPr lang="cs-CZ" dirty="0"/>
            </a:br>
            <a:r>
              <a:rPr lang="cs-CZ" dirty="0"/>
              <a:t>Autokorelace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AE5C73-890A-43E2-9DB4-7D9937356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6741566" cy="4267200"/>
          </a:xfrm>
        </p:spPr>
        <p:txBody>
          <a:bodyPr/>
          <a:lstStyle/>
          <a:p>
            <a:r>
              <a:rPr lang="cs-CZ" sz="2000" dirty="0"/>
              <a:t>Jak vyjádříme to, že jsou si rezidua jednotlivců uvnitř skupin podobnější? = neplatnost nezávislosti reziduí</a:t>
            </a:r>
          </a:p>
          <a:p>
            <a:r>
              <a:rPr lang="cs-CZ" sz="2000" dirty="0"/>
              <a:t>Jedním způsobem je udělat na reziduích </a:t>
            </a:r>
            <a:r>
              <a:rPr lang="cs-CZ" sz="2000" dirty="0" err="1"/>
              <a:t>ANOVu</a:t>
            </a:r>
            <a:r>
              <a:rPr lang="cs-CZ" sz="2000" dirty="0"/>
              <a:t> se skupinou jako faktorem… </a:t>
            </a:r>
          </a:p>
          <a:p>
            <a:r>
              <a:rPr lang="cs-CZ" sz="2000" dirty="0"/>
              <a:t>Někdy se k tomu využívá </a:t>
            </a:r>
            <a:r>
              <a:rPr lang="cs-CZ" sz="2000" b="1" dirty="0"/>
              <a:t>autokorelace</a:t>
            </a:r>
            <a:r>
              <a:rPr lang="cs-CZ" sz="2000" dirty="0"/>
              <a:t> – korelace proměnné se sebou samotnou posunutou o jeden (</a:t>
            </a:r>
            <a:r>
              <a:rPr lang="cs-CZ" sz="2000" dirty="0" err="1"/>
              <a:t>lag</a:t>
            </a:r>
            <a:r>
              <a:rPr lang="cs-CZ" sz="2000" dirty="0"/>
              <a:t> 1) nebo více případů</a:t>
            </a:r>
          </a:p>
          <a:p>
            <a:r>
              <a:rPr lang="cs-CZ" sz="2000" dirty="0"/>
              <a:t>V SPSS funkce ACF (</a:t>
            </a:r>
            <a:r>
              <a:rPr lang="cs-CZ" sz="2000" dirty="0" err="1"/>
              <a:t>Analyze</a:t>
            </a:r>
            <a:r>
              <a:rPr lang="cs-CZ" sz="2000" dirty="0"/>
              <a:t> &gt; </a:t>
            </a:r>
            <a:r>
              <a:rPr lang="cs-CZ" sz="2000" dirty="0" err="1"/>
              <a:t>Forecasting</a:t>
            </a:r>
            <a:r>
              <a:rPr lang="cs-CZ" sz="2000" dirty="0"/>
              <a:t> &gt; </a:t>
            </a:r>
            <a:r>
              <a:rPr lang="cs-CZ" sz="2000" dirty="0" err="1"/>
              <a:t>Autocorrelations</a:t>
            </a:r>
            <a:r>
              <a:rPr lang="cs-CZ" sz="2000" dirty="0"/>
              <a:t>)</a:t>
            </a:r>
          </a:p>
          <a:p>
            <a:r>
              <a:rPr lang="cs-CZ" sz="2000" dirty="0"/>
              <a:t>Z této části statistiky přichází i test </a:t>
            </a:r>
            <a:r>
              <a:rPr lang="cs-CZ" sz="2000" dirty="0" err="1"/>
              <a:t>Durbin</a:t>
            </a:r>
            <a:r>
              <a:rPr lang="cs-CZ" sz="2000" dirty="0"/>
              <a:t>-Watson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AE7D8CC2-1C48-4C58-BDB7-8C9AA1146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018049"/>
              </p:ext>
            </p:extLst>
          </p:nvPr>
        </p:nvGraphicFramePr>
        <p:xfrm>
          <a:off x="7452320" y="2204864"/>
          <a:ext cx="1512168" cy="33756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56084">
                  <a:extLst>
                    <a:ext uri="{9D8B030D-6E8A-4147-A177-3AD203B41FA5}">
                      <a16:colId xmlns:a16="http://schemas.microsoft.com/office/drawing/2014/main" val="931091008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1494292524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X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X </a:t>
                      </a:r>
                    </a:p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(</a:t>
                      </a:r>
                      <a:r>
                        <a:rPr lang="cs-CZ" sz="1800" u="none" strike="noStrike" dirty="0" err="1">
                          <a:effectLst/>
                        </a:rPr>
                        <a:t>lag</a:t>
                      </a:r>
                      <a:r>
                        <a:rPr lang="cs-CZ" sz="1800" u="none" strike="noStrike" dirty="0">
                          <a:effectLst/>
                        </a:rPr>
                        <a:t> 1)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169237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500745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825740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45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2893258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1683228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6159222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2588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05002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0195003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813202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21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70461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683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F408B0-F576-41F2-B756-7C50EDDF4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Chceme tedy zohlednit to, že vztahy, které zjišťujeme se mohou lišit napříč L2 skupinami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CCC4D9-0E4A-4CA8-97E7-98F3FE2E2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800" i="1" dirty="0"/>
              <a:t>Lineární regrese, jak ji známe</a:t>
            </a:r>
          </a:p>
          <a:p>
            <a:r>
              <a:rPr lang="cs-CZ" altLang="cs-CZ" sz="2800" i="1" dirty="0" err="1"/>
              <a:t>Y</a:t>
            </a:r>
            <a:r>
              <a:rPr lang="cs-CZ" altLang="cs-CZ" sz="2800" i="1" baseline="-25000" dirty="0" err="1"/>
              <a:t>i</a:t>
            </a:r>
            <a:r>
              <a:rPr lang="cs-CZ" altLang="cs-CZ" sz="2800" i="1" baseline="-25000" dirty="0"/>
              <a:t> </a:t>
            </a:r>
            <a:r>
              <a:rPr lang="cs-CZ" altLang="cs-CZ" sz="2800" i="1" dirty="0"/>
              <a:t>= b</a:t>
            </a:r>
            <a:r>
              <a:rPr lang="cs-CZ" altLang="cs-CZ" sz="2800" i="1" baseline="-25000" dirty="0"/>
              <a:t>0</a:t>
            </a:r>
            <a:r>
              <a:rPr lang="cs-CZ" altLang="cs-CZ" sz="2800" i="1" dirty="0"/>
              <a:t> +b</a:t>
            </a:r>
            <a:r>
              <a:rPr lang="cs-CZ" altLang="cs-CZ" sz="2800" i="1" baseline="-25000" dirty="0"/>
              <a:t>1</a:t>
            </a:r>
            <a:r>
              <a:rPr lang="cs-CZ" altLang="cs-CZ" sz="2800" i="1" dirty="0"/>
              <a:t>X</a:t>
            </a:r>
            <a:r>
              <a:rPr lang="cs-CZ" altLang="cs-CZ" sz="2800" i="1" baseline="-25000" dirty="0"/>
              <a:t>1i</a:t>
            </a:r>
            <a:r>
              <a:rPr lang="cs-CZ" altLang="cs-CZ" sz="2800" i="1" dirty="0"/>
              <a:t> +b</a:t>
            </a:r>
            <a:r>
              <a:rPr lang="cs-CZ" altLang="cs-CZ" sz="2800" i="1" baseline="-25000" dirty="0"/>
              <a:t>2</a:t>
            </a:r>
            <a:r>
              <a:rPr lang="cs-CZ" altLang="cs-CZ" sz="2800" i="1" dirty="0"/>
              <a:t>X</a:t>
            </a:r>
            <a:r>
              <a:rPr lang="cs-CZ" altLang="cs-CZ" sz="2800" i="1" baseline="-25000" dirty="0"/>
              <a:t>2i </a:t>
            </a:r>
            <a:r>
              <a:rPr lang="cs-CZ" altLang="cs-CZ" sz="2800" i="1" dirty="0"/>
              <a:t>+ </a:t>
            </a:r>
            <a:r>
              <a:rPr lang="cs-CZ" altLang="cs-CZ" sz="2800" i="1" dirty="0" err="1"/>
              <a:t>e</a:t>
            </a:r>
            <a:r>
              <a:rPr lang="cs-CZ" altLang="cs-CZ" sz="2800" i="1" baseline="-25000" dirty="0" err="1"/>
              <a:t>i</a:t>
            </a:r>
            <a:endParaRPr lang="cs-CZ" altLang="cs-CZ" sz="2800" i="1" baseline="-25000" dirty="0"/>
          </a:p>
          <a:p>
            <a:pPr lvl="1"/>
            <a:r>
              <a:rPr lang="cs-CZ" i="1" dirty="0"/>
              <a:t>b</a:t>
            </a:r>
            <a:r>
              <a:rPr lang="cs-CZ" baseline="-25000" dirty="0"/>
              <a:t>0</a:t>
            </a:r>
            <a:r>
              <a:rPr lang="cs-CZ" dirty="0"/>
              <a:t>, </a:t>
            </a:r>
            <a:r>
              <a:rPr lang="cs-CZ" i="1" dirty="0"/>
              <a:t>b</a:t>
            </a:r>
            <a:r>
              <a:rPr lang="cs-CZ" baseline="-25000" dirty="0"/>
              <a:t>1</a:t>
            </a:r>
            <a:r>
              <a:rPr lang="cs-CZ" dirty="0"/>
              <a:t>, </a:t>
            </a:r>
            <a:r>
              <a:rPr lang="cs-CZ" i="1" dirty="0"/>
              <a:t>b</a:t>
            </a:r>
            <a:r>
              <a:rPr lang="cs-CZ" baseline="-25000" dirty="0"/>
              <a:t>2</a:t>
            </a:r>
            <a:r>
              <a:rPr lang="cs-CZ" dirty="0"/>
              <a:t> platí pro všechny lidi </a:t>
            </a:r>
            <a:r>
              <a:rPr lang="cs-CZ" i="1" dirty="0"/>
              <a:t>i</a:t>
            </a:r>
          </a:p>
          <a:p>
            <a:pPr lvl="1"/>
            <a:r>
              <a:rPr lang="cs-CZ" dirty="0"/>
              <a:t>Pro predikci dosazujeme každému člověku </a:t>
            </a:r>
            <a:r>
              <a:rPr lang="cs-CZ" i="1" dirty="0"/>
              <a:t>i</a:t>
            </a:r>
            <a:r>
              <a:rPr lang="cs-CZ" dirty="0"/>
              <a:t> jeho hodnoty </a:t>
            </a:r>
            <a:r>
              <a:rPr lang="cs-CZ" altLang="cs-CZ" sz="2800" i="1" dirty="0"/>
              <a:t>X</a:t>
            </a:r>
            <a:r>
              <a:rPr lang="cs-CZ" altLang="cs-CZ" sz="2800" i="1" baseline="-25000" dirty="0"/>
              <a:t>1</a:t>
            </a:r>
            <a:r>
              <a:rPr lang="cs-CZ" altLang="cs-CZ" sz="2800" i="1" dirty="0"/>
              <a:t> </a:t>
            </a:r>
            <a:r>
              <a:rPr lang="cs-CZ" altLang="cs-CZ" sz="2800" dirty="0"/>
              <a:t>a </a:t>
            </a:r>
            <a:r>
              <a:rPr lang="cs-CZ" altLang="cs-CZ" sz="2800" i="1" dirty="0"/>
              <a:t>X</a:t>
            </a:r>
            <a:r>
              <a:rPr lang="cs-CZ" altLang="cs-CZ" sz="2800" i="1" baseline="-25000" dirty="0"/>
              <a:t>2 </a:t>
            </a:r>
            <a:r>
              <a:rPr lang="cs-CZ" altLang="cs-CZ" sz="2800" i="1" dirty="0"/>
              <a:t> </a:t>
            </a:r>
          </a:p>
          <a:p>
            <a:pPr lvl="1"/>
            <a:r>
              <a:rPr lang="cs-CZ" i="1" dirty="0"/>
              <a:t>b</a:t>
            </a:r>
            <a:r>
              <a:rPr lang="cs-CZ" baseline="-25000" dirty="0"/>
              <a:t>0</a:t>
            </a:r>
            <a:r>
              <a:rPr lang="cs-CZ" dirty="0"/>
              <a:t>, </a:t>
            </a:r>
            <a:r>
              <a:rPr lang="cs-CZ" i="1" dirty="0"/>
              <a:t>b</a:t>
            </a:r>
            <a:r>
              <a:rPr lang="cs-CZ" baseline="-25000" dirty="0"/>
              <a:t>1</a:t>
            </a:r>
            <a:r>
              <a:rPr lang="cs-CZ" dirty="0"/>
              <a:t>, </a:t>
            </a:r>
            <a:r>
              <a:rPr lang="cs-CZ" i="1" dirty="0"/>
              <a:t>b</a:t>
            </a:r>
            <a:r>
              <a:rPr lang="cs-CZ" baseline="-25000" dirty="0"/>
              <a:t>2</a:t>
            </a:r>
            <a:r>
              <a:rPr lang="cs-CZ" dirty="0"/>
              <a:t> jsou </a:t>
            </a:r>
            <a:r>
              <a:rPr lang="cs-CZ" b="1" dirty="0"/>
              <a:t>fixované koeficienty/efekty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877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F408B0-F576-41F2-B756-7C50EDDF4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2800" dirty="0"/>
              <a:t>Chceme tedy zohlednit to, že vztahy, které zjišťujeme se mohou lišit napříč L2 skupinami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CCC4D9-0E4A-4CA8-97E7-98F3FE2E2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400" dirty="0"/>
              <a:t>Jak bychom mohli zajistit, aby se</a:t>
            </a:r>
            <a:r>
              <a:rPr lang="cs-CZ" altLang="cs-CZ" sz="2400" i="1" dirty="0"/>
              <a:t> </a:t>
            </a:r>
            <a:r>
              <a:rPr lang="cs-CZ" sz="2400" i="1" dirty="0"/>
              <a:t>b</a:t>
            </a:r>
            <a:r>
              <a:rPr lang="cs-CZ" sz="2400" baseline="-25000" dirty="0"/>
              <a:t>0</a:t>
            </a:r>
            <a:r>
              <a:rPr lang="cs-CZ" sz="2400" dirty="0"/>
              <a:t>, </a:t>
            </a:r>
            <a:r>
              <a:rPr lang="cs-CZ" sz="2400" i="1" dirty="0"/>
              <a:t>b</a:t>
            </a:r>
            <a:r>
              <a:rPr lang="cs-CZ" sz="2400" baseline="-25000" dirty="0"/>
              <a:t>1</a:t>
            </a:r>
            <a:r>
              <a:rPr lang="cs-CZ" sz="2400" dirty="0"/>
              <a:t> nebo </a:t>
            </a:r>
            <a:r>
              <a:rPr lang="cs-CZ" sz="2400" i="1" dirty="0"/>
              <a:t>b</a:t>
            </a:r>
            <a:r>
              <a:rPr lang="cs-CZ" sz="2400" baseline="-25000" dirty="0"/>
              <a:t>2</a:t>
            </a:r>
            <a:r>
              <a:rPr lang="cs-CZ" sz="2400" dirty="0"/>
              <a:t> mohly lišit napříč skupinami? </a:t>
            </a:r>
            <a:endParaRPr lang="cs-CZ" altLang="cs-CZ" sz="2400" i="1" dirty="0"/>
          </a:p>
          <a:p>
            <a:r>
              <a:rPr lang="cs-CZ" altLang="cs-CZ" sz="2800" i="1" dirty="0" err="1"/>
              <a:t>Y</a:t>
            </a:r>
            <a:r>
              <a:rPr lang="cs-CZ" altLang="cs-CZ" sz="2800" i="1" baseline="-25000" dirty="0" err="1"/>
              <a:t>i</a:t>
            </a:r>
            <a:r>
              <a:rPr lang="cs-CZ" altLang="cs-CZ" sz="2800" i="1" baseline="-25000" dirty="0"/>
              <a:t> </a:t>
            </a:r>
            <a:r>
              <a:rPr lang="cs-CZ" altLang="cs-CZ" sz="2800" i="1" dirty="0"/>
              <a:t>= b</a:t>
            </a:r>
            <a:r>
              <a:rPr lang="cs-CZ" altLang="cs-CZ" sz="2800" i="1" baseline="-25000" dirty="0"/>
              <a:t>0</a:t>
            </a:r>
            <a:r>
              <a:rPr lang="cs-CZ" altLang="cs-CZ" sz="2800" b="1" i="1" baseline="-25000" dirty="0">
                <a:solidFill>
                  <a:srgbClr val="FF0000"/>
                </a:solidFill>
              </a:rPr>
              <a:t>j</a:t>
            </a:r>
            <a:r>
              <a:rPr lang="cs-CZ" altLang="cs-CZ" sz="2800" i="1" dirty="0"/>
              <a:t> +b</a:t>
            </a:r>
            <a:r>
              <a:rPr lang="cs-CZ" altLang="cs-CZ" sz="2800" i="1" baseline="-25000" dirty="0"/>
              <a:t>1</a:t>
            </a:r>
            <a:r>
              <a:rPr lang="cs-CZ" altLang="cs-CZ" sz="2800" i="1" dirty="0"/>
              <a:t>X</a:t>
            </a:r>
            <a:r>
              <a:rPr lang="cs-CZ" altLang="cs-CZ" sz="2800" i="1" baseline="-25000" dirty="0"/>
              <a:t>1i</a:t>
            </a:r>
            <a:r>
              <a:rPr lang="cs-CZ" altLang="cs-CZ" sz="2800" i="1" dirty="0"/>
              <a:t> +b</a:t>
            </a:r>
            <a:r>
              <a:rPr lang="cs-CZ" altLang="cs-CZ" sz="2800" i="1" baseline="-25000" dirty="0"/>
              <a:t>2</a:t>
            </a:r>
            <a:r>
              <a:rPr lang="cs-CZ" altLang="cs-CZ" sz="2800" i="1" dirty="0"/>
              <a:t>X</a:t>
            </a:r>
            <a:r>
              <a:rPr lang="cs-CZ" altLang="cs-CZ" sz="2800" i="1" baseline="-25000" dirty="0"/>
              <a:t>2i </a:t>
            </a:r>
            <a:r>
              <a:rPr lang="cs-CZ" altLang="cs-CZ" sz="2800" i="1" dirty="0"/>
              <a:t>+ </a:t>
            </a:r>
            <a:r>
              <a:rPr lang="cs-CZ" altLang="cs-CZ" sz="2800" i="1" dirty="0" err="1"/>
              <a:t>e</a:t>
            </a:r>
            <a:r>
              <a:rPr lang="cs-CZ" altLang="cs-CZ" sz="2800" i="1" baseline="-25000" dirty="0" err="1"/>
              <a:t>i</a:t>
            </a:r>
            <a:endParaRPr lang="cs-CZ" altLang="cs-CZ" sz="2800" i="1" baseline="-25000" dirty="0"/>
          </a:p>
          <a:p>
            <a:pPr marL="0" indent="0">
              <a:buNone/>
            </a:pPr>
            <a:r>
              <a:rPr lang="cs-CZ" i="1" dirty="0"/>
              <a:t>	  b</a:t>
            </a:r>
            <a:r>
              <a:rPr lang="cs-CZ" i="1" baseline="-25000" dirty="0"/>
              <a:t>0</a:t>
            </a:r>
            <a:r>
              <a:rPr lang="cs-CZ" b="1" i="1" baseline="-25000" dirty="0">
                <a:solidFill>
                  <a:srgbClr val="FF0000"/>
                </a:solidFill>
              </a:rPr>
              <a:t>j</a:t>
            </a:r>
            <a:r>
              <a:rPr lang="cs-CZ" baseline="-25000" dirty="0"/>
              <a:t> </a:t>
            </a:r>
            <a:r>
              <a:rPr lang="cs-CZ" dirty="0"/>
              <a:t>=</a:t>
            </a:r>
            <a:r>
              <a:rPr lang="cs-CZ" i="1" dirty="0"/>
              <a:t>b</a:t>
            </a:r>
            <a:r>
              <a:rPr lang="cs-CZ" i="1" baseline="-25000" dirty="0"/>
              <a:t>00</a:t>
            </a:r>
            <a:r>
              <a:rPr lang="cs-CZ" dirty="0"/>
              <a:t> + </a:t>
            </a:r>
            <a:r>
              <a:rPr lang="cs-CZ" i="1" dirty="0"/>
              <a:t>u</a:t>
            </a:r>
            <a:r>
              <a:rPr lang="cs-CZ" i="1" baseline="-25000" dirty="0"/>
              <a:t>0</a:t>
            </a:r>
            <a:r>
              <a:rPr lang="cs-CZ" b="1" i="1" baseline="-25000" dirty="0">
                <a:solidFill>
                  <a:srgbClr val="FF0000"/>
                </a:solidFill>
              </a:rPr>
              <a:t>j</a:t>
            </a:r>
            <a:r>
              <a:rPr lang="cs-CZ" dirty="0"/>
              <a:t> </a:t>
            </a:r>
          </a:p>
          <a:p>
            <a:pPr lvl="1"/>
            <a:r>
              <a:rPr lang="cs-CZ" sz="2400" dirty="0"/>
              <a:t>Pro predikci dosazujeme každému člověku </a:t>
            </a:r>
            <a:r>
              <a:rPr lang="cs-CZ" sz="2400" i="1" dirty="0"/>
              <a:t>i</a:t>
            </a:r>
            <a:r>
              <a:rPr lang="cs-CZ" sz="2400" dirty="0"/>
              <a:t> jeho hodnoty </a:t>
            </a:r>
            <a:r>
              <a:rPr lang="cs-CZ" altLang="cs-CZ" sz="2400" i="1" dirty="0"/>
              <a:t>X</a:t>
            </a:r>
            <a:r>
              <a:rPr lang="cs-CZ" altLang="cs-CZ" sz="2400" i="1" baseline="-25000" dirty="0"/>
              <a:t>1</a:t>
            </a:r>
            <a:r>
              <a:rPr lang="cs-CZ" altLang="cs-CZ" sz="2400" i="1" dirty="0"/>
              <a:t> </a:t>
            </a:r>
            <a:r>
              <a:rPr lang="cs-CZ" altLang="cs-CZ" sz="2400" dirty="0"/>
              <a:t>a </a:t>
            </a:r>
            <a:r>
              <a:rPr lang="cs-CZ" altLang="cs-CZ" sz="2400" i="1" dirty="0"/>
              <a:t>X</a:t>
            </a:r>
            <a:r>
              <a:rPr lang="cs-CZ" altLang="cs-CZ" sz="2400" i="1" baseline="-25000" dirty="0"/>
              <a:t>2 </a:t>
            </a:r>
            <a:r>
              <a:rPr lang="cs-CZ" altLang="cs-CZ" sz="2400" i="1" dirty="0"/>
              <a:t>, </a:t>
            </a:r>
            <a:r>
              <a:rPr lang="cs-CZ" altLang="cs-CZ" sz="2400" dirty="0"/>
              <a:t>ale průsečík </a:t>
            </a:r>
            <a:r>
              <a:rPr lang="cs-CZ" altLang="cs-CZ" sz="2400" i="1" dirty="0"/>
              <a:t>b</a:t>
            </a:r>
            <a:r>
              <a:rPr lang="cs-CZ" altLang="cs-CZ" sz="2400" i="1" baseline="-25000" dirty="0"/>
              <a:t>0</a:t>
            </a:r>
            <a:r>
              <a:rPr lang="cs-CZ" altLang="cs-CZ" sz="2400" i="1" dirty="0"/>
              <a:t> </a:t>
            </a:r>
            <a:r>
              <a:rPr lang="cs-CZ" altLang="cs-CZ" sz="2400" dirty="0"/>
              <a:t>použijeme takový, které platí ve skupině, do které člověk </a:t>
            </a:r>
            <a:r>
              <a:rPr lang="cs-CZ" altLang="cs-CZ" sz="2400" i="1" dirty="0"/>
              <a:t>i</a:t>
            </a:r>
            <a:r>
              <a:rPr lang="cs-CZ" altLang="cs-CZ" sz="2400" dirty="0"/>
              <a:t> patří </a:t>
            </a:r>
          </a:p>
          <a:p>
            <a:pPr lvl="1"/>
            <a:r>
              <a:rPr lang="cs-CZ" sz="2400" i="1" dirty="0"/>
              <a:t>b</a:t>
            </a:r>
            <a:r>
              <a:rPr lang="cs-CZ" sz="2400" baseline="-25000" dirty="0"/>
              <a:t>1</a:t>
            </a:r>
            <a:r>
              <a:rPr lang="cs-CZ" sz="2400" dirty="0"/>
              <a:t>, </a:t>
            </a:r>
            <a:r>
              <a:rPr lang="cs-CZ" sz="2400" i="1" dirty="0"/>
              <a:t>b</a:t>
            </a:r>
            <a:r>
              <a:rPr lang="cs-CZ" sz="2400" baseline="-25000" dirty="0"/>
              <a:t>2</a:t>
            </a:r>
            <a:r>
              <a:rPr lang="cs-CZ" sz="2400" dirty="0"/>
              <a:t> jsou </a:t>
            </a:r>
            <a:r>
              <a:rPr lang="cs-CZ" sz="2400" b="1" dirty="0"/>
              <a:t>fixované koeficienty/efekty</a:t>
            </a:r>
          </a:p>
          <a:p>
            <a:pPr lvl="1"/>
            <a:r>
              <a:rPr lang="cs-CZ" sz="2400" dirty="0"/>
              <a:t>Průsečík</a:t>
            </a:r>
            <a:r>
              <a:rPr lang="cs-CZ" sz="2400" i="1" dirty="0"/>
              <a:t> b</a:t>
            </a:r>
            <a:r>
              <a:rPr lang="cs-CZ" sz="2400" baseline="-25000" dirty="0"/>
              <a:t>0</a:t>
            </a:r>
            <a:r>
              <a:rPr lang="cs-CZ" sz="2400" dirty="0"/>
              <a:t> je </a:t>
            </a:r>
            <a:r>
              <a:rPr lang="cs-CZ" sz="2400" b="1" dirty="0"/>
              <a:t>náhodný koeficient/efekt</a:t>
            </a:r>
          </a:p>
          <a:p>
            <a:pPr marL="471487" lvl="1" indent="0">
              <a:buNone/>
            </a:pPr>
            <a:endParaRPr 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656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AE43F7BC-3F6E-4E07-8BAB-4791A03701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Víceúrovňový model zohledňuje závislost reziduí danou členstvím ve skupinách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CE1473-D5FC-4682-A9C0-0EDB35BFB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b</a:t>
            </a:r>
            <a:r>
              <a:rPr lang="cs-CZ" altLang="cs-CZ" sz="3200" i="1" baseline="-25000" dirty="0"/>
              <a:t>0</a:t>
            </a:r>
            <a:r>
              <a:rPr lang="cs-CZ" altLang="cs-CZ" sz="3200" i="1" dirty="0"/>
              <a:t> +b</a:t>
            </a:r>
            <a:r>
              <a:rPr lang="cs-CZ" altLang="cs-CZ" sz="3200" i="1" baseline="-25000" dirty="0"/>
              <a:t>1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</a:t>
            </a:r>
            <a:endParaRPr lang="cs-CZ" altLang="cs-CZ" sz="3200" i="1" baseline="-25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3200" i="1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</a:t>
            </a:r>
            <a:r>
              <a:rPr lang="cs-CZ" altLang="cs-CZ" sz="3200" i="1" dirty="0">
                <a:solidFill>
                  <a:schemeClr val="accent6"/>
                </a:solidFill>
              </a:rPr>
              <a:t>b</a:t>
            </a:r>
            <a:r>
              <a:rPr lang="cs-CZ" altLang="cs-CZ" sz="3200" i="1" baseline="-25000" dirty="0">
                <a:solidFill>
                  <a:schemeClr val="accent6"/>
                </a:solidFill>
              </a:rPr>
              <a:t>0j</a:t>
            </a:r>
            <a:r>
              <a:rPr lang="cs-CZ" altLang="cs-CZ" sz="3200" i="1" dirty="0"/>
              <a:t> +b</a:t>
            </a:r>
            <a:r>
              <a:rPr lang="cs-CZ" altLang="cs-CZ" sz="3200" i="1" baseline="-25000" dirty="0"/>
              <a:t>1j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          &lt;1.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>
                <a:solidFill>
                  <a:schemeClr val="accent6"/>
                </a:solidFill>
              </a:rPr>
              <a:t>b</a:t>
            </a:r>
            <a:r>
              <a:rPr lang="cs-CZ" altLang="cs-CZ" sz="3200" i="1" baseline="-25000" dirty="0">
                <a:solidFill>
                  <a:schemeClr val="accent6"/>
                </a:solidFill>
              </a:rPr>
              <a:t>0j</a:t>
            </a:r>
            <a:r>
              <a:rPr lang="cs-CZ" altLang="cs-CZ" sz="3200" i="1" dirty="0"/>
              <a:t> = b</a:t>
            </a:r>
            <a:r>
              <a:rPr lang="cs-CZ" altLang="cs-CZ" sz="3200" i="1" baseline="-25000" dirty="0"/>
              <a:t>00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0j			</a:t>
            </a:r>
            <a:r>
              <a:rPr lang="cs-CZ" altLang="cs-CZ" sz="3200" i="1" dirty="0"/>
              <a:t>&lt;2.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2800" i="1" baseline="-25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  <p:sp>
        <p:nvSpPr>
          <p:cNvPr id="14340" name="Bublinový popisek: čárový se zvýrazněním 4">
            <a:extLst>
              <a:ext uri="{FF2B5EF4-FFF2-40B4-BE49-F238E27FC236}">
                <a16:creationId xmlns:a16="http://schemas.microsoft.com/office/drawing/2014/main" id="{F71B2151-3A29-4FF5-8806-00D59D786758}"/>
              </a:ext>
            </a:extLst>
          </p:cNvPr>
          <p:cNvSpPr>
            <a:spLocks/>
          </p:cNvSpPr>
          <p:nvPr/>
        </p:nvSpPr>
        <p:spPr bwMode="auto">
          <a:xfrm>
            <a:off x="395288" y="4581525"/>
            <a:ext cx="1655762" cy="863600"/>
          </a:xfrm>
          <a:prstGeom prst="accentCallout1">
            <a:avLst>
              <a:gd name="adj1" fmla="val 18750"/>
              <a:gd name="adj2" fmla="val -8333"/>
              <a:gd name="adj3" fmla="val -64847"/>
              <a:gd name="adj4" fmla="val 2301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/>
            <a:r>
              <a:rPr lang="cs-CZ" altLang="cs-CZ"/>
              <a:t>Průsečík ve</a:t>
            </a:r>
          </a:p>
          <a:p>
            <a:pPr algn="ctr" eaLnBrk="1" hangingPunct="1"/>
            <a:r>
              <a:rPr lang="cs-CZ" altLang="cs-CZ"/>
              <a:t> skupině </a:t>
            </a:r>
            <a:r>
              <a:rPr lang="cs-CZ" altLang="cs-CZ" i="1"/>
              <a:t>j</a:t>
            </a:r>
          </a:p>
        </p:txBody>
      </p:sp>
      <p:sp>
        <p:nvSpPr>
          <p:cNvPr id="14341" name="Bublinový popisek: čárový se zvýrazněním 5">
            <a:extLst>
              <a:ext uri="{FF2B5EF4-FFF2-40B4-BE49-F238E27FC236}">
                <a16:creationId xmlns:a16="http://schemas.microsoft.com/office/drawing/2014/main" id="{A0040676-A9C8-43A1-9A4B-CBA1E0A00C3C}"/>
              </a:ext>
            </a:extLst>
          </p:cNvPr>
          <p:cNvSpPr>
            <a:spLocks/>
          </p:cNvSpPr>
          <p:nvPr/>
        </p:nvSpPr>
        <p:spPr bwMode="auto">
          <a:xfrm>
            <a:off x="2555875" y="4581525"/>
            <a:ext cx="1655763" cy="863600"/>
          </a:xfrm>
          <a:prstGeom prst="accentCallout1">
            <a:avLst>
              <a:gd name="adj1" fmla="val 18750"/>
              <a:gd name="adj2" fmla="val -8333"/>
              <a:gd name="adj3" fmla="val -62889"/>
              <a:gd name="adj4" fmla="val -4753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/>
            <a:r>
              <a:rPr lang="cs-CZ" altLang="cs-CZ"/>
              <a:t>Průměrný </a:t>
            </a:r>
          </a:p>
          <a:p>
            <a:pPr algn="ctr" eaLnBrk="1" hangingPunct="1"/>
            <a:r>
              <a:rPr lang="cs-CZ" altLang="cs-CZ"/>
              <a:t>průsečík</a:t>
            </a:r>
            <a:endParaRPr lang="cs-CZ" altLang="cs-CZ" i="1"/>
          </a:p>
        </p:txBody>
      </p:sp>
      <p:sp>
        <p:nvSpPr>
          <p:cNvPr id="7" name="Bublinový popisek: čárový se zvýrazněním 6">
            <a:extLst>
              <a:ext uri="{FF2B5EF4-FFF2-40B4-BE49-F238E27FC236}">
                <a16:creationId xmlns:a16="http://schemas.microsoft.com/office/drawing/2014/main" id="{2C381315-7488-4C92-907D-69F2FE897D2F}"/>
              </a:ext>
            </a:extLst>
          </p:cNvPr>
          <p:cNvSpPr/>
          <p:nvPr/>
        </p:nvSpPr>
        <p:spPr bwMode="auto">
          <a:xfrm>
            <a:off x="4716463" y="4581525"/>
            <a:ext cx="3527425" cy="1670050"/>
          </a:xfrm>
          <a:prstGeom prst="accentCallout1">
            <a:avLst>
              <a:gd name="adj1" fmla="val -3"/>
              <a:gd name="adj2" fmla="val -5454"/>
              <a:gd name="adj3" fmla="val -37817"/>
              <a:gd name="adj4" fmla="val -4909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cs-CZ" dirty="0"/>
              <a:t>Odchylka průsečíku </a:t>
            </a:r>
          </a:p>
          <a:p>
            <a:pPr algn="ctr" eaLnBrk="1" hangingPunct="1">
              <a:defRPr/>
            </a:pPr>
            <a:r>
              <a:rPr lang="cs-CZ" dirty="0"/>
              <a:t>skupiny </a:t>
            </a:r>
            <a:r>
              <a:rPr lang="cs-CZ" i="1" dirty="0"/>
              <a:t>j</a:t>
            </a:r>
            <a:r>
              <a:rPr lang="cs-CZ" dirty="0"/>
              <a:t> od</a:t>
            </a:r>
          </a:p>
          <a:p>
            <a:pPr algn="ctr" eaLnBrk="1" hangingPunct="1">
              <a:defRPr/>
            </a:pPr>
            <a:r>
              <a:rPr lang="cs-CZ" dirty="0"/>
              <a:t> průměrného průsečíku</a:t>
            </a:r>
          </a:p>
          <a:p>
            <a:pPr algn="ctr" eaLnBrk="1" hangingPunct="1">
              <a:defRPr/>
            </a:pPr>
            <a:endParaRPr lang="cs-CZ" dirty="0"/>
          </a:p>
          <a:p>
            <a:pPr algn="ctr" eaLnBrk="1" hangingPunct="1">
              <a:defRPr/>
            </a:pPr>
            <a:r>
              <a:rPr lang="cs-CZ" i="1" dirty="0">
                <a:solidFill>
                  <a:schemeClr val="accent6"/>
                </a:solidFill>
              </a:rPr>
              <a:t>Odchylky …. rozptyl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273335A-99EB-4671-8315-2FA2EC4D6A55}"/>
              </a:ext>
            </a:extLst>
          </p:cNvPr>
          <p:cNvSpPr txBox="1"/>
          <p:nvPr/>
        </p:nvSpPr>
        <p:spPr>
          <a:xfrm>
            <a:off x="565150" y="6251575"/>
            <a:ext cx="7885113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altLang="cs-CZ" sz="2400" b="0" i="1" dirty="0">
                <a:solidFill>
                  <a:schemeClr val="accent6"/>
                </a:solidFill>
              </a:rPr>
              <a:t>b</a:t>
            </a:r>
            <a:r>
              <a:rPr lang="cs-CZ" altLang="cs-CZ" sz="2400" b="0" i="1" baseline="-25000" dirty="0">
                <a:solidFill>
                  <a:schemeClr val="accent6"/>
                </a:solidFill>
              </a:rPr>
              <a:t>0</a:t>
            </a:r>
            <a:r>
              <a:rPr lang="cs-CZ" sz="2400" b="0" dirty="0"/>
              <a:t> se </a:t>
            </a:r>
            <a:r>
              <a:rPr lang="cs-CZ" sz="2400" dirty="0"/>
              <a:t>stává náhodným koeficientem </a:t>
            </a:r>
            <a:r>
              <a:rPr lang="cs-CZ" b="0" dirty="0"/>
              <a:t>(</a:t>
            </a:r>
            <a:r>
              <a:rPr lang="en-GB" b="0" dirty="0"/>
              <a:t>random coefficient</a:t>
            </a:r>
            <a:r>
              <a:rPr lang="cs-CZ" b="0" dirty="0"/>
              <a:t>)</a:t>
            </a:r>
            <a:endParaRPr lang="cs-CZ" sz="2400" b="0" dirty="0"/>
          </a:p>
          <a:p>
            <a:pPr>
              <a:defRPr/>
            </a:pP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08061A5E-62D9-414E-9068-1705A05D40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Víceúrovňový model zohledňuje závislost reziduí danou členstvím ve skupinách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F5C10245-8F2A-466E-B5B8-956A61302F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b</a:t>
            </a:r>
            <a:r>
              <a:rPr lang="cs-CZ" altLang="cs-CZ" sz="3200" i="1" baseline="-25000" dirty="0"/>
              <a:t>0j</a:t>
            </a:r>
            <a:r>
              <a:rPr lang="cs-CZ" altLang="cs-CZ" sz="3200" i="1" dirty="0"/>
              <a:t> +b</a:t>
            </a:r>
            <a:r>
              <a:rPr lang="cs-CZ" altLang="cs-CZ" sz="3200" i="1" baseline="-25000" dirty="0"/>
              <a:t>1j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         &lt;1. úroveň&gt;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3200" i="1" dirty="0"/>
              <a:t>b</a:t>
            </a:r>
            <a:r>
              <a:rPr lang="cs-CZ" altLang="cs-CZ" sz="3200" i="1" baseline="-25000" dirty="0"/>
              <a:t>0j</a:t>
            </a:r>
            <a:r>
              <a:rPr lang="cs-CZ" altLang="cs-CZ" sz="3200" i="1" dirty="0"/>
              <a:t> = b</a:t>
            </a:r>
            <a:r>
              <a:rPr lang="cs-CZ" altLang="cs-CZ" sz="3200" i="1" baseline="-25000" dirty="0"/>
              <a:t>00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0j			</a:t>
            </a:r>
            <a:r>
              <a:rPr lang="cs-CZ" altLang="cs-CZ" sz="3200" i="1" dirty="0"/>
              <a:t>&lt;2. úroveň&gt;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dirty="0"/>
              <a:t>Alternativně (dosazením sloučeno)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</a:t>
            </a:r>
            <a:r>
              <a:rPr lang="cs-CZ" altLang="cs-CZ" sz="3200" dirty="0"/>
              <a:t>(</a:t>
            </a:r>
            <a:r>
              <a:rPr lang="cs-CZ" altLang="cs-CZ" sz="3200" i="1" dirty="0"/>
              <a:t>b</a:t>
            </a:r>
            <a:r>
              <a:rPr lang="cs-CZ" altLang="cs-CZ" sz="3200" i="1" baseline="-25000" dirty="0"/>
              <a:t>00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0j</a:t>
            </a:r>
            <a:r>
              <a:rPr lang="cs-CZ" altLang="cs-CZ" sz="3200" dirty="0"/>
              <a:t>)</a:t>
            </a:r>
            <a:r>
              <a:rPr lang="cs-CZ" altLang="cs-CZ" sz="3200" i="1" dirty="0"/>
              <a:t> +b</a:t>
            </a:r>
            <a:r>
              <a:rPr lang="cs-CZ" altLang="cs-CZ" sz="3200" i="1" baseline="-25000" dirty="0"/>
              <a:t>1j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endParaRPr lang="cs-CZ" altLang="cs-CZ" sz="3200" i="1" baseline="-25000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b</a:t>
            </a:r>
            <a:r>
              <a:rPr lang="cs-CZ" altLang="cs-CZ" sz="3200" i="1" baseline="-25000" dirty="0"/>
              <a:t>00</a:t>
            </a:r>
            <a:r>
              <a:rPr lang="cs-CZ" altLang="cs-CZ" sz="3200" i="1" dirty="0"/>
              <a:t>            +b</a:t>
            </a:r>
            <a:r>
              <a:rPr lang="cs-CZ" altLang="cs-CZ" sz="3200" i="1" baseline="-25000" dirty="0"/>
              <a:t>1j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(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0j</a:t>
            </a:r>
            <a:r>
              <a:rPr lang="cs-CZ" altLang="cs-CZ" sz="3200" dirty="0"/>
              <a:t>)</a:t>
            </a:r>
            <a:endParaRPr lang="cs-CZ" altLang="cs-CZ" sz="3200" i="1" baseline="-25000" dirty="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2800" i="1" baseline="-25000" dirty="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dirty="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94D795FE-F1BA-4C46-8F0A-5688EEB01E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Random-intercept</a:t>
            </a:r>
            <a:r>
              <a:rPr lang="cs-CZ" altLang="cs-CZ" dirty="0"/>
              <a:t> model</a:t>
            </a:r>
            <a:br>
              <a:rPr lang="cs-CZ" altLang="cs-CZ" dirty="0"/>
            </a:br>
            <a:r>
              <a:rPr lang="cs-CZ" altLang="cs-CZ" sz="4000" i="1" dirty="0" err="1"/>
              <a:t>Y‘</a:t>
            </a:r>
            <a:r>
              <a:rPr lang="cs-CZ" altLang="cs-CZ" sz="4000" i="1" baseline="-25000" dirty="0" err="1"/>
              <a:t>ij</a:t>
            </a:r>
            <a:r>
              <a:rPr lang="cs-CZ" altLang="cs-CZ" sz="4000" i="1" baseline="-25000" dirty="0"/>
              <a:t> </a:t>
            </a:r>
            <a:r>
              <a:rPr lang="cs-CZ" altLang="cs-CZ" sz="4000" i="1" dirty="0"/>
              <a:t>= b</a:t>
            </a:r>
            <a:r>
              <a:rPr lang="cs-CZ" altLang="cs-CZ" sz="4000" i="1" baseline="-25000" dirty="0"/>
              <a:t>00</a:t>
            </a:r>
            <a:r>
              <a:rPr lang="cs-CZ" altLang="cs-CZ" sz="4000" i="1" dirty="0"/>
              <a:t> +b</a:t>
            </a:r>
            <a:r>
              <a:rPr lang="cs-CZ" altLang="cs-CZ" sz="4000" i="1" baseline="-25000" dirty="0"/>
              <a:t>1</a:t>
            </a:r>
            <a:r>
              <a:rPr lang="cs-CZ" altLang="cs-CZ" sz="4000" i="1" dirty="0"/>
              <a:t>X</a:t>
            </a:r>
            <a:r>
              <a:rPr lang="cs-CZ" altLang="cs-CZ" sz="4000" i="1" baseline="-25000" dirty="0"/>
              <a:t>ij</a:t>
            </a:r>
            <a:r>
              <a:rPr lang="cs-CZ" altLang="cs-CZ" sz="4000" i="1" dirty="0"/>
              <a:t> + (</a:t>
            </a:r>
            <a:r>
              <a:rPr lang="cs-CZ" altLang="cs-CZ" sz="4000" i="1" dirty="0" err="1"/>
              <a:t>e</a:t>
            </a:r>
            <a:r>
              <a:rPr lang="cs-CZ" altLang="cs-CZ" sz="4000" i="1" baseline="-25000" dirty="0" err="1"/>
              <a:t>ij</a:t>
            </a:r>
            <a:r>
              <a:rPr lang="cs-CZ" altLang="cs-CZ" sz="4000" i="1" dirty="0"/>
              <a:t> + u</a:t>
            </a:r>
            <a:r>
              <a:rPr lang="cs-CZ" altLang="cs-CZ" sz="4000" i="1" baseline="-25000" dirty="0"/>
              <a:t>0j</a:t>
            </a:r>
            <a:r>
              <a:rPr lang="cs-CZ" altLang="cs-CZ" sz="4000" dirty="0"/>
              <a:t>)</a:t>
            </a:r>
            <a:endParaRPr lang="cs-CZ" alt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3B255B-88A3-4D55-AF98-F553DE659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397875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800" i="1" dirty="0" err="1">
                <a:solidFill>
                  <a:schemeClr val="accent6"/>
                </a:solidFill>
              </a:rPr>
              <a:t>Y‘</a:t>
            </a:r>
            <a:r>
              <a:rPr lang="cs-CZ" sz="2800" i="1" baseline="-25000" dirty="0" err="1">
                <a:solidFill>
                  <a:schemeClr val="accent6"/>
                </a:solidFill>
              </a:rPr>
              <a:t>ij</a:t>
            </a:r>
            <a:r>
              <a:rPr lang="cs-CZ" sz="2800" dirty="0"/>
              <a:t> predikovaná hodnota </a:t>
            </a:r>
            <a:r>
              <a:rPr lang="cs-CZ" sz="2800" i="1" dirty="0"/>
              <a:t>Y</a:t>
            </a:r>
            <a:r>
              <a:rPr lang="cs-CZ" sz="2800" dirty="0"/>
              <a:t> člověka </a:t>
            </a:r>
            <a:r>
              <a:rPr lang="cs-CZ" sz="2800" i="1" dirty="0"/>
              <a:t>i</a:t>
            </a:r>
            <a:r>
              <a:rPr lang="cs-CZ" sz="2800" dirty="0"/>
              <a:t> (ze skupiny </a:t>
            </a:r>
            <a:r>
              <a:rPr lang="cs-CZ" sz="2800" i="1" dirty="0"/>
              <a:t>j</a:t>
            </a:r>
            <a:r>
              <a:rPr lang="cs-CZ" sz="2800" dirty="0"/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800" b="1" i="1" dirty="0">
                <a:solidFill>
                  <a:schemeClr val="accent6"/>
                </a:solidFill>
              </a:rPr>
              <a:t>Efekty (</a:t>
            </a:r>
            <a:r>
              <a:rPr lang="cs-CZ" altLang="cs-CZ" sz="2800" b="1" i="1" dirty="0" err="1">
                <a:solidFill>
                  <a:schemeClr val="accent6"/>
                </a:solidFill>
              </a:rPr>
              <a:t>fixed</a:t>
            </a:r>
            <a:r>
              <a:rPr lang="cs-CZ" altLang="cs-CZ" sz="2800" b="1" i="1" dirty="0">
                <a:solidFill>
                  <a:schemeClr val="accent6"/>
                </a:solidFill>
              </a:rPr>
              <a:t> </a:t>
            </a:r>
            <a:r>
              <a:rPr lang="cs-CZ" altLang="cs-CZ" sz="2800" b="1" i="1" dirty="0" err="1">
                <a:solidFill>
                  <a:schemeClr val="accent6"/>
                </a:solidFill>
              </a:rPr>
              <a:t>effects</a:t>
            </a:r>
            <a:r>
              <a:rPr lang="cs-CZ" altLang="cs-CZ" sz="2800" b="1" i="1" dirty="0">
                <a:solidFill>
                  <a:schemeClr val="accent6"/>
                </a:solidFill>
              </a:rPr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solidFill>
                  <a:schemeClr val="accent6"/>
                </a:solidFill>
              </a:rPr>
              <a:t>b</a:t>
            </a:r>
            <a:r>
              <a:rPr lang="cs-CZ" altLang="cs-CZ" sz="2800" i="1" baseline="-25000" dirty="0">
                <a:solidFill>
                  <a:schemeClr val="accent6"/>
                </a:solidFill>
              </a:rPr>
              <a:t>00</a:t>
            </a:r>
            <a:r>
              <a:rPr lang="cs-CZ" sz="2800" dirty="0"/>
              <a:t> průměrný průsečík napříč skupinami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solidFill>
                  <a:schemeClr val="accent6"/>
                </a:solidFill>
              </a:rPr>
              <a:t>b</a:t>
            </a:r>
            <a:r>
              <a:rPr lang="cs-CZ" altLang="cs-CZ" sz="2800" i="1" baseline="-25000" dirty="0">
                <a:solidFill>
                  <a:schemeClr val="accent6"/>
                </a:solidFill>
              </a:rPr>
              <a:t>1</a:t>
            </a:r>
            <a:r>
              <a:rPr lang="cs-CZ" altLang="cs-CZ" sz="2800" i="1" dirty="0">
                <a:solidFill>
                  <a:schemeClr val="accent6"/>
                </a:solidFill>
              </a:rPr>
              <a:t> </a:t>
            </a:r>
            <a:r>
              <a:rPr lang="cs-CZ" altLang="cs-CZ" sz="2800" dirty="0"/>
              <a:t>efekt pro všechny skupiny (</a:t>
            </a:r>
            <a:r>
              <a:rPr lang="cs-CZ" altLang="cs-CZ" sz="2800" i="1" dirty="0"/>
              <a:t>není </a:t>
            </a:r>
            <a:r>
              <a:rPr lang="cs-CZ" altLang="cs-CZ" sz="2800" i="1" dirty="0" err="1"/>
              <a:t>random</a:t>
            </a:r>
            <a:r>
              <a:rPr lang="cs-CZ" altLang="cs-CZ" sz="2800" dirty="0"/>
              <a:t>)</a:t>
            </a:r>
          </a:p>
          <a:p>
            <a:pPr marL="0" indent="0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sz="2800" b="1" i="1" dirty="0">
                <a:solidFill>
                  <a:schemeClr val="accent6"/>
                </a:solidFill>
              </a:rPr>
              <a:t>Struktura reziduí (</a:t>
            </a:r>
            <a:r>
              <a:rPr lang="cs-CZ" sz="2800" b="1" i="1" dirty="0" err="1">
                <a:solidFill>
                  <a:schemeClr val="accent6"/>
                </a:solidFill>
              </a:rPr>
              <a:t>kovarianční</a:t>
            </a:r>
            <a:r>
              <a:rPr lang="cs-CZ" sz="2800" b="1" i="1" dirty="0">
                <a:solidFill>
                  <a:schemeClr val="accent6"/>
                </a:solidFill>
              </a:rPr>
              <a:t> parametry)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accent6"/>
                </a:solidFill>
              </a:rPr>
              <a:t>Var(</a:t>
            </a:r>
            <a:r>
              <a:rPr lang="cs-CZ" altLang="cs-CZ" sz="2800" i="1" dirty="0">
                <a:solidFill>
                  <a:schemeClr val="accent6"/>
                </a:solidFill>
              </a:rPr>
              <a:t>u</a:t>
            </a:r>
            <a:r>
              <a:rPr lang="cs-CZ" altLang="cs-CZ" sz="2800" i="1" baseline="-25000" dirty="0">
                <a:solidFill>
                  <a:schemeClr val="accent6"/>
                </a:solidFill>
              </a:rPr>
              <a:t>0j</a:t>
            </a:r>
            <a:r>
              <a:rPr lang="cs-CZ" altLang="cs-CZ" sz="2800" dirty="0">
                <a:solidFill>
                  <a:schemeClr val="accent6"/>
                </a:solidFill>
              </a:rPr>
              <a:t>)</a:t>
            </a:r>
            <a:r>
              <a:rPr lang="cs-CZ" altLang="cs-CZ" sz="2800" dirty="0"/>
              <a:t> rozptyl průsečíků </a:t>
            </a:r>
            <a:r>
              <a:rPr lang="cs-CZ" altLang="cs-CZ" sz="1800" dirty="0"/>
              <a:t>napříč skupinami</a:t>
            </a:r>
            <a:r>
              <a:rPr lang="cs-CZ" altLang="cs-CZ" sz="2800" dirty="0"/>
              <a:t>,  </a:t>
            </a:r>
            <a:r>
              <a:rPr lang="cs-CZ" altLang="cs-CZ" sz="2800" i="1" dirty="0"/>
              <a:t>u</a:t>
            </a:r>
            <a:r>
              <a:rPr lang="cs-CZ" altLang="cs-CZ" sz="2800" i="1" baseline="-25000" dirty="0"/>
              <a:t>0j </a:t>
            </a:r>
            <a:r>
              <a:rPr lang="cs-CZ" altLang="cs-CZ" sz="2800" dirty="0"/>
              <a:t>~N(0, </a:t>
            </a:r>
            <a:r>
              <a:rPr lang="cs-CZ" altLang="cs-CZ" sz="2800" i="1" dirty="0">
                <a:latin typeface="Symbol" panose="05050102010706020507" pitchFamily="18" charset="2"/>
              </a:rPr>
              <a:t>s</a:t>
            </a:r>
            <a:r>
              <a:rPr lang="cs-CZ" altLang="cs-CZ" sz="2800" baseline="30000" dirty="0">
                <a:latin typeface="Symbol" panose="05050102010706020507" pitchFamily="18" charset="2"/>
              </a:rPr>
              <a:t>2</a:t>
            </a:r>
            <a:r>
              <a:rPr lang="cs-CZ" altLang="cs-CZ" sz="2800" i="1" baseline="-25000" dirty="0"/>
              <a:t>u0</a:t>
            </a:r>
            <a:r>
              <a:rPr lang="cs-CZ" altLang="cs-CZ" sz="2800" dirty="0"/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accent6"/>
                </a:solidFill>
              </a:rPr>
              <a:t>Var(</a:t>
            </a:r>
            <a:r>
              <a:rPr lang="cs-CZ" altLang="cs-CZ" sz="2800" i="1" dirty="0" err="1">
                <a:solidFill>
                  <a:schemeClr val="accent6"/>
                </a:solidFill>
              </a:rPr>
              <a:t>e</a:t>
            </a:r>
            <a:r>
              <a:rPr lang="cs-CZ" altLang="cs-CZ" sz="2800" i="1" baseline="-25000" dirty="0" err="1">
                <a:solidFill>
                  <a:schemeClr val="accent6"/>
                </a:solidFill>
              </a:rPr>
              <a:t>ij</a:t>
            </a:r>
            <a:r>
              <a:rPr lang="cs-CZ" altLang="cs-CZ" sz="2800" dirty="0">
                <a:solidFill>
                  <a:schemeClr val="accent6"/>
                </a:solidFill>
              </a:rPr>
              <a:t>)</a:t>
            </a:r>
            <a:r>
              <a:rPr lang="cs-CZ" altLang="cs-CZ" sz="2800" dirty="0"/>
              <a:t> rozptyl reziduí,  </a:t>
            </a:r>
            <a:r>
              <a:rPr lang="cs-CZ" altLang="cs-CZ" sz="2800" i="1" dirty="0" err="1"/>
              <a:t>e</a:t>
            </a:r>
            <a:r>
              <a:rPr lang="cs-CZ" altLang="cs-CZ" sz="2800" i="1" baseline="-25000" dirty="0" err="1"/>
              <a:t>ij</a:t>
            </a:r>
            <a:r>
              <a:rPr lang="cs-CZ" altLang="cs-CZ" sz="2800" i="1" baseline="-25000" dirty="0"/>
              <a:t> </a:t>
            </a:r>
            <a:r>
              <a:rPr lang="cs-CZ" altLang="cs-CZ" sz="2800" dirty="0"/>
              <a:t>~N(0, </a:t>
            </a:r>
            <a:r>
              <a:rPr lang="cs-CZ" altLang="cs-CZ" sz="2800" i="1" dirty="0">
                <a:latin typeface="Symbol" panose="05050102010706020507" pitchFamily="18" charset="2"/>
              </a:rPr>
              <a:t>s</a:t>
            </a:r>
            <a:r>
              <a:rPr lang="cs-CZ" altLang="cs-CZ" sz="2800" baseline="30000" dirty="0">
                <a:latin typeface="Symbol" panose="05050102010706020507" pitchFamily="18" charset="2"/>
              </a:rPr>
              <a:t>2</a:t>
            </a:r>
            <a:r>
              <a:rPr lang="cs-CZ" altLang="cs-CZ" sz="2800" i="1" baseline="-25000" dirty="0">
                <a:latin typeface="+mj-lt"/>
              </a:rPr>
              <a:t>e</a:t>
            </a:r>
            <a:r>
              <a:rPr lang="cs-CZ" altLang="cs-CZ" sz="2800" dirty="0"/>
              <a:t>)</a:t>
            </a:r>
          </a:p>
          <a:p>
            <a:pPr marL="0" indent="0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Model má 4 odhadované parametry.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2A5B7FE7-0C3B-4438-BA6F-B6F26CE2F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– Skotské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85C03E-43E9-4CEA-AD61-1C7503E14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Liší se holky a kluci ve výsledku testů?</a:t>
            </a:r>
          </a:p>
          <a:p>
            <a:pPr>
              <a:defRPr/>
            </a:pPr>
            <a:r>
              <a:rPr lang="cs-CZ" sz="2400" dirty="0"/>
              <a:t>Ano, </a:t>
            </a:r>
            <a:r>
              <a:rPr lang="cs-CZ" sz="2400" i="1" dirty="0" err="1"/>
              <a:t>m</a:t>
            </a:r>
            <a:r>
              <a:rPr lang="cs-CZ" sz="2400" baseline="-25000" dirty="0" err="1"/>
              <a:t>B</a:t>
            </a:r>
            <a:r>
              <a:rPr lang="cs-CZ" sz="2400" dirty="0" err="1"/>
              <a:t>-</a:t>
            </a:r>
            <a:r>
              <a:rPr lang="cs-CZ" sz="2400" i="1" dirty="0" err="1"/>
              <a:t>m</a:t>
            </a:r>
            <a:r>
              <a:rPr lang="cs-CZ" sz="2400" baseline="-25000" dirty="0" err="1"/>
              <a:t>G</a:t>
            </a:r>
            <a:r>
              <a:rPr lang="cs-CZ" sz="2400" dirty="0"/>
              <a:t>=-5,5 (</a:t>
            </a:r>
            <a:r>
              <a:rPr lang="cs-CZ" sz="2400" i="1" dirty="0"/>
              <a:t>t</a:t>
            </a:r>
            <a:r>
              <a:rPr lang="cs-CZ" sz="2400" dirty="0"/>
              <a:t>(1903)=5,57, d≈0,25)</a:t>
            </a:r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63F9C40-3E4D-4962-8183-2DC714DD6C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1267" y="2760649"/>
            <a:ext cx="6942733" cy="409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734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2A5B7FE7-0C3B-4438-BA6F-B6F26CE2F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– Skotské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85C03E-43E9-4CEA-AD61-1C7503E14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Liší se holky a kluci ve výsledku testů?</a:t>
            </a:r>
          </a:p>
          <a:p>
            <a:pPr>
              <a:defRPr/>
            </a:pPr>
            <a:r>
              <a:rPr lang="cs-CZ" sz="2400" dirty="0"/>
              <a:t>Ano, </a:t>
            </a:r>
            <a:r>
              <a:rPr lang="cs-CZ" sz="2400" i="1" dirty="0" err="1"/>
              <a:t>m</a:t>
            </a:r>
            <a:r>
              <a:rPr lang="cs-CZ" sz="2400" baseline="-25000" dirty="0" err="1"/>
              <a:t>B</a:t>
            </a:r>
            <a:r>
              <a:rPr lang="cs-CZ" sz="2400" dirty="0" err="1"/>
              <a:t>-</a:t>
            </a:r>
            <a:r>
              <a:rPr lang="cs-CZ" sz="2400" i="1" dirty="0" err="1"/>
              <a:t>m</a:t>
            </a:r>
            <a:r>
              <a:rPr lang="cs-CZ" sz="2400" baseline="-25000" dirty="0" err="1"/>
              <a:t>G</a:t>
            </a:r>
            <a:r>
              <a:rPr lang="cs-CZ" sz="2400" dirty="0"/>
              <a:t>=-5,5 (</a:t>
            </a:r>
            <a:r>
              <a:rPr lang="cs-CZ" sz="2400" i="1" dirty="0"/>
              <a:t>t</a:t>
            </a:r>
            <a:r>
              <a:rPr lang="cs-CZ" sz="2400" dirty="0"/>
              <a:t>(1903)=5,57, d≈0,25)</a:t>
            </a:r>
          </a:p>
          <a:p>
            <a:pPr>
              <a:defRPr/>
            </a:pPr>
            <a:r>
              <a:rPr lang="cs-CZ" altLang="cs-CZ" sz="2400" i="1" dirty="0"/>
              <a:t>Test</a:t>
            </a:r>
            <a:r>
              <a:rPr lang="cs-CZ" altLang="cs-CZ" sz="2400" i="1" baseline="-25000" dirty="0"/>
              <a:t>i </a:t>
            </a:r>
            <a:r>
              <a:rPr lang="cs-CZ" altLang="cs-CZ" sz="2400" i="1" dirty="0"/>
              <a:t>= b</a:t>
            </a:r>
            <a:r>
              <a:rPr lang="cs-CZ" altLang="cs-CZ" sz="2400" i="1" baseline="-25000" dirty="0"/>
              <a:t>0</a:t>
            </a:r>
            <a:r>
              <a:rPr lang="cs-CZ" altLang="cs-CZ" sz="2400" i="1" dirty="0"/>
              <a:t> +b</a:t>
            </a:r>
            <a:r>
              <a:rPr lang="cs-CZ" altLang="cs-CZ" sz="2400" i="1" baseline="-25000" dirty="0"/>
              <a:t>1</a:t>
            </a:r>
            <a:r>
              <a:rPr lang="cs-CZ" altLang="cs-CZ" sz="2400" i="1" dirty="0"/>
              <a:t>Gender</a:t>
            </a:r>
            <a:r>
              <a:rPr lang="cs-CZ" altLang="cs-CZ" sz="2400" i="1" baseline="-25000" dirty="0"/>
              <a:t>i</a:t>
            </a:r>
            <a:r>
              <a:rPr lang="cs-CZ" altLang="cs-CZ" sz="2400" i="1" dirty="0"/>
              <a:t> + </a:t>
            </a:r>
            <a:r>
              <a:rPr lang="cs-CZ" altLang="cs-CZ" sz="2400" i="1" dirty="0" err="1"/>
              <a:t>e</a:t>
            </a:r>
            <a:r>
              <a:rPr lang="cs-CZ" altLang="cs-CZ" sz="2400" i="1" baseline="-25000" dirty="0" err="1"/>
              <a:t>i</a:t>
            </a:r>
            <a:endParaRPr lang="cs-CZ" sz="2400" dirty="0"/>
          </a:p>
          <a:p>
            <a:pPr>
              <a:defRPr/>
            </a:pPr>
            <a:r>
              <a:rPr lang="cs-CZ" altLang="cs-CZ" sz="2400" i="1" dirty="0"/>
              <a:t>Test</a:t>
            </a:r>
            <a:r>
              <a:rPr lang="cs-CZ" altLang="cs-CZ" sz="2400" i="1" baseline="-25000" dirty="0"/>
              <a:t>i </a:t>
            </a:r>
            <a:r>
              <a:rPr lang="cs-CZ" altLang="cs-CZ" sz="2400" i="1" dirty="0"/>
              <a:t>= </a:t>
            </a:r>
            <a:r>
              <a:rPr lang="cs-CZ" altLang="cs-CZ" sz="2400" dirty="0"/>
              <a:t>78,2</a:t>
            </a:r>
            <a:r>
              <a:rPr lang="cs-CZ" altLang="cs-CZ" sz="2400" i="1" dirty="0"/>
              <a:t> – 5,5Gender</a:t>
            </a:r>
            <a:r>
              <a:rPr lang="cs-CZ" altLang="cs-CZ" sz="2400" i="1" baseline="-25000" dirty="0"/>
              <a:t>i</a:t>
            </a:r>
            <a:r>
              <a:rPr lang="cs-CZ" altLang="cs-CZ" sz="2400" i="1" dirty="0"/>
              <a:t> + </a:t>
            </a:r>
            <a:r>
              <a:rPr lang="cs-CZ" altLang="cs-CZ" sz="2400" i="1" dirty="0" err="1"/>
              <a:t>e</a:t>
            </a:r>
            <a:r>
              <a:rPr lang="cs-CZ" altLang="cs-CZ" sz="2400" i="1" baseline="-25000" dirty="0" err="1"/>
              <a:t>i</a:t>
            </a:r>
            <a:endParaRPr lang="cs-CZ" sz="2400" dirty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r>
              <a:rPr lang="cs-CZ" sz="2400" dirty="0"/>
              <a:t>Jenže různé školy se liší průměrnou výkonností, ale i zastoupením pohlaví. 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C7EBA23-257E-4E1E-A7D9-CF42BA8E62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5130" y="3573016"/>
            <a:ext cx="6533644" cy="176523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4" name="Chart 7">
                <a:extLst>
                  <a:ext uri="{FF2B5EF4-FFF2-40B4-BE49-F238E27FC236}">
                    <a16:creationId xmlns:a16="http://schemas.microsoft.com/office/drawing/2014/main" id="{3C4C128E-B994-42A9-A1B6-D6B6CBC086A8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446234778"/>
                  </p:ext>
                </p:extLst>
              </p:nvPr>
            </p:nvGraphicFramePr>
            <p:xfrm>
              <a:off x="0" y="0"/>
              <a:ext cx="9144000" cy="685800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Chart 7">
                <a:extLst>
                  <a:ext uri="{FF2B5EF4-FFF2-40B4-BE49-F238E27FC236}">
                    <a16:creationId xmlns:a16="http://schemas.microsoft.com/office/drawing/2014/main" id="{3C4C128E-B994-42A9-A1B6-D6B6CBC086A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9144000" cy="685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65760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4A0BBFA-D11E-4132-BFE4-91373A52AB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3345357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221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169A9E40-4BB7-4C43-955A-1BBE737E5D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Víceúrovňová data</a:t>
            </a:r>
            <a:endParaRPr lang="en-US" altLang="cs-CZ"/>
          </a:p>
        </p:txBody>
      </p:sp>
      <p:graphicFrame>
        <p:nvGraphicFramePr>
          <p:cNvPr id="4" name="Zástupný symbol pro obsah 4">
            <a:extLst>
              <a:ext uri="{FF2B5EF4-FFF2-40B4-BE49-F238E27FC236}">
                <a16:creationId xmlns:a16="http://schemas.microsoft.com/office/drawing/2014/main" id="{844DCC49-9B47-4617-8136-0D1F00C1CF5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4213" y="1700213"/>
          <a:ext cx="3281361" cy="4500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3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Třída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Výkon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…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120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121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..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52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150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63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151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…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180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181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100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8B674AAB-FB07-4A96-A4C9-632FAF3F313A}"/>
              </a:ext>
            </a:extLst>
          </p:cNvPr>
          <p:cNvSpPr/>
          <p:nvPr/>
        </p:nvSpPr>
        <p:spPr bwMode="auto">
          <a:xfrm>
            <a:off x="539750" y="2133600"/>
            <a:ext cx="5400675" cy="122396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8EA47A60-2C64-4E2D-9F14-91C0D0770BCF}"/>
              </a:ext>
            </a:extLst>
          </p:cNvPr>
          <p:cNvSpPr/>
          <p:nvPr/>
        </p:nvSpPr>
        <p:spPr bwMode="auto">
          <a:xfrm>
            <a:off x="550863" y="3338513"/>
            <a:ext cx="5400675" cy="1223962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B1D76E32-FB65-4D43-AA31-329B0F70B9F6}"/>
              </a:ext>
            </a:extLst>
          </p:cNvPr>
          <p:cNvSpPr/>
          <p:nvPr/>
        </p:nvSpPr>
        <p:spPr bwMode="auto">
          <a:xfrm>
            <a:off x="563563" y="4545013"/>
            <a:ext cx="5400675" cy="1223962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48C3B4B9-6E21-4195-B4E7-5E9A2F277FA2}"/>
              </a:ext>
            </a:extLst>
          </p:cNvPr>
          <p:cNvSpPr/>
          <p:nvPr/>
        </p:nvSpPr>
        <p:spPr bwMode="auto">
          <a:xfrm>
            <a:off x="395288" y="2133600"/>
            <a:ext cx="8064500" cy="2428875"/>
          </a:xfrm>
          <a:prstGeom prst="round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D69E1B19-0312-4036-802B-F308B230B243}"/>
              </a:ext>
            </a:extLst>
          </p:cNvPr>
          <p:cNvSpPr/>
          <p:nvPr/>
        </p:nvSpPr>
        <p:spPr bwMode="auto">
          <a:xfrm>
            <a:off x="395288" y="4545013"/>
            <a:ext cx="8064500" cy="2430462"/>
          </a:xfrm>
          <a:prstGeom prst="round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2A5B7FE7-0C3B-4438-BA6F-B6F26CE2F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– Skotské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85C03E-43E9-4CEA-AD61-1C7503E14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Liší se holky a kluci ve výsledku testů?</a:t>
            </a:r>
          </a:p>
          <a:p>
            <a:pPr>
              <a:defRPr/>
            </a:pPr>
            <a:r>
              <a:rPr lang="cs-CZ" sz="2400" dirty="0"/>
              <a:t>Ano, </a:t>
            </a:r>
            <a:r>
              <a:rPr lang="cs-CZ" sz="2400" i="1" dirty="0" err="1"/>
              <a:t>m</a:t>
            </a:r>
            <a:r>
              <a:rPr lang="cs-CZ" sz="2400" baseline="-25000" dirty="0" err="1"/>
              <a:t>B</a:t>
            </a:r>
            <a:r>
              <a:rPr lang="cs-CZ" sz="2400" dirty="0" err="1"/>
              <a:t>-</a:t>
            </a:r>
            <a:r>
              <a:rPr lang="cs-CZ" sz="2400" i="1" dirty="0" err="1"/>
              <a:t>m</a:t>
            </a:r>
            <a:r>
              <a:rPr lang="cs-CZ" sz="2400" baseline="-25000" dirty="0" err="1"/>
              <a:t>G</a:t>
            </a:r>
            <a:r>
              <a:rPr lang="cs-CZ" sz="2400" dirty="0"/>
              <a:t>=-5,5 (</a:t>
            </a:r>
            <a:r>
              <a:rPr lang="cs-CZ" sz="2400" i="1" dirty="0"/>
              <a:t>t</a:t>
            </a:r>
            <a:r>
              <a:rPr lang="cs-CZ" sz="2400" dirty="0"/>
              <a:t>(1903)=5,57, d≈0,25)</a:t>
            </a:r>
          </a:p>
          <a:p>
            <a:pPr>
              <a:defRPr/>
            </a:pPr>
            <a:r>
              <a:rPr lang="cs-CZ" sz="2400" dirty="0"/>
              <a:t>Jenže různé školy se liší jednak průměrnou výkonností, tak zastoupením pohlaví. </a:t>
            </a:r>
          </a:p>
          <a:p>
            <a:pPr>
              <a:defRPr/>
            </a:pPr>
            <a:r>
              <a:rPr lang="cs-CZ" sz="2400" dirty="0"/>
              <a:t>Pokud by náhodou bylo ve školách s vysokou výkonností více kluků, mohli by kluci vyjít lépe jen díky tomu.</a:t>
            </a:r>
          </a:p>
          <a:p>
            <a:pPr>
              <a:defRPr/>
            </a:pPr>
            <a:r>
              <a:rPr lang="cs-CZ" sz="2400" dirty="0"/>
              <a:t>Navíc, </a:t>
            </a:r>
            <a:r>
              <a:rPr lang="cs-CZ" sz="2400" dirty="0" err="1"/>
              <a:t>Durbin</a:t>
            </a:r>
            <a:r>
              <a:rPr lang="cs-CZ" sz="2400" dirty="0"/>
              <a:t>-Watson = 1,4   (a lag-1 ACF = 0,31)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0220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4" name="Chart 7">
                <a:extLst>
                  <a:ext uri="{FF2B5EF4-FFF2-40B4-BE49-F238E27FC236}">
                    <a16:creationId xmlns:a16="http://schemas.microsoft.com/office/drawing/2014/main" id="{97878AAF-F40F-4E90-9198-A05749365005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625775748"/>
                  </p:ext>
                </p:extLst>
              </p:nvPr>
            </p:nvGraphicFramePr>
            <p:xfrm>
              <a:off x="0" y="0"/>
              <a:ext cx="9144000" cy="685800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Chart 7">
                <a:extLst>
                  <a:ext uri="{FF2B5EF4-FFF2-40B4-BE49-F238E27FC236}">
                    <a16:creationId xmlns:a16="http://schemas.microsoft.com/office/drawing/2014/main" id="{97878AAF-F40F-4E90-9198-A0574936500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9144000" cy="685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18871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91C574BE-F8AB-4E36-AFAE-F0209437E3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– Skotské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85C03E-43E9-4CEA-AD61-1C7503E14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685782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Liší se holky a kluci ve výsledku testů?</a:t>
            </a:r>
          </a:p>
          <a:p>
            <a:pPr>
              <a:defRPr/>
            </a:pPr>
            <a:r>
              <a:rPr lang="cs-CZ" sz="2400" dirty="0" err="1"/>
              <a:t>Multilevel</a:t>
            </a:r>
            <a:r>
              <a:rPr lang="cs-CZ" sz="2400" dirty="0"/>
              <a:t> model, kde je zohledněno to, jaké školy žáci pochází</a:t>
            </a:r>
          </a:p>
          <a:p>
            <a:pPr>
              <a:defRPr/>
            </a:pPr>
            <a:r>
              <a:rPr lang="cs-CZ" sz="2400" dirty="0" err="1"/>
              <a:t>Random-intercept</a:t>
            </a:r>
            <a:r>
              <a:rPr lang="cs-CZ" sz="2400" dirty="0"/>
              <a:t> model = předpokládáme, že</a:t>
            </a:r>
          </a:p>
          <a:p>
            <a:pPr lvl="1">
              <a:defRPr/>
            </a:pPr>
            <a:r>
              <a:rPr lang="cs-CZ" sz="2000" dirty="0"/>
              <a:t>školy se liší průměrnou výkonností v testu (</a:t>
            </a:r>
            <a:r>
              <a:rPr lang="cs-CZ" sz="2000" dirty="0" err="1"/>
              <a:t>random</a:t>
            </a:r>
            <a:r>
              <a:rPr lang="cs-CZ" sz="2000" dirty="0"/>
              <a:t> </a:t>
            </a:r>
            <a:r>
              <a:rPr lang="cs-CZ" sz="2000" dirty="0" err="1"/>
              <a:t>Intercept</a:t>
            </a:r>
            <a:r>
              <a:rPr lang="cs-CZ" sz="2000" dirty="0"/>
              <a:t>)</a:t>
            </a:r>
          </a:p>
          <a:p>
            <a:pPr lvl="1">
              <a:defRPr/>
            </a:pPr>
            <a:r>
              <a:rPr lang="cs-CZ" sz="2000" dirty="0"/>
              <a:t>rozdíl mezi pohlavími je ve všech školách stejný (</a:t>
            </a:r>
            <a:r>
              <a:rPr lang="cs-CZ" sz="2000" dirty="0" err="1"/>
              <a:t>fixed</a:t>
            </a:r>
            <a:r>
              <a:rPr lang="cs-CZ" sz="2000" dirty="0"/>
              <a:t> </a:t>
            </a:r>
            <a:r>
              <a:rPr lang="cs-CZ" sz="2000" dirty="0" err="1"/>
              <a:t>Slope</a:t>
            </a:r>
            <a:r>
              <a:rPr lang="cs-CZ" sz="2000" dirty="0"/>
              <a:t>/</a:t>
            </a:r>
            <a:r>
              <a:rPr lang="cs-CZ" sz="2000" dirty="0" err="1"/>
              <a:t>effect</a:t>
            </a:r>
            <a:r>
              <a:rPr lang="cs-CZ" sz="2000" dirty="0"/>
              <a:t>)</a:t>
            </a:r>
          </a:p>
          <a:p>
            <a:pPr lvl="1">
              <a:defRPr/>
            </a:pPr>
            <a:r>
              <a:rPr lang="cs-CZ" sz="2000" dirty="0"/>
              <a:t>ID jsou vnořena do škol – škola je L2 proměnná</a:t>
            </a:r>
            <a:endParaRPr lang="cs-CZ" sz="2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800" i="1" dirty="0" err="1"/>
              <a:t>Test</a:t>
            </a:r>
            <a:r>
              <a:rPr lang="cs-CZ" altLang="cs-CZ" sz="2800" i="1" baseline="-25000" dirty="0" err="1"/>
              <a:t>iŠ</a:t>
            </a:r>
            <a:r>
              <a:rPr lang="cs-CZ" altLang="cs-CZ" sz="2800" i="1" baseline="-25000" dirty="0"/>
              <a:t> </a:t>
            </a:r>
            <a:r>
              <a:rPr lang="cs-CZ" altLang="cs-CZ" sz="2800" i="1" dirty="0"/>
              <a:t>= b</a:t>
            </a:r>
            <a:r>
              <a:rPr lang="cs-CZ" altLang="cs-CZ" sz="2800" i="1" baseline="-25000" dirty="0"/>
              <a:t>0Š</a:t>
            </a:r>
            <a:r>
              <a:rPr lang="cs-CZ" altLang="cs-CZ" sz="2800" i="1" dirty="0"/>
              <a:t> +b</a:t>
            </a:r>
            <a:r>
              <a:rPr lang="cs-CZ" altLang="cs-CZ" sz="2800" i="1" baseline="-25000" dirty="0"/>
              <a:t>1</a:t>
            </a:r>
            <a:r>
              <a:rPr lang="cs-CZ" altLang="cs-CZ" sz="2800" i="1" dirty="0"/>
              <a:t>Gender</a:t>
            </a:r>
            <a:r>
              <a:rPr lang="cs-CZ" altLang="cs-CZ" sz="2800" i="1" baseline="-25000" dirty="0"/>
              <a:t>i</a:t>
            </a:r>
            <a:r>
              <a:rPr lang="cs-CZ" altLang="cs-CZ" sz="2800" i="1" dirty="0"/>
              <a:t> + </a:t>
            </a:r>
            <a:r>
              <a:rPr lang="cs-CZ" altLang="cs-CZ" sz="2800" i="1" dirty="0" err="1"/>
              <a:t>e</a:t>
            </a:r>
            <a:r>
              <a:rPr lang="cs-CZ" altLang="cs-CZ" sz="2800" i="1" baseline="-25000" dirty="0" err="1"/>
              <a:t>iŠ</a:t>
            </a:r>
            <a:r>
              <a:rPr lang="cs-CZ" altLang="cs-CZ" sz="2800" i="1" dirty="0"/>
              <a:t>             &lt;1.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800" i="1" dirty="0"/>
              <a:t>b</a:t>
            </a:r>
            <a:r>
              <a:rPr lang="cs-CZ" altLang="cs-CZ" sz="2800" i="1" baseline="-25000" dirty="0"/>
              <a:t>0Š</a:t>
            </a:r>
            <a:r>
              <a:rPr lang="cs-CZ" altLang="cs-CZ" sz="2800" i="1" dirty="0"/>
              <a:t> = b</a:t>
            </a:r>
            <a:r>
              <a:rPr lang="cs-CZ" altLang="cs-CZ" sz="2800" i="1" baseline="-25000" dirty="0"/>
              <a:t>00</a:t>
            </a:r>
            <a:r>
              <a:rPr lang="cs-CZ" altLang="cs-CZ" sz="2800" i="1" dirty="0"/>
              <a:t> + u</a:t>
            </a:r>
            <a:r>
              <a:rPr lang="cs-CZ" altLang="cs-CZ" sz="2800" i="1" baseline="-25000" dirty="0"/>
              <a:t>0Š			               </a:t>
            </a:r>
            <a:r>
              <a:rPr lang="cs-CZ" altLang="cs-CZ" sz="2800" i="1" dirty="0"/>
              <a:t>&lt;2. úroveň&gt;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D7DA08-5295-4643-A6C6-F28DCA7DB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Specifikace ML modelu v SPSS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D3AFC8-7243-4425-8996-86F2B154C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800600"/>
          </a:xfrm>
        </p:spPr>
        <p:txBody>
          <a:bodyPr/>
          <a:lstStyle/>
          <a:p>
            <a:r>
              <a:rPr lang="cs-CZ" sz="2000" dirty="0" err="1"/>
              <a:t>Analyze</a:t>
            </a:r>
            <a:r>
              <a:rPr lang="cs-CZ" sz="2000" dirty="0"/>
              <a:t> -&gt; </a:t>
            </a:r>
            <a:r>
              <a:rPr lang="cs-CZ" sz="2000" dirty="0" err="1"/>
              <a:t>Mixed</a:t>
            </a:r>
            <a:r>
              <a:rPr lang="cs-CZ" sz="2000" dirty="0"/>
              <a:t> </a:t>
            </a:r>
            <a:r>
              <a:rPr lang="cs-CZ" sz="2000" dirty="0" err="1"/>
              <a:t>models</a:t>
            </a:r>
            <a:r>
              <a:rPr lang="cs-CZ" sz="2000" dirty="0"/>
              <a:t> -&gt; </a:t>
            </a:r>
            <a:r>
              <a:rPr lang="cs-CZ" sz="2000" dirty="0" err="1"/>
              <a:t>Linear</a:t>
            </a:r>
            <a:endParaRPr lang="cs-CZ" sz="2000" dirty="0"/>
          </a:p>
          <a:p>
            <a:r>
              <a:rPr lang="cs-CZ" sz="2000" dirty="0"/>
              <a:t>1. okno: L2 proměnnou do </a:t>
            </a:r>
            <a:r>
              <a:rPr lang="cs-CZ" sz="2000" dirty="0" err="1"/>
              <a:t>Subjects</a:t>
            </a:r>
            <a:endParaRPr lang="cs-CZ" sz="2000" dirty="0"/>
          </a:p>
          <a:p>
            <a:pPr lvl="1"/>
            <a:r>
              <a:rPr lang="cs-CZ" sz="1800" dirty="0" err="1"/>
              <a:t>School</a:t>
            </a:r>
            <a:r>
              <a:rPr lang="cs-CZ" sz="1800" dirty="0"/>
              <a:t> do </a:t>
            </a:r>
            <a:r>
              <a:rPr lang="cs-CZ" sz="1800" dirty="0" err="1"/>
              <a:t>Subjects</a:t>
            </a:r>
            <a:endParaRPr lang="cs-CZ" sz="1800" dirty="0"/>
          </a:p>
          <a:p>
            <a:r>
              <a:rPr lang="cs-CZ" sz="2000" dirty="0"/>
              <a:t>2. okno</a:t>
            </a:r>
          </a:p>
          <a:p>
            <a:pPr lvl="1"/>
            <a:r>
              <a:rPr lang="cs-CZ" sz="1800" dirty="0"/>
              <a:t>ZP do </a:t>
            </a:r>
            <a:r>
              <a:rPr lang="cs-CZ" sz="1800" dirty="0" err="1"/>
              <a:t>Dependent</a:t>
            </a:r>
            <a:r>
              <a:rPr lang="cs-CZ" sz="1800" dirty="0"/>
              <a:t> </a:t>
            </a:r>
            <a:r>
              <a:rPr lang="cs-CZ" sz="1800" dirty="0" err="1"/>
              <a:t>variable</a:t>
            </a:r>
            <a:r>
              <a:rPr lang="cs-CZ" sz="1800" dirty="0"/>
              <a:t>, kategorické do </a:t>
            </a:r>
            <a:r>
              <a:rPr lang="cs-CZ" sz="1800" dirty="0" err="1"/>
              <a:t>Factors</a:t>
            </a:r>
            <a:r>
              <a:rPr lang="cs-CZ" sz="1800" dirty="0"/>
              <a:t>, spojité so </a:t>
            </a:r>
            <a:r>
              <a:rPr lang="cs-CZ" sz="1800" dirty="0" err="1"/>
              <a:t>Covariates</a:t>
            </a:r>
            <a:endParaRPr lang="cs-CZ" sz="1800" dirty="0"/>
          </a:p>
          <a:p>
            <a:pPr lvl="1"/>
            <a:r>
              <a:rPr lang="cs-CZ" sz="1800" dirty="0" err="1"/>
              <a:t>Fixed</a:t>
            </a:r>
            <a:r>
              <a:rPr lang="cs-CZ" sz="1800" dirty="0"/>
              <a:t>:</a:t>
            </a:r>
          </a:p>
          <a:p>
            <a:pPr lvl="2"/>
            <a:r>
              <a:rPr lang="cs-CZ" sz="1500" dirty="0"/>
              <a:t>Vložit </a:t>
            </a:r>
            <a:r>
              <a:rPr lang="cs-CZ" sz="1500" b="1" dirty="0"/>
              <a:t>všechny</a:t>
            </a:r>
            <a:r>
              <a:rPr lang="cs-CZ" sz="1500" dirty="0"/>
              <a:t> prediktory (a případné interakce), zaškrtnout </a:t>
            </a:r>
            <a:r>
              <a:rPr lang="cs-CZ" sz="1500" dirty="0" err="1"/>
              <a:t>Include</a:t>
            </a:r>
            <a:r>
              <a:rPr lang="cs-CZ" sz="1500" dirty="0"/>
              <a:t> </a:t>
            </a:r>
            <a:r>
              <a:rPr lang="cs-CZ" sz="1500" dirty="0" err="1"/>
              <a:t>intercept</a:t>
            </a:r>
            <a:endParaRPr lang="cs-CZ" sz="1500" dirty="0"/>
          </a:p>
          <a:p>
            <a:pPr lvl="1"/>
            <a:r>
              <a:rPr lang="cs-CZ" sz="1800" dirty="0" err="1"/>
              <a:t>Random</a:t>
            </a:r>
            <a:r>
              <a:rPr lang="cs-CZ" sz="1800" dirty="0"/>
              <a:t>:</a:t>
            </a:r>
          </a:p>
          <a:p>
            <a:pPr lvl="2"/>
            <a:r>
              <a:rPr lang="cs-CZ" sz="1500" dirty="0" err="1"/>
              <a:t>Covariance</a:t>
            </a:r>
            <a:r>
              <a:rPr lang="cs-CZ" sz="1500" dirty="0"/>
              <a:t> type: VC, nebo UN</a:t>
            </a:r>
          </a:p>
          <a:p>
            <a:pPr lvl="2"/>
            <a:r>
              <a:rPr lang="cs-CZ" sz="1500" dirty="0"/>
              <a:t>Zaškrtnutím „</a:t>
            </a:r>
            <a:r>
              <a:rPr lang="cs-CZ" sz="1500" dirty="0" err="1"/>
              <a:t>Include</a:t>
            </a:r>
            <a:r>
              <a:rPr lang="cs-CZ" sz="1500" dirty="0"/>
              <a:t> </a:t>
            </a:r>
            <a:r>
              <a:rPr lang="cs-CZ" sz="1500" dirty="0" err="1"/>
              <a:t>intercept</a:t>
            </a:r>
            <a:r>
              <a:rPr lang="cs-CZ" sz="1500" dirty="0"/>
              <a:t>“, má-li být průsečík </a:t>
            </a:r>
            <a:r>
              <a:rPr lang="cs-CZ" sz="1500" dirty="0" err="1"/>
              <a:t>random</a:t>
            </a:r>
            <a:endParaRPr lang="cs-CZ" sz="1500" dirty="0"/>
          </a:p>
          <a:p>
            <a:pPr lvl="2"/>
            <a:r>
              <a:rPr lang="cs-CZ" sz="1500" dirty="0"/>
              <a:t>Ty efekty, které mají být </a:t>
            </a:r>
            <a:r>
              <a:rPr lang="cs-CZ" sz="1500" dirty="0" err="1"/>
              <a:t>random</a:t>
            </a:r>
            <a:r>
              <a:rPr lang="cs-CZ" sz="1500" dirty="0"/>
              <a:t>, vložíme do Model</a:t>
            </a:r>
          </a:p>
          <a:p>
            <a:pPr lvl="2"/>
            <a:r>
              <a:rPr lang="cs-CZ" sz="1500" dirty="0"/>
              <a:t>L2 proměnnou dáme do </a:t>
            </a:r>
            <a:r>
              <a:rPr lang="cs-CZ" sz="1500" dirty="0" err="1"/>
              <a:t>Combinations</a:t>
            </a:r>
            <a:endParaRPr lang="en-GB" sz="1500" dirty="0"/>
          </a:p>
          <a:p>
            <a:pPr lvl="1"/>
            <a:r>
              <a:rPr lang="en-GB" sz="1800" dirty="0"/>
              <a:t>Estimation</a:t>
            </a:r>
            <a:r>
              <a:rPr lang="cs-CZ" sz="1800" dirty="0"/>
              <a:t>:</a:t>
            </a:r>
            <a:r>
              <a:rPr lang="en-GB" sz="1800" dirty="0"/>
              <a:t> ML</a:t>
            </a:r>
          </a:p>
          <a:p>
            <a:pPr marL="0" indent="0">
              <a:buNone/>
            </a:pPr>
            <a:endParaRPr lang="cs-CZ" sz="2200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2196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B8BB1-FD99-4FA4-93D0-5D562E1E5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DA07A749-E762-421C-B587-DD6DF72B98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4204120"/>
            <a:ext cx="9235718" cy="2465240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97496714-7AB5-4B2F-B7B6-A738CA414F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304800"/>
            <a:ext cx="8691036" cy="190006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EFFF3D06-6823-4E79-83CC-D7593F34B4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241512"/>
            <a:ext cx="9185023" cy="1900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5346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73281A-6934-4B36-A539-B32D4FB8C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 každou školu je regresní rovnice trochu jiná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3DB29A-C840-416B-B858-EB8F03469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7240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8DCCD-7CCC-4604-9834-EA63653B7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3F2226-2D8A-4EEC-8D50-826F74FF2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/>
              <a:t>Průměr výkonu kluků v průměrné škole je 79,18</a:t>
            </a:r>
          </a:p>
          <a:p>
            <a:pPr marL="0" indent="0">
              <a:buNone/>
            </a:pPr>
            <a:r>
              <a:rPr lang="cs-CZ" sz="2800" dirty="0"/>
              <a:t>Rozdíl mezi pohlavími korigovaný na průměrnou úroveň škol ji -3,99   (-5,5 před korekcí). </a:t>
            </a:r>
          </a:p>
          <a:p>
            <a:pPr marL="0" indent="0">
              <a:buNone/>
            </a:pPr>
            <a:r>
              <a:rPr lang="cs-CZ" sz="2800" dirty="0"/>
              <a:t>	</a:t>
            </a:r>
          </a:p>
          <a:p>
            <a:pPr marL="0" indent="0">
              <a:buNone/>
            </a:pPr>
            <a:r>
              <a:rPr lang="cs-CZ" sz="2800" dirty="0"/>
              <a:t>Rezidua mají M=0 a SD=17,84</a:t>
            </a:r>
          </a:p>
          <a:p>
            <a:pPr marL="0" indent="0">
              <a:buNone/>
            </a:pPr>
            <a:r>
              <a:rPr lang="cs-CZ" sz="2800" dirty="0"/>
              <a:t>Školní průměrné výkony kluků  mají normální rozložení s průměrem 79,18 a SD=11,19</a:t>
            </a:r>
          </a:p>
          <a:p>
            <a:pPr marL="0" indent="0">
              <a:buNone/>
            </a:pPr>
            <a:r>
              <a:rPr lang="cs-CZ" sz="2800" dirty="0"/>
              <a:t>Školní průměrné výkony holek jsou o 3,99 nižší.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2054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542AFA0E-980B-4843-9473-C55ACD9584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318500" cy="1216025"/>
          </a:xfrm>
        </p:spPr>
        <p:txBody>
          <a:bodyPr/>
          <a:lstStyle/>
          <a:p>
            <a:r>
              <a:rPr lang="cs-CZ" altLang="cs-CZ"/>
              <a:t>Nepodmíněný model průměrů</a:t>
            </a:r>
            <a:br>
              <a:rPr lang="cs-CZ" altLang="cs-CZ"/>
            </a:br>
            <a:r>
              <a:rPr lang="cs-CZ" altLang="cs-CZ" sz="2800"/>
              <a:t>Unconditional means model, variance components</a:t>
            </a: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9B81E7-5835-4ACC-A0AA-05A55D441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397875" cy="4267200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Model bez prediktorů zohledňující strukturu dat</a:t>
            </a:r>
          </a:p>
          <a:p>
            <a:pPr>
              <a:defRPr/>
            </a:pPr>
            <a:r>
              <a:rPr lang="cs-CZ" sz="2400" dirty="0"/>
              <a:t>Pouze dělí rozptyl na reziduální rozptyl a rozptyl průměrů skupin</a:t>
            </a:r>
          </a:p>
          <a:p>
            <a:pPr lvl="1">
              <a:defRPr/>
            </a:pPr>
            <a:r>
              <a:rPr lang="cs-CZ" sz="2000" dirty="0"/>
              <a:t>ICC=rozptyl průměrů/(rozptyl </a:t>
            </a:r>
            <a:r>
              <a:rPr lang="cs-CZ" sz="2000" dirty="0" err="1"/>
              <a:t>průměrů+reziduální</a:t>
            </a:r>
            <a:r>
              <a:rPr lang="cs-CZ" sz="2000" dirty="0"/>
              <a:t> rozptyl)</a:t>
            </a:r>
          </a:p>
          <a:p>
            <a:pPr lvl="1">
              <a:defRPr/>
            </a:pPr>
            <a:r>
              <a:rPr lang="cs-CZ" sz="2000" dirty="0"/>
              <a:t>ICC= jaká část rozptylu výkonů je vysvětlitelná pouze rozdíly mezi školami?</a:t>
            </a:r>
          </a:p>
          <a:p>
            <a:pPr>
              <a:defRPr/>
            </a:pPr>
            <a:r>
              <a:rPr lang="cs-CZ" sz="2400" dirty="0"/>
              <a:t>3 parametry – průměrný průměr škol (</a:t>
            </a:r>
            <a:r>
              <a:rPr lang="cs-CZ" sz="2400" i="1" dirty="0"/>
              <a:t>b</a:t>
            </a:r>
            <a:r>
              <a:rPr lang="cs-CZ" sz="2400" baseline="-25000" dirty="0"/>
              <a:t>00</a:t>
            </a:r>
            <a:r>
              <a:rPr lang="cs-CZ" sz="2400" dirty="0"/>
              <a:t>), rozptyl průměrů škol, rozptyl reziduí (variabilita uvnitř škol)</a:t>
            </a: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Test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b</a:t>
            </a:r>
            <a:r>
              <a:rPr lang="cs-CZ" altLang="cs-CZ" sz="3200" i="1" baseline="-25000" dirty="0"/>
              <a:t>0Š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iŠ</a:t>
            </a:r>
            <a:r>
              <a:rPr lang="cs-CZ" altLang="cs-CZ" sz="3200" i="1" dirty="0"/>
              <a:t>             &lt;1.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/>
              <a:t>b</a:t>
            </a:r>
            <a:r>
              <a:rPr lang="cs-CZ" altLang="cs-CZ" sz="3200" i="1" baseline="-25000" dirty="0"/>
              <a:t>0Š</a:t>
            </a:r>
            <a:r>
              <a:rPr lang="cs-CZ" altLang="cs-CZ" sz="3200" i="1" dirty="0"/>
              <a:t> = b</a:t>
            </a:r>
            <a:r>
              <a:rPr lang="cs-CZ" altLang="cs-CZ" sz="3200" i="1" baseline="-25000" dirty="0"/>
              <a:t>00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0Š		       </a:t>
            </a:r>
            <a:r>
              <a:rPr lang="cs-CZ" altLang="cs-CZ" sz="3200" i="1" dirty="0"/>
              <a:t>&lt;2. úroveň&gt;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sp>
        <p:nvSpPr>
          <p:cNvPr id="21508" name="Obdélník 3">
            <a:extLst>
              <a:ext uri="{FF2B5EF4-FFF2-40B4-BE49-F238E27FC236}">
                <a16:creationId xmlns:a16="http://schemas.microsoft.com/office/drawing/2014/main" id="{6F6EFEE3-BCFC-4A03-806B-58F74DCF7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15888"/>
            <a:ext cx="1512888" cy="43338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/>
            <a:r>
              <a:rPr lang="cs-CZ" altLang="cs-CZ"/>
              <a:t>ODBOČKA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3880E2D1-3AD4-441D-AA27-F92E1B160B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Random-intercepts model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07F91498-26B6-4F7C-A952-AF7325D3C0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Předpokládá, </a:t>
            </a:r>
          </a:p>
          <a:p>
            <a:pPr lvl="1"/>
            <a:r>
              <a:rPr lang="cs-CZ" altLang="cs-CZ" dirty="0"/>
              <a:t>že jednotky vyššího řádu se liší svým průměrem,</a:t>
            </a:r>
          </a:p>
          <a:p>
            <a:pPr lvl="2"/>
            <a:r>
              <a:rPr lang="cs-CZ" altLang="cs-CZ" dirty="0"/>
              <a:t>a že průměry  mají normální rozložení, </a:t>
            </a:r>
          </a:p>
          <a:p>
            <a:pPr lvl="1"/>
            <a:r>
              <a:rPr lang="cs-CZ" altLang="cs-CZ" dirty="0"/>
              <a:t>že efekty prediktorů jsou stejné (</a:t>
            </a:r>
            <a:r>
              <a:rPr lang="cs-CZ" altLang="cs-CZ" dirty="0" err="1"/>
              <a:t>fixed</a:t>
            </a:r>
            <a:r>
              <a:rPr lang="cs-CZ" altLang="cs-CZ" dirty="0"/>
              <a:t>) napříč všemi jednotkami vyššího řádu</a:t>
            </a:r>
          </a:p>
          <a:p>
            <a:pPr lvl="1"/>
            <a:r>
              <a:rPr lang="cs-CZ" altLang="cs-CZ" dirty="0"/>
              <a:t>že rezidua jsou napříč jednotkami vyššího řádu stejná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256753E3-78C6-4591-A969-5B88E2ABA9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Random-slopes model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42841F86-AF5D-4C4B-AD7B-2E08CE0857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Předpokládá, </a:t>
            </a:r>
          </a:p>
          <a:p>
            <a:pPr lvl="1"/>
            <a:r>
              <a:rPr lang="cs-CZ" altLang="cs-CZ"/>
              <a:t>že všechny jednotky vyššího řádu mají stejný průměr,</a:t>
            </a:r>
          </a:p>
          <a:p>
            <a:pPr lvl="1"/>
            <a:r>
              <a:rPr lang="cs-CZ" altLang="cs-CZ"/>
              <a:t>že efekt prediktoru je v každé jednotce vyššího řádu jiný a </a:t>
            </a:r>
          </a:p>
          <a:p>
            <a:pPr lvl="1"/>
            <a:r>
              <a:rPr lang="cs-CZ" altLang="cs-CZ"/>
              <a:t>že tyto efekty mají nějakou průměrnou hodnotu a nějakou variabilitu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33135A69-0A69-441A-A44A-BBE6A92C81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Víceúrovňová data</a:t>
            </a:r>
            <a:endParaRPr lang="en-US" altLang="cs-CZ"/>
          </a:p>
        </p:txBody>
      </p:sp>
      <p:graphicFrame>
        <p:nvGraphicFramePr>
          <p:cNvPr id="4" name="Zástupný symbol pro obsah 4">
            <a:extLst>
              <a:ext uri="{FF2B5EF4-FFF2-40B4-BE49-F238E27FC236}">
                <a16:creationId xmlns:a16="http://schemas.microsoft.com/office/drawing/2014/main" id="{844DCC49-9B47-4617-8136-0D1F00C1CF5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4213" y="1700213"/>
          <a:ext cx="3281361" cy="4500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3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Třída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Výkon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…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120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121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..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52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150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63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151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…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180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181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100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8B674AAB-FB07-4A96-A4C9-632FAF3F313A}"/>
              </a:ext>
            </a:extLst>
          </p:cNvPr>
          <p:cNvSpPr/>
          <p:nvPr/>
        </p:nvSpPr>
        <p:spPr bwMode="auto">
          <a:xfrm>
            <a:off x="539750" y="2133600"/>
            <a:ext cx="3519488" cy="122396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8EA47A60-2C64-4E2D-9F14-91C0D0770BCF}"/>
              </a:ext>
            </a:extLst>
          </p:cNvPr>
          <p:cNvSpPr/>
          <p:nvPr/>
        </p:nvSpPr>
        <p:spPr bwMode="auto">
          <a:xfrm>
            <a:off x="550863" y="3338513"/>
            <a:ext cx="3521075" cy="1223962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B1D76E32-FB65-4D43-AA31-329B0F70B9F6}"/>
              </a:ext>
            </a:extLst>
          </p:cNvPr>
          <p:cNvSpPr/>
          <p:nvPr/>
        </p:nvSpPr>
        <p:spPr bwMode="auto">
          <a:xfrm>
            <a:off x="563563" y="4545013"/>
            <a:ext cx="3519487" cy="1223962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48C3B4B9-6E21-4195-B4E7-5E9A2F277FA2}"/>
              </a:ext>
            </a:extLst>
          </p:cNvPr>
          <p:cNvSpPr/>
          <p:nvPr/>
        </p:nvSpPr>
        <p:spPr bwMode="auto">
          <a:xfrm>
            <a:off x="395288" y="2133600"/>
            <a:ext cx="3889375" cy="2428875"/>
          </a:xfrm>
          <a:prstGeom prst="round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D69E1B19-0312-4036-802B-F308B230B243}"/>
              </a:ext>
            </a:extLst>
          </p:cNvPr>
          <p:cNvSpPr/>
          <p:nvPr/>
        </p:nvSpPr>
        <p:spPr bwMode="auto">
          <a:xfrm>
            <a:off x="395288" y="4545013"/>
            <a:ext cx="3889375" cy="2430462"/>
          </a:xfrm>
          <a:prstGeom prst="round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049DD901-78EA-41FD-9240-243FCE6DA8D9}"/>
              </a:ext>
            </a:extLst>
          </p:cNvPr>
          <p:cNvSpPr/>
          <p:nvPr/>
        </p:nvSpPr>
        <p:spPr bwMode="auto">
          <a:xfrm>
            <a:off x="4716463" y="2060575"/>
            <a:ext cx="3887787" cy="2430463"/>
          </a:xfrm>
          <a:prstGeom prst="round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972AB057-6DCD-4D12-9A71-52CAF5466614}"/>
              </a:ext>
            </a:extLst>
          </p:cNvPr>
          <p:cNvSpPr/>
          <p:nvPr/>
        </p:nvSpPr>
        <p:spPr bwMode="auto">
          <a:xfrm>
            <a:off x="4716463" y="4491038"/>
            <a:ext cx="3887787" cy="2430462"/>
          </a:xfrm>
          <a:prstGeom prst="round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bdélník: se zakulacenými rohy 12">
            <a:extLst>
              <a:ext uri="{FF2B5EF4-FFF2-40B4-BE49-F238E27FC236}">
                <a16:creationId xmlns:a16="http://schemas.microsoft.com/office/drawing/2014/main" id="{FB589E76-42BE-43C6-AAA5-F2EFECC8C66C}"/>
              </a:ext>
            </a:extLst>
          </p:cNvPr>
          <p:cNvSpPr/>
          <p:nvPr/>
        </p:nvSpPr>
        <p:spPr bwMode="auto">
          <a:xfrm>
            <a:off x="4845050" y="2286000"/>
            <a:ext cx="879475" cy="1223963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Obdélník: se zakulacenými rohy 13">
            <a:extLst>
              <a:ext uri="{FF2B5EF4-FFF2-40B4-BE49-F238E27FC236}">
                <a16:creationId xmlns:a16="http://schemas.microsoft.com/office/drawing/2014/main" id="{C2291023-08F0-45BE-A1AC-6AA82208EF72}"/>
              </a:ext>
            </a:extLst>
          </p:cNvPr>
          <p:cNvSpPr/>
          <p:nvPr/>
        </p:nvSpPr>
        <p:spPr bwMode="auto">
          <a:xfrm>
            <a:off x="4856163" y="3490913"/>
            <a:ext cx="1803400" cy="658812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bdélník: se zakulacenými rohy 14">
            <a:extLst>
              <a:ext uri="{FF2B5EF4-FFF2-40B4-BE49-F238E27FC236}">
                <a16:creationId xmlns:a16="http://schemas.microsoft.com/office/drawing/2014/main" id="{29EFD7CC-FF03-4324-8F08-3C5CA384FD3C}"/>
              </a:ext>
            </a:extLst>
          </p:cNvPr>
          <p:cNvSpPr/>
          <p:nvPr/>
        </p:nvSpPr>
        <p:spPr bwMode="auto">
          <a:xfrm>
            <a:off x="4868863" y="4697413"/>
            <a:ext cx="1287462" cy="774700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Obdélník: se zakulacenými rohy 15">
            <a:extLst>
              <a:ext uri="{FF2B5EF4-FFF2-40B4-BE49-F238E27FC236}">
                <a16:creationId xmlns:a16="http://schemas.microsoft.com/office/drawing/2014/main" id="{6AFE9E41-087E-4BEA-B544-20FCCCB2D2C9}"/>
              </a:ext>
            </a:extLst>
          </p:cNvPr>
          <p:cNvSpPr/>
          <p:nvPr/>
        </p:nvSpPr>
        <p:spPr bwMode="auto">
          <a:xfrm>
            <a:off x="5757863" y="2492375"/>
            <a:ext cx="1804987" cy="657225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Obdélník: se zakulacenými rohy 16">
            <a:extLst>
              <a:ext uri="{FF2B5EF4-FFF2-40B4-BE49-F238E27FC236}">
                <a16:creationId xmlns:a16="http://schemas.microsoft.com/office/drawing/2014/main" id="{9A549B63-798F-4198-980B-F4B4D4F95F88}"/>
              </a:ext>
            </a:extLst>
          </p:cNvPr>
          <p:cNvSpPr/>
          <p:nvPr/>
        </p:nvSpPr>
        <p:spPr bwMode="auto">
          <a:xfrm>
            <a:off x="6292850" y="4697413"/>
            <a:ext cx="879475" cy="1223962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Obdélník: se zakulacenými rohy 17">
            <a:extLst>
              <a:ext uri="{FF2B5EF4-FFF2-40B4-BE49-F238E27FC236}">
                <a16:creationId xmlns:a16="http://schemas.microsoft.com/office/drawing/2014/main" id="{9333D378-8571-47F4-972D-43CCFAE66A64}"/>
              </a:ext>
            </a:extLst>
          </p:cNvPr>
          <p:cNvSpPr/>
          <p:nvPr/>
        </p:nvSpPr>
        <p:spPr bwMode="auto">
          <a:xfrm>
            <a:off x="6443663" y="6073775"/>
            <a:ext cx="1804987" cy="657225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751DD45F-65B5-41F4-A097-2F053B1018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Random-slopes model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CE1473-D5FC-4682-A9C0-0EDB35BFB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b</a:t>
            </a:r>
            <a:r>
              <a:rPr lang="cs-CZ" altLang="cs-CZ" sz="3200" i="1" baseline="-25000" dirty="0"/>
              <a:t>0</a:t>
            </a:r>
            <a:r>
              <a:rPr lang="cs-CZ" altLang="cs-CZ" sz="3200" i="1" dirty="0"/>
              <a:t> +b</a:t>
            </a:r>
            <a:r>
              <a:rPr lang="cs-CZ" altLang="cs-CZ" sz="3200" i="1" baseline="-25000" dirty="0"/>
              <a:t>1j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         &lt;1.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/>
              <a:t>b</a:t>
            </a:r>
            <a:r>
              <a:rPr lang="cs-CZ" altLang="cs-CZ" sz="3200" i="1" baseline="-25000" dirty="0"/>
              <a:t>1j</a:t>
            </a:r>
            <a:r>
              <a:rPr lang="cs-CZ" altLang="cs-CZ" sz="3200" i="1" dirty="0"/>
              <a:t> = b</a:t>
            </a:r>
            <a:r>
              <a:rPr lang="cs-CZ" altLang="cs-CZ" sz="3200" i="1" baseline="-25000" dirty="0"/>
              <a:t>10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1j			</a:t>
            </a:r>
            <a:r>
              <a:rPr lang="cs-CZ" altLang="cs-CZ" sz="3200" i="1" dirty="0"/>
              <a:t>&lt;2.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Alternativně (dosazením sloučeno)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b</a:t>
            </a:r>
            <a:r>
              <a:rPr lang="cs-CZ" altLang="cs-CZ" sz="3200" i="1" baseline="-25000" dirty="0"/>
              <a:t>0</a:t>
            </a:r>
            <a:r>
              <a:rPr lang="cs-CZ" altLang="cs-CZ" sz="3200" i="1" dirty="0"/>
              <a:t> +</a:t>
            </a:r>
            <a:r>
              <a:rPr lang="cs-CZ" altLang="cs-CZ" sz="3200" dirty="0"/>
              <a:t>(</a:t>
            </a:r>
            <a:r>
              <a:rPr lang="cs-CZ" altLang="cs-CZ" sz="3200" i="1" dirty="0"/>
              <a:t>b</a:t>
            </a:r>
            <a:r>
              <a:rPr lang="cs-CZ" altLang="cs-CZ" sz="3200" i="1" baseline="-25000" dirty="0"/>
              <a:t>10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1j</a:t>
            </a:r>
            <a:r>
              <a:rPr lang="cs-CZ" altLang="cs-CZ" sz="3200" dirty="0"/>
              <a:t>)</a:t>
            </a:r>
            <a:r>
              <a:rPr lang="cs-CZ" altLang="cs-CZ" sz="3200" i="1" dirty="0" err="1"/>
              <a:t>X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endParaRPr lang="cs-CZ" altLang="cs-CZ" sz="3200" i="1" baseline="-25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b</a:t>
            </a:r>
            <a:r>
              <a:rPr lang="cs-CZ" altLang="cs-CZ" sz="3200" i="1" baseline="-25000" dirty="0"/>
              <a:t>0</a:t>
            </a:r>
            <a:r>
              <a:rPr lang="cs-CZ" altLang="cs-CZ" sz="3200" i="1" dirty="0"/>
              <a:t> + b</a:t>
            </a:r>
            <a:r>
              <a:rPr lang="cs-CZ" altLang="cs-CZ" sz="3200" i="1" baseline="-25000" dirty="0"/>
              <a:t>10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          + (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1j</a:t>
            </a:r>
            <a:r>
              <a:rPr lang="cs-CZ" altLang="cs-CZ" sz="3200" dirty="0"/>
              <a:t>)</a:t>
            </a:r>
            <a:endParaRPr lang="cs-CZ" altLang="cs-CZ" sz="3200" i="1" baseline="-25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3200" i="1" baseline="-25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>
                <a:solidFill>
                  <a:schemeClr val="accent6"/>
                </a:solidFill>
              </a:rPr>
              <a:t>Jen zřídka má smysl předpokládat náhodné efekty při fixovaných průsečících!</a:t>
            </a:r>
            <a:endParaRPr lang="cs-CZ" altLang="cs-CZ" sz="2800" i="1" dirty="0">
              <a:solidFill>
                <a:schemeClr val="accent6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763C6E4D-CF0E-444C-A7E9-F40869C33C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Random intercept and slope model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E7ECE7-C9B9-4AA9-A217-924034EAD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469312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Předpokládá, </a:t>
            </a:r>
          </a:p>
          <a:p>
            <a:pPr>
              <a:defRPr/>
            </a:pPr>
            <a:r>
              <a:rPr lang="cs-CZ" sz="2400" dirty="0"/>
              <a:t>že jednotky vyššího řádu mají různé průměry(průsečíky),</a:t>
            </a:r>
          </a:p>
          <a:p>
            <a:pPr>
              <a:defRPr/>
            </a:pPr>
            <a:r>
              <a:rPr lang="cs-CZ" sz="2400" dirty="0"/>
              <a:t>že efekt prediktoru je v každé jednotce vyššího řádu jiný, </a:t>
            </a:r>
          </a:p>
          <a:p>
            <a:pPr>
              <a:defRPr/>
            </a:pPr>
            <a:r>
              <a:rPr lang="cs-CZ" sz="2400" dirty="0"/>
              <a:t>že tyto průsečíky i efekty mají nějakou průměrnou hodnotu a nějakou variabilitu napříč skupinami,</a:t>
            </a:r>
          </a:p>
          <a:p>
            <a:pPr>
              <a:defRPr/>
            </a:pPr>
            <a:r>
              <a:rPr lang="cs-CZ" sz="2400" dirty="0"/>
              <a:t>že reziduální rozptyl je napříč skupinami konstantní.</a:t>
            </a:r>
          </a:p>
          <a:p>
            <a:pPr>
              <a:defRPr/>
            </a:pPr>
            <a:r>
              <a:rPr lang="cs-CZ" sz="2400" dirty="0"/>
              <a:t>Lze uvažovat i to, že mezi hodnotou průsečíku a efektu je nějaká korelace.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8193C183-1A31-43AA-A36B-6607CA94B1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Random intercept and slope model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E7ECE7-C9B9-4AA9-A217-924034EAD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469312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</a:t>
            </a:r>
            <a:r>
              <a:rPr lang="cs-CZ" altLang="cs-CZ" sz="3200" i="1" dirty="0">
                <a:solidFill>
                  <a:schemeClr val="accent6"/>
                </a:solidFill>
              </a:rPr>
              <a:t>b</a:t>
            </a:r>
            <a:r>
              <a:rPr lang="cs-CZ" altLang="cs-CZ" sz="3200" i="1" baseline="-25000" dirty="0">
                <a:solidFill>
                  <a:schemeClr val="accent6"/>
                </a:solidFill>
              </a:rPr>
              <a:t>0j</a:t>
            </a:r>
            <a:r>
              <a:rPr lang="cs-CZ" altLang="cs-CZ" sz="3200" i="1" dirty="0"/>
              <a:t> +</a:t>
            </a:r>
            <a:r>
              <a:rPr lang="cs-CZ" altLang="cs-CZ" sz="3200" i="1" dirty="0">
                <a:solidFill>
                  <a:srgbClr val="7030A0"/>
                </a:solidFill>
              </a:rPr>
              <a:t>b</a:t>
            </a:r>
            <a:r>
              <a:rPr lang="cs-CZ" altLang="cs-CZ" sz="3200" i="1" baseline="-25000" dirty="0">
                <a:solidFill>
                  <a:srgbClr val="7030A0"/>
                </a:solidFill>
              </a:rPr>
              <a:t>1j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         &lt;1.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>
                <a:solidFill>
                  <a:schemeClr val="accent6"/>
                </a:solidFill>
              </a:rPr>
              <a:t>b</a:t>
            </a:r>
            <a:r>
              <a:rPr lang="cs-CZ" altLang="cs-CZ" sz="3200" i="1" baseline="-25000" dirty="0">
                <a:solidFill>
                  <a:schemeClr val="accent6"/>
                </a:solidFill>
              </a:rPr>
              <a:t>0j</a:t>
            </a:r>
            <a:r>
              <a:rPr lang="cs-CZ" altLang="cs-CZ" sz="3200" i="1" dirty="0"/>
              <a:t> = b</a:t>
            </a:r>
            <a:r>
              <a:rPr lang="cs-CZ" altLang="cs-CZ" sz="3200" i="1" baseline="-25000" dirty="0"/>
              <a:t>00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0j			</a:t>
            </a:r>
            <a:r>
              <a:rPr lang="cs-CZ" altLang="cs-CZ" sz="3200" i="1" dirty="0"/>
              <a:t>&lt;2.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>
                <a:solidFill>
                  <a:srgbClr val="7030A0"/>
                </a:solidFill>
              </a:rPr>
              <a:t>b</a:t>
            </a:r>
            <a:r>
              <a:rPr lang="cs-CZ" altLang="cs-CZ" sz="3200" i="1" baseline="-25000" dirty="0">
                <a:solidFill>
                  <a:srgbClr val="7030A0"/>
                </a:solidFill>
              </a:rPr>
              <a:t>1j</a:t>
            </a:r>
            <a:r>
              <a:rPr lang="cs-CZ" altLang="cs-CZ" sz="3200" i="1" dirty="0"/>
              <a:t> = b</a:t>
            </a:r>
            <a:r>
              <a:rPr lang="cs-CZ" altLang="cs-CZ" sz="3200" i="1" baseline="-25000" dirty="0"/>
              <a:t>10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1j			</a:t>
            </a:r>
            <a:r>
              <a:rPr lang="cs-CZ" altLang="cs-CZ" sz="3200" i="1" dirty="0"/>
              <a:t>&lt;2.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3200" dirty="0"/>
              <a:t>Alternativně (dosazením sloučeno)</a:t>
            </a:r>
          </a:p>
          <a:p>
            <a:pPr marL="0" indent="0">
              <a:buNone/>
              <a:defRPr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b</a:t>
            </a:r>
            <a:r>
              <a:rPr lang="cs-CZ" altLang="cs-CZ" sz="3200" i="1" baseline="-25000" dirty="0"/>
              <a:t>00</a:t>
            </a:r>
            <a:r>
              <a:rPr lang="cs-CZ" altLang="cs-CZ" sz="3200" i="1" dirty="0"/>
              <a:t> +b</a:t>
            </a:r>
            <a:r>
              <a:rPr lang="cs-CZ" altLang="cs-CZ" sz="3200" i="1" baseline="-25000" dirty="0"/>
              <a:t>10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(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0j </a:t>
            </a:r>
            <a:r>
              <a:rPr lang="cs-CZ" altLang="cs-CZ" sz="3200" i="1" dirty="0"/>
              <a:t>+ 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u</a:t>
            </a:r>
            <a:r>
              <a:rPr lang="cs-CZ" altLang="cs-CZ" sz="3200" i="1" baseline="-25000" dirty="0"/>
              <a:t>1j</a:t>
            </a:r>
            <a:r>
              <a:rPr lang="cs-CZ" altLang="cs-CZ" sz="3200" dirty="0"/>
              <a:t>)</a:t>
            </a:r>
            <a:endParaRPr lang="cs-CZ" altLang="cs-CZ" sz="3200" i="1" baseline="-250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3200" i="1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3548235C-E98F-478A-98D5-4AF73AC2A4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Random</a:t>
            </a:r>
            <a:r>
              <a:rPr lang="cs-CZ" altLang="cs-CZ" dirty="0"/>
              <a:t> </a:t>
            </a:r>
            <a:r>
              <a:rPr lang="cs-CZ" altLang="cs-CZ" dirty="0" err="1"/>
              <a:t>intercept</a:t>
            </a:r>
            <a:r>
              <a:rPr lang="cs-CZ" altLang="cs-CZ" dirty="0"/>
              <a:t> and </a:t>
            </a:r>
            <a:r>
              <a:rPr lang="cs-CZ" altLang="cs-CZ" dirty="0" err="1"/>
              <a:t>slope</a:t>
            </a:r>
            <a:r>
              <a:rPr lang="cs-CZ" altLang="cs-CZ" dirty="0"/>
              <a:t> model</a:t>
            </a:r>
            <a:br>
              <a:rPr lang="cs-CZ" altLang="cs-CZ" dirty="0"/>
            </a:br>
            <a:r>
              <a:rPr lang="cs-CZ" altLang="cs-CZ" sz="4000" i="1" dirty="0" err="1"/>
              <a:t>Y</a:t>
            </a:r>
            <a:r>
              <a:rPr lang="cs-CZ" altLang="cs-CZ" sz="4000" i="1" baseline="-25000" dirty="0" err="1"/>
              <a:t>ij</a:t>
            </a:r>
            <a:r>
              <a:rPr lang="cs-CZ" altLang="cs-CZ" sz="4000" i="1" baseline="-25000" dirty="0"/>
              <a:t> </a:t>
            </a:r>
            <a:r>
              <a:rPr lang="cs-CZ" altLang="cs-CZ" sz="4000" i="1" dirty="0"/>
              <a:t>= b</a:t>
            </a:r>
            <a:r>
              <a:rPr lang="cs-CZ" altLang="cs-CZ" sz="4000" i="1" baseline="-25000" dirty="0"/>
              <a:t>00</a:t>
            </a:r>
            <a:r>
              <a:rPr lang="cs-CZ" altLang="cs-CZ" sz="4000" i="1" dirty="0"/>
              <a:t> +b</a:t>
            </a:r>
            <a:r>
              <a:rPr lang="cs-CZ" altLang="cs-CZ" sz="4000" i="1" baseline="-25000" dirty="0"/>
              <a:t>10</a:t>
            </a:r>
            <a:r>
              <a:rPr lang="cs-CZ" altLang="cs-CZ" sz="4000" i="1" dirty="0"/>
              <a:t>X</a:t>
            </a:r>
            <a:r>
              <a:rPr lang="cs-CZ" altLang="cs-CZ" sz="4000" i="1" baseline="-25000" dirty="0"/>
              <a:t>ij</a:t>
            </a:r>
            <a:r>
              <a:rPr lang="cs-CZ" altLang="cs-CZ" sz="4000" i="1" dirty="0"/>
              <a:t> + (</a:t>
            </a:r>
            <a:r>
              <a:rPr lang="cs-CZ" altLang="cs-CZ" sz="4000" i="1" dirty="0" err="1"/>
              <a:t>e</a:t>
            </a:r>
            <a:r>
              <a:rPr lang="cs-CZ" altLang="cs-CZ" sz="4000" i="1" baseline="-25000" dirty="0" err="1"/>
              <a:t>ij</a:t>
            </a:r>
            <a:r>
              <a:rPr lang="cs-CZ" altLang="cs-CZ" sz="4000" i="1" dirty="0"/>
              <a:t> + u</a:t>
            </a:r>
            <a:r>
              <a:rPr lang="cs-CZ" altLang="cs-CZ" sz="4000" i="1" baseline="-25000" dirty="0"/>
              <a:t>0j </a:t>
            </a:r>
            <a:r>
              <a:rPr lang="cs-CZ" altLang="cs-CZ" sz="4000" i="1" dirty="0"/>
              <a:t>+ X</a:t>
            </a:r>
            <a:r>
              <a:rPr lang="cs-CZ" altLang="cs-CZ" sz="4000" i="1" baseline="-25000" dirty="0"/>
              <a:t>ij</a:t>
            </a:r>
            <a:r>
              <a:rPr lang="cs-CZ" altLang="cs-CZ" sz="4000" i="1" dirty="0"/>
              <a:t>u</a:t>
            </a:r>
            <a:r>
              <a:rPr lang="cs-CZ" altLang="cs-CZ" sz="4000" i="1" baseline="-25000" dirty="0"/>
              <a:t>1j</a:t>
            </a:r>
            <a:r>
              <a:rPr lang="cs-CZ" altLang="cs-CZ" sz="4000" dirty="0"/>
              <a:t>)</a:t>
            </a:r>
            <a:endParaRPr lang="cs-CZ" alt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3B255B-88A3-4D55-AF98-F553DE659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825625"/>
            <a:ext cx="8397875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800" b="1" i="1" dirty="0">
                <a:solidFill>
                  <a:schemeClr val="accent6"/>
                </a:solidFill>
              </a:rPr>
              <a:t>Efekty (</a:t>
            </a:r>
            <a:r>
              <a:rPr lang="cs-CZ" altLang="cs-CZ" sz="2800" b="1" i="1" dirty="0" err="1">
                <a:solidFill>
                  <a:schemeClr val="accent6"/>
                </a:solidFill>
              </a:rPr>
              <a:t>fixed</a:t>
            </a:r>
            <a:r>
              <a:rPr lang="cs-CZ" altLang="cs-CZ" sz="2800" b="1" i="1" dirty="0">
                <a:solidFill>
                  <a:schemeClr val="accent6"/>
                </a:solidFill>
              </a:rPr>
              <a:t> </a:t>
            </a:r>
            <a:r>
              <a:rPr lang="cs-CZ" altLang="cs-CZ" sz="2800" b="1" i="1" dirty="0" err="1">
                <a:solidFill>
                  <a:schemeClr val="accent6"/>
                </a:solidFill>
              </a:rPr>
              <a:t>effects</a:t>
            </a:r>
            <a:r>
              <a:rPr lang="cs-CZ" altLang="cs-CZ" sz="2800" b="1" i="1" dirty="0">
                <a:solidFill>
                  <a:schemeClr val="accent6"/>
                </a:solidFill>
              </a:rPr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solidFill>
                  <a:schemeClr val="accent6"/>
                </a:solidFill>
              </a:rPr>
              <a:t>b</a:t>
            </a:r>
            <a:r>
              <a:rPr lang="cs-CZ" altLang="cs-CZ" sz="2800" i="1" baseline="-25000" dirty="0">
                <a:solidFill>
                  <a:schemeClr val="accent6"/>
                </a:solidFill>
              </a:rPr>
              <a:t>00</a:t>
            </a:r>
            <a:r>
              <a:rPr lang="cs-CZ" sz="2800" dirty="0"/>
              <a:t> průměrný průsečík napříč skupinami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800" i="1" dirty="0">
                <a:solidFill>
                  <a:schemeClr val="accent6"/>
                </a:solidFill>
              </a:rPr>
              <a:t>b</a:t>
            </a:r>
            <a:r>
              <a:rPr lang="cs-CZ" altLang="cs-CZ" sz="2800" i="1" baseline="-25000" dirty="0">
                <a:solidFill>
                  <a:schemeClr val="accent6"/>
                </a:solidFill>
              </a:rPr>
              <a:t>10</a:t>
            </a:r>
            <a:r>
              <a:rPr lang="cs-CZ" altLang="cs-CZ" sz="2800" i="1" dirty="0">
                <a:solidFill>
                  <a:schemeClr val="accent6"/>
                </a:solidFill>
              </a:rPr>
              <a:t> </a:t>
            </a:r>
            <a:r>
              <a:rPr lang="cs-CZ" altLang="cs-CZ" sz="2800" dirty="0"/>
              <a:t>průměrný efekt pro všechny skupiny</a:t>
            </a:r>
          </a:p>
          <a:p>
            <a:pPr marL="0" indent="0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sz="2800" b="1" i="1" dirty="0">
                <a:solidFill>
                  <a:schemeClr val="accent6"/>
                </a:solidFill>
              </a:rPr>
              <a:t>Struktura reziduí (</a:t>
            </a:r>
            <a:r>
              <a:rPr lang="cs-CZ" sz="2800" b="1" i="1" dirty="0" err="1">
                <a:solidFill>
                  <a:schemeClr val="accent6"/>
                </a:solidFill>
              </a:rPr>
              <a:t>kovarianční</a:t>
            </a:r>
            <a:r>
              <a:rPr lang="cs-CZ" sz="2800" b="1" i="1" dirty="0">
                <a:solidFill>
                  <a:schemeClr val="accent6"/>
                </a:solidFill>
              </a:rPr>
              <a:t> parametry)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accent6"/>
                </a:solidFill>
              </a:rPr>
              <a:t>Var(</a:t>
            </a:r>
            <a:r>
              <a:rPr lang="cs-CZ" altLang="cs-CZ" sz="2800" i="1" dirty="0">
                <a:solidFill>
                  <a:schemeClr val="accent6"/>
                </a:solidFill>
              </a:rPr>
              <a:t>u</a:t>
            </a:r>
            <a:r>
              <a:rPr lang="cs-CZ" altLang="cs-CZ" sz="2800" i="1" baseline="-25000" dirty="0">
                <a:solidFill>
                  <a:schemeClr val="accent6"/>
                </a:solidFill>
              </a:rPr>
              <a:t>0j</a:t>
            </a:r>
            <a:r>
              <a:rPr lang="cs-CZ" altLang="cs-CZ" sz="2800" dirty="0">
                <a:solidFill>
                  <a:schemeClr val="accent6"/>
                </a:solidFill>
              </a:rPr>
              <a:t>)</a:t>
            </a:r>
            <a:r>
              <a:rPr lang="cs-CZ" altLang="cs-CZ" sz="2800" dirty="0"/>
              <a:t> rozptyl průsečíků,  </a:t>
            </a:r>
            <a:r>
              <a:rPr lang="cs-CZ" altLang="cs-CZ" sz="2800" i="1" dirty="0"/>
              <a:t>u</a:t>
            </a:r>
            <a:r>
              <a:rPr lang="cs-CZ" altLang="cs-CZ" sz="2800" i="1" baseline="-25000" dirty="0"/>
              <a:t>0j </a:t>
            </a:r>
            <a:r>
              <a:rPr lang="cs-CZ" altLang="cs-CZ" sz="2800" dirty="0"/>
              <a:t>~N(0, </a:t>
            </a:r>
            <a:r>
              <a:rPr lang="cs-CZ" altLang="cs-CZ" sz="2800" i="1" dirty="0">
                <a:latin typeface="Symbol" panose="05050102010706020507" pitchFamily="18" charset="2"/>
              </a:rPr>
              <a:t>s</a:t>
            </a:r>
            <a:r>
              <a:rPr lang="cs-CZ" altLang="cs-CZ" sz="2800" baseline="30000" dirty="0">
                <a:latin typeface="Symbol" panose="05050102010706020507" pitchFamily="18" charset="2"/>
              </a:rPr>
              <a:t>2</a:t>
            </a:r>
            <a:r>
              <a:rPr lang="cs-CZ" altLang="cs-CZ" sz="2800" i="1" baseline="-25000" dirty="0"/>
              <a:t>u0</a:t>
            </a:r>
            <a:r>
              <a:rPr lang="cs-CZ" altLang="cs-CZ" sz="2800" dirty="0"/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accent6"/>
                </a:solidFill>
              </a:rPr>
              <a:t>Var(</a:t>
            </a:r>
            <a:r>
              <a:rPr lang="cs-CZ" altLang="cs-CZ" sz="2800" i="1" dirty="0">
                <a:solidFill>
                  <a:schemeClr val="accent6"/>
                </a:solidFill>
              </a:rPr>
              <a:t>u</a:t>
            </a:r>
            <a:r>
              <a:rPr lang="cs-CZ" altLang="cs-CZ" sz="2800" i="1" baseline="-25000" dirty="0">
                <a:solidFill>
                  <a:schemeClr val="accent6"/>
                </a:solidFill>
              </a:rPr>
              <a:t>1j</a:t>
            </a:r>
            <a:r>
              <a:rPr lang="cs-CZ" altLang="cs-CZ" sz="2800" dirty="0">
                <a:solidFill>
                  <a:schemeClr val="accent6"/>
                </a:solidFill>
              </a:rPr>
              <a:t>)</a:t>
            </a:r>
            <a:r>
              <a:rPr lang="cs-CZ" altLang="cs-CZ" sz="2800" dirty="0"/>
              <a:t> rozptyl efektů,  </a:t>
            </a:r>
            <a:r>
              <a:rPr lang="cs-CZ" altLang="cs-CZ" sz="2800" i="1" dirty="0"/>
              <a:t>u</a:t>
            </a:r>
            <a:r>
              <a:rPr lang="cs-CZ" altLang="cs-CZ" sz="2800" i="1" baseline="-25000" dirty="0"/>
              <a:t>1j </a:t>
            </a:r>
            <a:r>
              <a:rPr lang="cs-CZ" altLang="cs-CZ" sz="2800" dirty="0"/>
              <a:t>~N(0, </a:t>
            </a:r>
            <a:r>
              <a:rPr lang="cs-CZ" altLang="cs-CZ" sz="2800" i="1" dirty="0">
                <a:latin typeface="Symbol" panose="05050102010706020507" pitchFamily="18" charset="2"/>
              </a:rPr>
              <a:t>s</a:t>
            </a:r>
            <a:r>
              <a:rPr lang="cs-CZ" altLang="cs-CZ" sz="2800" baseline="30000" dirty="0">
                <a:latin typeface="Symbol" panose="05050102010706020507" pitchFamily="18" charset="2"/>
              </a:rPr>
              <a:t>2</a:t>
            </a:r>
            <a:r>
              <a:rPr lang="cs-CZ" altLang="cs-CZ" sz="2800" i="1" baseline="-25000" dirty="0"/>
              <a:t>u1</a:t>
            </a:r>
            <a:r>
              <a:rPr lang="cs-CZ" altLang="cs-CZ" sz="2800" dirty="0"/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accent6"/>
                </a:solidFill>
              </a:rPr>
              <a:t>Var(</a:t>
            </a:r>
            <a:r>
              <a:rPr lang="cs-CZ" altLang="cs-CZ" sz="2800" i="1" dirty="0" err="1">
                <a:solidFill>
                  <a:schemeClr val="accent6"/>
                </a:solidFill>
              </a:rPr>
              <a:t>e</a:t>
            </a:r>
            <a:r>
              <a:rPr lang="cs-CZ" altLang="cs-CZ" sz="2800" i="1" baseline="-25000" dirty="0" err="1">
                <a:solidFill>
                  <a:schemeClr val="accent6"/>
                </a:solidFill>
              </a:rPr>
              <a:t>ij</a:t>
            </a:r>
            <a:r>
              <a:rPr lang="cs-CZ" altLang="cs-CZ" sz="2800" dirty="0">
                <a:solidFill>
                  <a:schemeClr val="accent6"/>
                </a:solidFill>
              </a:rPr>
              <a:t>)</a:t>
            </a:r>
            <a:r>
              <a:rPr lang="cs-CZ" altLang="cs-CZ" sz="2800" dirty="0"/>
              <a:t> rozptyl reziduí,  </a:t>
            </a:r>
            <a:r>
              <a:rPr lang="cs-CZ" altLang="cs-CZ" sz="2800" i="1" dirty="0" err="1"/>
              <a:t>e</a:t>
            </a:r>
            <a:r>
              <a:rPr lang="cs-CZ" altLang="cs-CZ" sz="2800" i="1" baseline="-25000" dirty="0" err="1"/>
              <a:t>ij</a:t>
            </a:r>
            <a:r>
              <a:rPr lang="cs-CZ" altLang="cs-CZ" sz="2800" i="1" baseline="-25000" dirty="0"/>
              <a:t> </a:t>
            </a:r>
            <a:r>
              <a:rPr lang="cs-CZ" altLang="cs-CZ" sz="2800" dirty="0"/>
              <a:t>~N(0, </a:t>
            </a:r>
            <a:r>
              <a:rPr lang="cs-CZ" altLang="cs-CZ" sz="2800" i="1" dirty="0">
                <a:latin typeface="Symbol" panose="05050102010706020507" pitchFamily="18" charset="2"/>
              </a:rPr>
              <a:t>s</a:t>
            </a:r>
            <a:r>
              <a:rPr lang="cs-CZ" altLang="cs-CZ" sz="2800" baseline="30000" dirty="0">
                <a:latin typeface="Symbol" panose="05050102010706020507" pitchFamily="18" charset="2"/>
              </a:rPr>
              <a:t>2</a:t>
            </a:r>
            <a:r>
              <a:rPr lang="cs-CZ" altLang="cs-CZ" sz="2800" i="1" baseline="-25000" dirty="0"/>
              <a:t>e</a:t>
            </a:r>
            <a:r>
              <a:rPr lang="cs-CZ" altLang="cs-CZ" sz="2800" dirty="0"/>
              <a:t>)</a:t>
            </a:r>
          </a:p>
          <a:p>
            <a:pPr marL="0" indent="0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Model má 5 odhadovaných parametrů.</a:t>
            </a:r>
          </a:p>
          <a:p>
            <a:pPr marL="0" indent="0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Šestý </a:t>
            </a:r>
            <a:r>
              <a:rPr lang="cs-CZ" altLang="cs-CZ" sz="2800" dirty="0" err="1">
                <a:solidFill>
                  <a:srgbClr val="C00000"/>
                </a:solidFill>
              </a:rPr>
              <a:t>Cov</a:t>
            </a:r>
            <a:r>
              <a:rPr lang="cs-CZ" altLang="cs-CZ" sz="2800" dirty="0">
                <a:solidFill>
                  <a:srgbClr val="C00000"/>
                </a:solidFill>
              </a:rPr>
              <a:t>(</a:t>
            </a:r>
            <a:r>
              <a:rPr lang="cs-CZ" altLang="cs-CZ" sz="2800" i="1" dirty="0">
                <a:solidFill>
                  <a:srgbClr val="C00000"/>
                </a:solidFill>
              </a:rPr>
              <a:t>u</a:t>
            </a:r>
            <a:r>
              <a:rPr lang="cs-CZ" altLang="cs-CZ" sz="2800" i="1" baseline="-25000" dirty="0">
                <a:solidFill>
                  <a:srgbClr val="C00000"/>
                </a:solidFill>
              </a:rPr>
              <a:t>0j</a:t>
            </a:r>
            <a:r>
              <a:rPr lang="cs-CZ" altLang="cs-CZ" sz="2800" i="1" dirty="0">
                <a:solidFill>
                  <a:srgbClr val="C00000"/>
                </a:solidFill>
              </a:rPr>
              <a:t>, u</a:t>
            </a:r>
            <a:r>
              <a:rPr lang="cs-CZ" altLang="cs-CZ" sz="2800" i="1" baseline="-25000" dirty="0">
                <a:solidFill>
                  <a:srgbClr val="C00000"/>
                </a:solidFill>
              </a:rPr>
              <a:t>1j</a:t>
            </a:r>
            <a:r>
              <a:rPr lang="cs-CZ" altLang="cs-CZ" sz="2800" dirty="0">
                <a:solidFill>
                  <a:srgbClr val="C00000"/>
                </a:solidFill>
              </a:rPr>
              <a:t>)</a:t>
            </a:r>
            <a:r>
              <a:rPr lang="cs-CZ" altLang="cs-CZ" sz="2800" dirty="0"/>
              <a:t> kovariance průsečíků s efekty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85A3F9A7-E2E7-4AB1-A6CC-DFFA72417C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– Skotské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85C03E-43E9-4CEA-AD61-1C7503E14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675" y="1773238"/>
            <a:ext cx="8569325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Liší se holky a kluci ve výsledku testů?</a:t>
            </a:r>
          </a:p>
          <a:p>
            <a:pPr>
              <a:defRPr/>
            </a:pPr>
            <a:r>
              <a:rPr lang="cs-CZ" sz="2400" dirty="0"/>
              <a:t>Zvažme, zda se mohou lišit i efekty napříč školami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2400" i="1" dirty="0"/>
          </a:p>
          <a:p>
            <a:pPr marL="0" indent="0">
              <a:buNone/>
              <a:defRPr/>
            </a:pPr>
            <a:r>
              <a:rPr lang="cs-CZ" altLang="cs-CZ" sz="3600" i="1" dirty="0" err="1"/>
              <a:t>Test</a:t>
            </a:r>
            <a:r>
              <a:rPr lang="cs-CZ" altLang="cs-CZ" sz="3600" i="1" baseline="-25000" dirty="0" err="1"/>
              <a:t>iŠ</a:t>
            </a:r>
            <a:r>
              <a:rPr lang="cs-CZ" altLang="cs-CZ" sz="3600" i="1" baseline="-25000" dirty="0"/>
              <a:t> </a:t>
            </a:r>
            <a:r>
              <a:rPr lang="cs-CZ" altLang="cs-CZ" sz="3600" i="1" dirty="0"/>
              <a:t>= b</a:t>
            </a:r>
            <a:r>
              <a:rPr lang="cs-CZ" altLang="cs-CZ" sz="3600" i="1" baseline="-25000" dirty="0"/>
              <a:t>00</a:t>
            </a:r>
            <a:r>
              <a:rPr lang="cs-CZ" altLang="cs-CZ" sz="3600" i="1" dirty="0"/>
              <a:t> +b</a:t>
            </a:r>
            <a:r>
              <a:rPr lang="cs-CZ" altLang="cs-CZ" sz="3600" i="1" baseline="-25000" dirty="0"/>
              <a:t>10</a:t>
            </a:r>
            <a:r>
              <a:rPr lang="cs-CZ" altLang="cs-CZ" sz="3600" i="1" dirty="0"/>
              <a:t>G</a:t>
            </a:r>
            <a:r>
              <a:rPr lang="cs-CZ" altLang="cs-CZ" sz="3600" i="1" baseline="-25000" dirty="0"/>
              <a:t>iŠ</a:t>
            </a:r>
            <a:r>
              <a:rPr lang="cs-CZ" altLang="cs-CZ" sz="3600" i="1" dirty="0"/>
              <a:t> + (</a:t>
            </a:r>
            <a:r>
              <a:rPr lang="cs-CZ" altLang="cs-CZ" sz="3600" i="1" dirty="0" err="1"/>
              <a:t>e</a:t>
            </a:r>
            <a:r>
              <a:rPr lang="cs-CZ" altLang="cs-CZ" sz="3600" i="1" baseline="-25000" dirty="0" err="1"/>
              <a:t>ij</a:t>
            </a:r>
            <a:r>
              <a:rPr lang="cs-CZ" altLang="cs-CZ" sz="3600" i="1" dirty="0"/>
              <a:t> + u</a:t>
            </a:r>
            <a:r>
              <a:rPr lang="cs-CZ" altLang="cs-CZ" sz="3600" i="1" baseline="-25000" dirty="0"/>
              <a:t>0Š </a:t>
            </a:r>
            <a:r>
              <a:rPr lang="cs-CZ" altLang="cs-CZ" sz="3600" i="1" dirty="0"/>
              <a:t>+ G</a:t>
            </a:r>
            <a:r>
              <a:rPr lang="cs-CZ" altLang="cs-CZ" sz="3600" i="1" baseline="-25000" dirty="0"/>
              <a:t>iŠ</a:t>
            </a:r>
            <a:r>
              <a:rPr lang="cs-CZ" altLang="cs-CZ" sz="3600" i="1" dirty="0"/>
              <a:t>u</a:t>
            </a:r>
            <a:r>
              <a:rPr lang="cs-CZ" altLang="cs-CZ" sz="3600" i="1" baseline="-25000" dirty="0"/>
              <a:t>1Š</a:t>
            </a:r>
            <a:r>
              <a:rPr lang="cs-CZ" altLang="cs-CZ" sz="3600" dirty="0"/>
              <a:t>)</a:t>
            </a:r>
            <a:endParaRPr lang="cs-CZ" sz="3600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4C846071-BADE-4A14-A221-EAD746538A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– Skotské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0F3CB1-FE4A-4815-91C1-55590A1CA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200" i="1" dirty="0"/>
              <a:t>Test</a:t>
            </a:r>
            <a:r>
              <a:rPr lang="cs-CZ" altLang="cs-CZ" sz="3200" i="1" baseline="-25000" dirty="0"/>
              <a:t>i </a:t>
            </a:r>
            <a:r>
              <a:rPr lang="cs-CZ" altLang="cs-CZ" sz="3200" i="1" dirty="0"/>
              <a:t>= </a:t>
            </a:r>
            <a:r>
              <a:rPr lang="cs-CZ" altLang="cs-CZ" sz="3200" dirty="0"/>
              <a:t>(79±12)</a:t>
            </a:r>
            <a:r>
              <a:rPr lang="cs-CZ" altLang="cs-CZ" sz="3200" i="1" dirty="0"/>
              <a:t>–</a:t>
            </a:r>
            <a:r>
              <a:rPr lang="cs-CZ" altLang="cs-CZ" sz="3200" dirty="0"/>
              <a:t>(4,0±2,7)</a:t>
            </a:r>
            <a:r>
              <a:rPr lang="cs-CZ" altLang="cs-CZ" sz="3200" i="1" dirty="0" err="1"/>
              <a:t>G</a:t>
            </a:r>
            <a:r>
              <a:rPr lang="cs-CZ" altLang="cs-CZ" sz="3200" i="1" baseline="-25000" dirty="0" err="1"/>
              <a:t>i</a:t>
            </a:r>
            <a:r>
              <a:rPr lang="cs-CZ" altLang="cs-CZ" sz="3200" i="1" baseline="-25000" dirty="0"/>
              <a:t> </a:t>
            </a:r>
            <a:r>
              <a:rPr lang="cs-CZ" altLang="cs-CZ" sz="3200" dirty="0"/>
              <a:t>±17,8</a:t>
            </a:r>
            <a:endParaRPr lang="cs-CZ" sz="32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000" dirty="0"/>
              <a:t>Jsou-li kluci 0 a holky 1, pak…</a:t>
            </a:r>
          </a:p>
          <a:p>
            <a:pPr>
              <a:defRPr/>
            </a:pPr>
            <a:r>
              <a:rPr lang="cs-CZ" sz="2000" dirty="0"/>
              <a:t>Výkon průměrného kluka v průměrné škole je 79, přičemž školy se liší tak, že výkony průměrných kluků mají SD=12.</a:t>
            </a:r>
          </a:p>
          <a:p>
            <a:pPr>
              <a:defRPr/>
            </a:pPr>
            <a:r>
              <a:rPr lang="cs-CZ" sz="2000" dirty="0"/>
              <a:t>Průměrná holka má v průměrné škole o 4,0 bodu míň.</a:t>
            </a:r>
          </a:p>
          <a:p>
            <a:pPr>
              <a:defRPr/>
            </a:pPr>
            <a:r>
              <a:rPr lang="cs-CZ" sz="2000" dirty="0"/>
              <a:t>I když napříč školami mají rozdíly mezi průměrnou holkou a průměrným klukem SD=2,7, rozptyl efektů není signifikantně odlišný od 0.</a:t>
            </a:r>
          </a:p>
          <a:p>
            <a:pPr>
              <a:defRPr/>
            </a:pPr>
            <a:r>
              <a:rPr lang="cs-CZ" sz="2000" dirty="0"/>
              <a:t>Čím vyšší je průměr kluků ve škole, tím nižší (větší) je rozdíl jejich průměru od průměru holek, </a:t>
            </a:r>
            <a:r>
              <a:rPr lang="cs-CZ" sz="2000" i="1" dirty="0"/>
              <a:t>r</a:t>
            </a:r>
            <a:r>
              <a:rPr lang="cs-CZ" sz="2000" dirty="0"/>
              <a:t>=-0,3 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2D9D6619-70A7-4730-81CE-3643125C7D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Shrnutí</a:t>
            </a:r>
          </a:p>
        </p:txBody>
      </p:sp>
      <p:sp>
        <p:nvSpPr>
          <p:cNvPr id="33795" name="Zástupný symbol pro obsah 2">
            <a:extLst>
              <a:ext uri="{FF2B5EF4-FFF2-40B4-BE49-F238E27FC236}">
                <a16:creationId xmlns:a16="http://schemas.microsoft.com/office/drawing/2014/main" id="{8025212B-252E-4C08-992C-4D6834B339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/>
              <a:t>Multilevel modely nám umožňují modelovat to, že některé parametry regresního modelu se mohou pro různé skupiny lišit.</a:t>
            </a:r>
          </a:p>
          <a:p>
            <a:r>
              <a:rPr lang="cs-CZ" altLang="cs-CZ" sz="2800"/>
              <a:t>Od moderace se to liší tím, že různost parametrů má podobu normálního rozložení. Nezajímáme se o hodnoty pro jednotlivé skupiny – ze vzorku skupin usuzujeme na populaci skupin</a:t>
            </a:r>
          </a:p>
          <a:p>
            <a:r>
              <a:rPr lang="cs-CZ" altLang="cs-CZ" sz="2800"/>
              <a:t>S tím je spojen předpoklad, že vzorek jednotek druhé úrovně (skupin) je reprezentativním vzorkem populace skupin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D1407721-2E4B-422C-A203-A93B7C1647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EE64A96D-2D9F-489A-9944-329F9C2155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34820" name="Obrázek 3">
            <a:extLst>
              <a:ext uri="{FF2B5EF4-FFF2-40B4-BE49-F238E27FC236}">
                <a16:creationId xmlns:a16="http://schemas.microsoft.com/office/drawing/2014/main" id="{59BFDEA0-7F50-4465-A79D-4FC1E6A47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6438"/>
            <a:ext cx="9144000" cy="544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E9560FC0-060E-4528-9654-62882A7AC7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8E479AD9-63BD-43B6-849C-AB56D4E185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35844" name="Obrázek 3">
            <a:extLst>
              <a:ext uri="{FF2B5EF4-FFF2-40B4-BE49-F238E27FC236}">
                <a16:creationId xmlns:a16="http://schemas.microsoft.com/office/drawing/2014/main" id="{01A6778B-3E75-443D-885A-92B9A294E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7988"/>
            <a:ext cx="9144000" cy="604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>
            <a:extLst>
              <a:ext uri="{FF2B5EF4-FFF2-40B4-BE49-F238E27FC236}">
                <a16:creationId xmlns:a16="http://schemas.microsoft.com/office/drawing/2014/main" id="{C24D1A8A-C02D-43D5-A46E-8B1B6D7D81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6867" name="Zástupný symbol pro obsah 2">
            <a:extLst>
              <a:ext uri="{FF2B5EF4-FFF2-40B4-BE49-F238E27FC236}">
                <a16:creationId xmlns:a16="http://schemas.microsoft.com/office/drawing/2014/main" id="{D8972E80-917A-4679-BC19-D5C358709D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36868" name="Obrázek 3">
            <a:extLst>
              <a:ext uri="{FF2B5EF4-FFF2-40B4-BE49-F238E27FC236}">
                <a16:creationId xmlns:a16="http://schemas.microsoft.com/office/drawing/2014/main" id="{59EDBD47-11A9-4A37-BA58-C431631A0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9775"/>
            <a:ext cx="9144000" cy="537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5E960CC7-6386-44EA-B7C9-C45C8B3C74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Víceúrovňová data – </a:t>
            </a:r>
            <a:r>
              <a:rPr lang="cs-CZ" altLang="cs-CZ" b="1" dirty="0"/>
              <a:t>vnořené (</a:t>
            </a:r>
            <a:r>
              <a:rPr lang="cs-CZ" altLang="cs-CZ" b="1" dirty="0" err="1"/>
              <a:t>nested</a:t>
            </a:r>
            <a:r>
              <a:rPr lang="cs-CZ" altLang="cs-CZ" b="1" dirty="0"/>
              <a:t>) faktory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7D0918EA-7EFD-4669-B0F1-6A16A3B88E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253412" cy="4267200"/>
          </a:xfrm>
        </p:spPr>
        <p:txBody>
          <a:bodyPr/>
          <a:lstStyle/>
          <a:p>
            <a:r>
              <a:rPr lang="cs-CZ" altLang="cs-CZ" sz="2800" dirty="0"/>
              <a:t>Určité úrovně faktorů nižší úrovně se vyskytují pouze v jediné úrovni faktorů vyšší úrovně</a:t>
            </a:r>
          </a:p>
          <a:p>
            <a:pPr lvl="1"/>
            <a:r>
              <a:rPr lang="cs-CZ" altLang="cs-CZ" sz="2400" dirty="0"/>
              <a:t>Proto též hierarchická data - </a:t>
            </a:r>
            <a:r>
              <a:rPr lang="cs-CZ" altLang="cs-CZ" sz="2400" dirty="0" err="1"/>
              <a:t>Multilevel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linear</a:t>
            </a:r>
            <a:r>
              <a:rPr lang="cs-CZ" altLang="cs-CZ" sz="2400" dirty="0"/>
              <a:t> model</a:t>
            </a:r>
          </a:p>
          <a:p>
            <a:pPr lvl="1"/>
            <a:r>
              <a:rPr lang="cs-CZ" altLang="cs-CZ" sz="2400" dirty="0"/>
              <a:t>Konkrétní třída je jen v jedné škole, žák je členem jen jedné třídy</a:t>
            </a:r>
          </a:p>
          <a:p>
            <a:r>
              <a:rPr lang="cs-CZ" altLang="cs-CZ" sz="2800" dirty="0"/>
              <a:t>Protikladem pro vnořené faktory jsou </a:t>
            </a:r>
            <a:r>
              <a:rPr lang="cs-CZ" altLang="cs-CZ" sz="2800" b="1" dirty="0"/>
              <a:t>zkřížené (</a:t>
            </a:r>
            <a:r>
              <a:rPr lang="cs-CZ" altLang="cs-CZ" sz="2800" b="1" dirty="0" err="1"/>
              <a:t>crossed</a:t>
            </a:r>
            <a:r>
              <a:rPr lang="cs-CZ" altLang="cs-CZ" sz="2800" b="1" dirty="0"/>
              <a:t>) faktory </a:t>
            </a:r>
            <a:r>
              <a:rPr lang="cs-CZ" altLang="cs-CZ" sz="2800" dirty="0"/>
              <a:t>– vyskytují se všechny kombinace jejich hodnot</a:t>
            </a:r>
          </a:p>
          <a:p>
            <a:pPr lvl="1"/>
            <a:r>
              <a:rPr lang="cs-CZ" altLang="cs-CZ" sz="2400" dirty="0" err="1"/>
              <a:t>Mixed</a:t>
            </a:r>
            <a:r>
              <a:rPr lang="cs-CZ" altLang="cs-CZ" sz="2400" dirty="0"/>
              <a:t> </a:t>
            </a:r>
            <a:r>
              <a:rPr lang="cs-CZ" altLang="cs-CZ" sz="2400" dirty="0" err="1"/>
              <a:t>linear</a:t>
            </a:r>
            <a:r>
              <a:rPr lang="cs-CZ" altLang="cs-CZ" sz="2400" dirty="0"/>
              <a:t> model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5168D072-C10B-482D-A65C-A48719581C68}"/>
              </a:ext>
            </a:extLst>
          </p:cNvPr>
          <p:cNvSpPr/>
          <p:nvPr/>
        </p:nvSpPr>
        <p:spPr bwMode="auto">
          <a:xfrm>
            <a:off x="7019925" y="4868863"/>
            <a:ext cx="792163" cy="172878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90206577-1709-4CA9-A334-1C640796C5A6}"/>
              </a:ext>
            </a:extLst>
          </p:cNvPr>
          <p:cNvSpPr/>
          <p:nvPr/>
        </p:nvSpPr>
        <p:spPr bwMode="auto">
          <a:xfrm>
            <a:off x="7861300" y="4868863"/>
            <a:ext cx="792163" cy="172878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4313BAE4-6472-452D-8621-CCB65B52BEBF}"/>
              </a:ext>
            </a:extLst>
          </p:cNvPr>
          <p:cNvSpPr/>
          <p:nvPr/>
        </p:nvSpPr>
        <p:spPr bwMode="auto">
          <a:xfrm>
            <a:off x="6804025" y="4941888"/>
            <a:ext cx="2016125" cy="755650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74147895-B3CE-44FF-ABC1-322692C4169A}"/>
              </a:ext>
            </a:extLst>
          </p:cNvPr>
          <p:cNvSpPr/>
          <p:nvPr/>
        </p:nvSpPr>
        <p:spPr bwMode="auto">
          <a:xfrm>
            <a:off x="6804025" y="5768975"/>
            <a:ext cx="2016125" cy="755650"/>
          </a:xfrm>
          <a:prstGeom prst="roundRect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>
            <a:extLst>
              <a:ext uri="{FF2B5EF4-FFF2-40B4-BE49-F238E27FC236}">
                <a16:creationId xmlns:a16="http://schemas.microsoft.com/office/drawing/2014/main" id="{AEF24B10-704B-4BBC-9488-5F349E1F14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Prediktor na úrovni skupin</a:t>
            </a:r>
          </a:p>
        </p:txBody>
      </p:sp>
      <p:sp>
        <p:nvSpPr>
          <p:cNvPr id="40963" name="Zástupný symbol pro obsah 2">
            <a:extLst>
              <a:ext uri="{FF2B5EF4-FFF2-40B4-BE49-F238E27FC236}">
                <a16:creationId xmlns:a16="http://schemas.microsoft.com/office/drawing/2014/main" id="{10AD1E84-427C-4E39-AA7C-7D487377D5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Zatím jsme měli prediktor na L1 - pohlaví</a:t>
            </a:r>
          </a:p>
          <a:p>
            <a:r>
              <a:rPr lang="cs-CZ" altLang="cs-CZ" dirty="0"/>
              <a:t>Do modelu lze vložit i prediktor, který vysvětluje rozdíly mezi skupinami.</a:t>
            </a:r>
          </a:p>
          <a:p>
            <a:r>
              <a:rPr lang="cs-CZ" altLang="cs-CZ" dirty="0"/>
              <a:t>Například „</a:t>
            </a:r>
            <a:r>
              <a:rPr lang="cs-CZ" altLang="cs-CZ" dirty="0" err="1"/>
              <a:t>nóblóznost</a:t>
            </a:r>
            <a:r>
              <a:rPr lang="cs-CZ" altLang="cs-CZ" dirty="0"/>
              <a:t>“ spádové oblasti školy – </a:t>
            </a:r>
            <a:r>
              <a:rPr lang="cs-CZ" altLang="cs-CZ" b="1" i="1" dirty="0" err="1"/>
              <a:t>nbrhd</a:t>
            </a:r>
            <a:endParaRPr lang="cs-CZ" altLang="cs-CZ" b="1" i="1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8193C183-1A31-43AA-A36B-6607CA94B1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Random</a:t>
            </a:r>
            <a:r>
              <a:rPr lang="cs-CZ" altLang="cs-CZ" dirty="0"/>
              <a:t> </a:t>
            </a:r>
            <a:r>
              <a:rPr lang="cs-CZ" altLang="cs-CZ" dirty="0" err="1"/>
              <a:t>intercept</a:t>
            </a:r>
            <a:r>
              <a:rPr lang="cs-CZ" altLang="cs-CZ" dirty="0"/>
              <a:t> and </a:t>
            </a:r>
            <a:r>
              <a:rPr lang="cs-CZ" altLang="cs-CZ" dirty="0" err="1"/>
              <a:t>slope</a:t>
            </a:r>
            <a:r>
              <a:rPr lang="cs-CZ" altLang="cs-CZ" dirty="0"/>
              <a:t> model</a:t>
            </a:r>
            <a:br>
              <a:rPr lang="cs-CZ" altLang="cs-CZ" dirty="0"/>
            </a:br>
            <a:r>
              <a:rPr lang="cs-CZ" altLang="cs-CZ" dirty="0"/>
              <a:t>s prediktorem na úrovni skupin </a:t>
            </a:r>
            <a:r>
              <a:rPr lang="cs-CZ" altLang="cs-CZ" i="1" dirty="0"/>
              <a:t>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E7ECE7-C9B9-4AA9-A217-924034EAD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469312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3200" i="1" dirty="0" err="1"/>
              <a:t>Y</a:t>
            </a:r>
            <a:r>
              <a:rPr lang="cs-CZ" altLang="cs-CZ" sz="3200" i="1" baseline="-25000" dirty="0" err="1"/>
              <a:t>ij</a:t>
            </a:r>
            <a:r>
              <a:rPr lang="cs-CZ" altLang="cs-CZ" sz="3200" i="1" baseline="-25000" dirty="0"/>
              <a:t> </a:t>
            </a:r>
            <a:r>
              <a:rPr lang="cs-CZ" altLang="cs-CZ" sz="3200" i="1" dirty="0"/>
              <a:t>= </a:t>
            </a:r>
            <a:r>
              <a:rPr lang="cs-CZ" altLang="cs-CZ" sz="3200" i="1" dirty="0">
                <a:solidFill>
                  <a:schemeClr val="accent6"/>
                </a:solidFill>
              </a:rPr>
              <a:t>b</a:t>
            </a:r>
            <a:r>
              <a:rPr lang="cs-CZ" altLang="cs-CZ" sz="3200" i="1" baseline="-25000" dirty="0">
                <a:solidFill>
                  <a:schemeClr val="accent6"/>
                </a:solidFill>
              </a:rPr>
              <a:t>0j</a:t>
            </a:r>
            <a:r>
              <a:rPr lang="cs-CZ" altLang="cs-CZ" sz="3200" i="1" dirty="0"/>
              <a:t> +</a:t>
            </a:r>
            <a:r>
              <a:rPr lang="cs-CZ" altLang="cs-CZ" sz="3200" i="1" dirty="0">
                <a:solidFill>
                  <a:srgbClr val="7030A0"/>
                </a:solidFill>
              </a:rPr>
              <a:t>b</a:t>
            </a:r>
            <a:r>
              <a:rPr lang="cs-CZ" altLang="cs-CZ" sz="3200" i="1" baseline="-25000" dirty="0">
                <a:solidFill>
                  <a:srgbClr val="7030A0"/>
                </a:solidFill>
              </a:rPr>
              <a:t>1j</a:t>
            </a:r>
            <a:r>
              <a:rPr lang="cs-CZ" altLang="cs-CZ" sz="3200" i="1" dirty="0"/>
              <a:t>X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</a:t>
            </a:r>
            <a:r>
              <a:rPr lang="cs-CZ" altLang="cs-CZ" sz="3200" i="1" dirty="0" err="1"/>
              <a:t>e</a:t>
            </a:r>
            <a:r>
              <a:rPr lang="cs-CZ" altLang="cs-CZ" sz="3200" i="1" baseline="-25000" dirty="0" err="1"/>
              <a:t>ij</a:t>
            </a:r>
            <a:r>
              <a:rPr lang="cs-CZ" altLang="cs-CZ" sz="3200" i="1" dirty="0"/>
              <a:t>          &lt;1. úroveň&gt;</a:t>
            </a:r>
          </a:p>
          <a:p>
            <a:pPr marL="0" indent="0">
              <a:buNone/>
              <a:defRPr/>
            </a:pPr>
            <a:r>
              <a:rPr lang="cs-CZ" altLang="cs-CZ" sz="3200" i="1" dirty="0">
                <a:solidFill>
                  <a:schemeClr val="accent6"/>
                </a:solidFill>
              </a:rPr>
              <a:t>b</a:t>
            </a:r>
            <a:r>
              <a:rPr lang="cs-CZ" altLang="cs-CZ" sz="3200" i="1" baseline="-25000" dirty="0">
                <a:solidFill>
                  <a:schemeClr val="accent6"/>
                </a:solidFill>
              </a:rPr>
              <a:t>0j</a:t>
            </a:r>
            <a:r>
              <a:rPr lang="cs-CZ" altLang="cs-CZ" sz="3200" i="1" dirty="0"/>
              <a:t> = b</a:t>
            </a:r>
            <a:r>
              <a:rPr lang="cs-CZ" altLang="cs-CZ" sz="3200" i="1" baseline="-25000" dirty="0"/>
              <a:t>00</a:t>
            </a:r>
            <a:r>
              <a:rPr lang="cs-CZ" altLang="cs-CZ" sz="3200" i="1" dirty="0"/>
              <a:t> + b</a:t>
            </a:r>
            <a:r>
              <a:rPr lang="cs-CZ" altLang="cs-CZ" sz="3200" i="1" baseline="-25000" dirty="0"/>
              <a:t>01</a:t>
            </a:r>
            <a:r>
              <a:rPr lang="cs-CZ" altLang="cs-CZ" sz="3200" i="1" dirty="0"/>
              <a:t>S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0j	</a:t>
            </a:r>
            <a:r>
              <a:rPr lang="cs-CZ" altLang="cs-CZ" sz="3200" i="1" dirty="0"/>
              <a:t>&lt;2. úroveň&gt;</a:t>
            </a:r>
          </a:p>
          <a:p>
            <a:pPr marL="0" indent="0">
              <a:buNone/>
              <a:defRPr/>
            </a:pPr>
            <a:r>
              <a:rPr lang="cs-CZ" altLang="cs-CZ" sz="3200" i="1" dirty="0">
                <a:solidFill>
                  <a:srgbClr val="7030A0"/>
                </a:solidFill>
              </a:rPr>
              <a:t>b</a:t>
            </a:r>
            <a:r>
              <a:rPr lang="cs-CZ" altLang="cs-CZ" sz="3200" i="1" baseline="-25000" dirty="0">
                <a:solidFill>
                  <a:srgbClr val="7030A0"/>
                </a:solidFill>
              </a:rPr>
              <a:t>1j</a:t>
            </a:r>
            <a:r>
              <a:rPr lang="cs-CZ" altLang="cs-CZ" sz="3200" i="1" dirty="0"/>
              <a:t> = b</a:t>
            </a:r>
            <a:r>
              <a:rPr lang="cs-CZ" altLang="cs-CZ" sz="3200" i="1" baseline="-25000" dirty="0"/>
              <a:t>10</a:t>
            </a:r>
            <a:r>
              <a:rPr lang="cs-CZ" altLang="cs-CZ" sz="3200" i="1" dirty="0"/>
              <a:t> + b</a:t>
            </a:r>
            <a:r>
              <a:rPr lang="cs-CZ" altLang="cs-CZ" sz="3200" i="1" baseline="-25000" dirty="0"/>
              <a:t>11</a:t>
            </a:r>
            <a:r>
              <a:rPr lang="cs-CZ" altLang="cs-CZ" sz="3200" i="1" dirty="0"/>
              <a:t>S</a:t>
            </a:r>
            <a:r>
              <a:rPr lang="cs-CZ" altLang="cs-CZ" sz="3200" i="1" baseline="-25000" dirty="0"/>
              <a:t>ij</a:t>
            </a:r>
            <a:r>
              <a:rPr lang="cs-CZ" altLang="cs-CZ" sz="3200" i="1" dirty="0"/>
              <a:t> + u</a:t>
            </a:r>
            <a:r>
              <a:rPr lang="cs-CZ" altLang="cs-CZ" sz="3200" i="1" baseline="-25000" dirty="0"/>
              <a:t>1j	</a:t>
            </a:r>
            <a:r>
              <a:rPr lang="cs-CZ" altLang="cs-CZ" sz="3200" i="1" dirty="0"/>
              <a:t>&lt;2.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3200" i="1" dirty="0"/>
          </a:p>
          <a:p>
            <a:pPr>
              <a:defRPr/>
            </a:pPr>
            <a:r>
              <a:rPr lang="cs-CZ" altLang="cs-CZ" sz="3200" i="1" dirty="0"/>
              <a:t>S</a:t>
            </a:r>
            <a:r>
              <a:rPr lang="cs-CZ" altLang="cs-CZ" sz="3200" dirty="0"/>
              <a:t> může být prediktorem náhodného průsečíku, směrnice, nebo obojího</a:t>
            </a:r>
          </a:p>
          <a:p>
            <a:pPr>
              <a:defRPr/>
            </a:pPr>
            <a:r>
              <a:rPr lang="cs-CZ" altLang="cs-CZ" sz="3200" dirty="0"/>
              <a:t>Jeho zařazení pak vysvětluje rozptyl daného náhodného parametru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800084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85A3F9A7-E2E7-4AB1-A6CC-DFFA72417C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– Skotské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85C03E-43E9-4CEA-AD61-1C7503E14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675" y="1773238"/>
            <a:ext cx="8569325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Liší se holky a kluci ve výsledku testů?</a:t>
            </a:r>
          </a:p>
          <a:p>
            <a:pPr marL="0" indent="0">
              <a:buNone/>
              <a:defRPr/>
            </a:pPr>
            <a:r>
              <a:rPr lang="cs-CZ" sz="2400" dirty="0"/>
              <a:t>A liší se i efekt školy, pokud je v chudém sousedství?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2400" i="1" dirty="0"/>
          </a:p>
          <a:p>
            <a:pPr marL="0" indent="0">
              <a:buNone/>
              <a:defRPr/>
            </a:pPr>
            <a:r>
              <a:rPr lang="cs-CZ" altLang="cs-CZ" sz="2400" i="1" dirty="0" err="1"/>
              <a:t>Test</a:t>
            </a:r>
            <a:r>
              <a:rPr lang="cs-CZ" altLang="cs-CZ" sz="2400" i="1" baseline="-25000" dirty="0" err="1"/>
              <a:t>ij</a:t>
            </a:r>
            <a:r>
              <a:rPr lang="cs-CZ" altLang="cs-CZ" sz="2400" i="1" baseline="-25000" dirty="0"/>
              <a:t> </a:t>
            </a:r>
            <a:r>
              <a:rPr lang="cs-CZ" altLang="cs-CZ" sz="2400" i="1" dirty="0"/>
              <a:t>= b</a:t>
            </a:r>
            <a:r>
              <a:rPr lang="cs-CZ" altLang="cs-CZ" sz="2400" i="1" baseline="-25000" dirty="0"/>
              <a:t>0Š</a:t>
            </a:r>
            <a:r>
              <a:rPr lang="cs-CZ" altLang="cs-CZ" sz="2400" i="1" dirty="0"/>
              <a:t> +b</a:t>
            </a:r>
            <a:r>
              <a:rPr lang="cs-CZ" altLang="cs-CZ" sz="2400" i="1" baseline="-25000" dirty="0"/>
              <a:t>1</a:t>
            </a:r>
            <a:r>
              <a:rPr lang="cs-CZ" altLang="cs-CZ" sz="2400" i="1" dirty="0"/>
              <a:t>G</a:t>
            </a:r>
            <a:r>
              <a:rPr lang="cs-CZ" altLang="cs-CZ" sz="2400" i="1" baseline="-25000" dirty="0"/>
              <a:t>i</a:t>
            </a:r>
            <a:r>
              <a:rPr lang="cs-CZ" altLang="cs-CZ" sz="2400" i="1" dirty="0"/>
              <a:t> + </a:t>
            </a:r>
            <a:r>
              <a:rPr lang="cs-CZ" altLang="cs-CZ" sz="2400" i="1" dirty="0" err="1"/>
              <a:t>e</a:t>
            </a:r>
            <a:r>
              <a:rPr lang="cs-CZ" altLang="cs-CZ" sz="2400" i="1" baseline="-25000" dirty="0" err="1"/>
              <a:t>iŠ</a:t>
            </a:r>
            <a:r>
              <a:rPr lang="cs-CZ" altLang="cs-CZ" sz="2400" i="1" dirty="0"/>
              <a:t>        	              &lt;1. úroveň&gt;</a:t>
            </a:r>
          </a:p>
          <a:p>
            <a:pPr marL="0" indent="0">
              <a:buNone/>
              <a:defRPr/>
            </a:pPr>
            <a:r>
              <a:rPr lang="cs-CZ" altLang="cs-CZ" sz="2400" i="1" dirty="0"/>
              <a:t>            b</a:t>
            </a:r>
            <a:r>
              <a:rPr lang="cs-CZ" altLang="cs-CZ" sz="2400" i="1" baseline="-25000" dirty="0"/>
              <a:t>0Š</a:t>
            </a:r>
            <a:r>
              <a:rPr lang="cs-CZ" altLang="cs-CZ" sz="2400" i="1" dirty="0"/>
              <a:t> = b</a:t>
            </a:r>
            <a:r>
              <a:rPr lang="cs-CZ" altLang="cs-CZ" sz="2400" i="1" baseline="-25000" dirty="0"/>
              <a:t>00</a:t>
            </a:r>
            <a:r>
              <a:rPr lang="cs-CZ" altLang="cs-CZ" sz="2400" i="1" dirty="0"/>
              <a:t> + b</a:t>
            </a:r>
            <a:r>
              <a:rPr lang="cs-CZ" altLang="cs-CZ" sz="2400" i="1" baseline="-25000" dirty="0"/>
              <a:t>01</a:t>
            </a:r>
            <a:r>
              <a:rPr lang="cs-CZ" altLang="cs-CZ" sz="2400" i="1" dirty="0"/>
              <a:t> N</a:t>
            </a:r>
            <a:r>
              <a:rPr lang="cs-CZ" altLang="cs-CZ" sz="2400" i="1" baseline="-25000" dirty="0"/>
              <a:t>Š</a:t>
            </a:r>
            <a:r>
              <a:rPr lang="cs-CZ" altLang="cs-CZ" sz="2400" i="1" dirty="0"/>
              <a:t> +u</a:t>
            </a:r>
            <a:r>
              <a:rPr lang="cs-CZ" altLang="cs-CZ" sz="2400" i="1" baseline="-25000" dirty="0"/>
              <a:t>0Š                </a:t>
            </a:r>
            <a:r>
              <a:rPr lang="cs-CZ" altLang="cs-CZ" sz="2400" i="1" dirty="0"/>
              <a:t>&lt;2. úroveň&gt;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2400" i="1" dirty="0"/>
          </a:p>
          <a:p>
            <a:pPr marL="0" indent="0">
              <a:buNone/>
              <a:defRPr/>
            </a:pPr>
            <a:r>
              <a:rPr lang="cs-CZ" altLang="cs-CZ" sz="3600" i="1" dirty="0" err="1"/>
              <a:t>Test</a:t>
            </a:r>
            <a:r>
              <a:rPr lang="cs-CZ" altLang="cs-CZ" sz="3600" i="1" baseline="-25000" dirty="0" err="1"/>
              <a:t>iŠ</a:t>
            </a:r>
            <a:r>
              <a:rPr lang="cs-CZ" altLang="cs-CZ" sz="3600" i="1" baseline="-25000" dirty="0"/>
              <a:t> </a:t>
            </a:r>
            <a:r>
              <a:rPr lang="cs-CZ" altLang="cs-CZ" sz="3600" i="1" dirty="0"/>
              <a:t>= b</a:t>
            </a:r>
            <a:r>
              <a:rPr lang="cs-CZ" altLang="cs-CZ" sz="3600" i="1" baseline="-25000" dirty="0"/>
              <a:t>00 </a:t>
            </a:r>
            <a:r>
              <a:rPr lang="cs-CZ" altLang="cs-CZ" sz="3600" i="1" dirty="0"/>
              <a:t>+ b</a:t>
            </a:r>
            <a:r>
              <a:rPr lang="cs-CZ" altLang="cs-CZ" sz="3600" i="1" baseline="-25000" dirty="0"/>
              <a:t>01</a:t>
            </a:r>
            <a:r>
              <a:rPr lang="cs-CZ" altLang="cs-CZ" sz="3600" i="1" dirty="0"/>
              <a:t> N</a:t>
            </a:r>
            <a:r>
              <a:rPr lang="cs-CZ" altLang="cs-CZ" sz="3600" i="1" baseline="-25000" dirty="0"/>
              <a:t>Š</a:t>
            </a:r>
            <a:r>
              <a:rPr lang="cs-CZ" altLang="cs-CZ" sz="3600" i="1" dirty="0"/>
              <a:t> +b</a:t>
            </a:r>
            <a:r>
              <a:rPr lang="cs-CZ" altLang="cs-CZ" sz="3600" i="1" baseline="-25000" dirty="0"/>
              <a:t>10</a:t>
            </a:r>
            <a:r>
              <a:rPr lang="cs-CZ" altLang="cs-CZ" sz="3600" i="1" dirty="0"/>
              <a:t>G</a:t>
            </a:r>
            <a:r>
              <a:rPr lang="cs-CZ" altLang="cs-CZ" sz="3600" i="1" baseline="-25000" dirty="0"/>
              <a:t>iŠ</a:t>
            </a:r>
            <a:r>
              <a:rPr lang="cs-CZ" altLang="cs-CZ" sz="3600" i="1" dirty="0"/>
              <a:t> + (</a:t>
            </a:r>
            <a:r>
              <a:rPr lang="cs-CZ" altLang="cs-CZ" sz="3600" i="1" dirty="0" err="1"/>
              <a:t>e</a:t>
            </a:r>
            <a:r>
              <a:rPr lang="cs-CZ" altLang="cs-CZ" sz="3600" i="1" baseline="-25000" dirty="0" err="1"/>
              <a:t>ij</a:t>
            </a:r>
            <a:r>
              <a:rPr lang="cs-CZ" altLang="cs-CZ" sz="3600" i="1" dirty="0"/>
              <a:t> + u</a:t>
            </a:r>
            <a:r>
              <a:rPr lang="cs-CZ" altLang="cs-CZ" sz="3600" i="1" baseline="-25000" dirty="0"/>
              <a:t>0Š </a:t>
            </a:r>
            <a:r>
              <a:rPr lang="cs-CZ" altLang="cs-CZ" sz="3600" i="1" dirty="0"/>
              <a:t>+ u</a:t>
            </a:r>
            <a:r>
              <a:rPr lang="cs-CZ" altLang="cs-CZ" sz="3600" i="1" baseline="-25000" dirty="0"/>
              <a:t>1Š</a:t>
            </a:r>
            <a:r>
              <a:rPr lang="cs-CZ" altLang="cs-CZ" sz="3600" dirty="0"/>
              <a:t>)</a:t>
            </a:r>
            <a:endParaRPr lang="cs-CZ" sz="3600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8449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7415C5-3353-4F5A-A378-68B5A85A9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17D2BE-8A3E-439A-ABED-2252570B3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2099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EE36C337-5AA7-4DF3-BC7D-B65288F1A1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Shoda modelu s daty</a:t>
            </a:r>
          </a:p>
        </p:txBody>
      </p:sp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3512FEBA-0FD3-47F9-BA07-19A17B1E1A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Podobně jako u logistické regrese vyjadřují celkový fit modelu informační kritéria založená na -2LL</a:t>
            </a:r>
          </a:p>
          <a:p>
            <a:pPr lvl="1"/>
            <a:r>
              <a:rPr lang="cs-CZ" altLang="cs-CZ"/>
              <a:t>AIC, AICC, CAIC, BIC</a:t>
            </a:r>
          </a:p>
          <a:p>
            <a:r>
              <a:rPr lang="cs-CZ" altLang="cs-CZ"/>
              <a:t>Vnořené modely lze srovnávat LRT – rozdíl -2LL dvou vnořených modelů má chí-kvadrát rozložení s df rovným rozdílu v počtu parametrů mezi srovnávanými modely (</a:t>
            </a:r>
            <a:r>
              <a:rPr lang="cs-CZ" altLang="cs-CZ" i="1"/>
              <a:t>nefunguje s REML</a:t>
            </a:r>
            <a:r>
              <a:rPr lang="cs-CZ" altLang="cs-CZ"/>
              <a:t>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32EBC-3533-47E1-AB19-74DE5DE9C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REML </a:t>
            </a:r>
            <a:r>
              <a:rPr lang="cs-CZ" dirty="0" err="1"/>
              <a:t>vs</a:t>
            </a:r>
            <a:r>
              <a:rPr lang="cs-CZ"/>
              <a:t> ML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9D4AC4-B8B5-4B44-8588-48EAE6ACF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685782" cy="4267200"/>
          </a:xfrm>
        </p:spPr>
        <p:txBody>
          <a:bodyPr/>
          <a:lstStyle/>
          <a:p>
            <a:r>
              <a:rPr lang="cs-CZ" sz="2400" dirty="0"/>
              <a:t>Dva způsoby </a:t>
            </a:r>
            <a:r>
              <a:rPr lang="cs-CZ" sz="2400" b="1" dirty="0"/>
              <a:t>odhadu parametrů </a:t>
            </a:r>
            <a:r>
              <a:rPr lang="cs-CZ" sz="2400" dirty="0" err="1"/>
              <a:t>multilevel</a:t>
            </a:r>
            <a:r>
              <a:rPr lang="cs-CZ" sz="2400" dirty="0"/>
              <a:t> modelu</a:t>
            </a:r>
          </a:p>
          <a:p>
            <a:r>
              <a:rPr lang="cs-CZ" sz="2400" dirty="0"/>
              <a:t>ML – Maximum likelihood</a:t>
            </a:r>
          </a:p>
          <a:p>
            <a:pPr lvl="1"/>
            <a:r>
              <a:rPr lang="en-GB" sz="2000" dirty="0" err="1"/>
              <a:t>Podhodnocuje</a:t>
            </a:r>
            <a:r>
              <a:rPr lang="en-GB" sz="2000" dirty="0"/>
              <a:t> </a:t>
            </a:r>
            <a:r>
              <a:rPr lang="en-GB" sz="2000" dirty="0" err="1"/>
              <a:t>odhad</a:t>
            </a:r>
            <a:r>
              <a:rPr lang="cs-CZ" sz="2000" dirty="0"/>
              <a:t>y rozptylů – reziduálního i </a:t>
            </a:r>
            <a:r>
              <a:rPr lang="cs-CZ" sz="2000" dirty="0" err="1"/>
              <a:t>random</a:t>
            </a:r>
            <a:r>
              <a:rPr lang="cs-CZ" sz="2000" dirty="0"/>
              <a:t> parametrů</a:t>
            </a:r>
          </a:p>
          <a:p>
            <a:pPr lvl="1"/>
            <a:r>
              <a:rPr lang="cs-CZ" sz="2000" dirty="0"/>
              <a:t>Produkuje -2LL, které mají </a:t>
            </a:r>
            <a:r>
              <a:rPr lang="cs-CZ" sz="2000" dirty="0" err="1"/>
              <a:t>chíkvadrát</a:t>
            </a:r>
            <a:r>
              <a:rPr lang="cs-CZ" sz="2000" dirty="0"/>
              <a:t> rozložení umožňující srovnávání modelů pomocí LRT</a:t>
            </a:r>
            <a:endParaRPr lang="en-GB" sz="2000" dirty="0"/>
          </a:p>
          <a:p>
            <a:r>
              <a:rPr lang="cs-CZ" sz="2400" dirty="0"/>
              <a:t>REML – </a:t>
            </a:r>
            <a:r>
              <a:rPr lang="cs-CZ" sz="2400" dirty="0" err="1"/>
              <a:t>Restricted</a:t>
            </a:r>
            <a:r>
              <a:rPr lang="cs-CZ" sz="2400" dirty="0"/>
              <a:t> Maximum Likelihood</a:t>
            </a:r>
          </a:p>
          <a:p>
            <a:pPr lvl="1"/>
            <a:r>
              <a:rPr lang="cs-CZ" sz="2000" dirty="0"/>
              <a:t>Poskytuje nezkreslené odhady </a:t>
            </a:r>
            <a:r>
              <a:rPr lang="cs-CZ" sz="2000" dirty="0" err="1"/>
              <a:t>roztptylů</a:t>
            </a:r>
            <a:endParaRPr lang="cs-CZ" sz="2000" dirty="0"/>
          </a:p>
          <a:p>
            <a:pPr lvl="1"/>
            <a:r>
              <a:rPr lang="en-GB" sz="2000" dirty="0" err="1"/>
              <a:t>Produkuje</a:t>
            </a:r>
            <a:r>
              <a:rPr lang="en-GB" sz="2000" dirty="0"/>
              <a:t> -2LL, </a:t>
            </a:r>
            <a:r>
              <a:rPr lang="en-GB" sz="2000" dirty="0" err="1"/>
              <a:t>kter</a:t>
            </a:r>
            <a:r>
              <a:rPr lang="cs-CZ" sz="2000" dirty="0"/>
              <a:t>ý se </a:t>
            </a:r>
            <a:r>
              <a:rPr lang="cs-CZ" sz="2000" dirty="0" err="1"/>
              <a:t>neá</a:t>
            </a:r>
            <a:r>
              <a:rPr lang="cs-CZ" sz="2000" dirty="0"/>
              <a:t> použít pro LRT</a:t>
            </a:r>
          </a:p>
          <a:p>
            <a:pPr lvl="1"/>
            <a:r>
              <a:rPr lang="cs-CZ" sz="2000" dirty="0"/>
              <a:t>Výchozí možnost v SPSS</a:t>
            </a:r>
          </a:p>
          <a:p>
            <a:r>
              <a:rPr lang="cs-CZ" sz="2400" dirty="0"/>
              <a:t>Reportujeme REML parametry, modely srovnáváme mezi sebou prostřednictvím -2LL hodnot získaných ML odhadem </a:t>
            </a:r>
          </a:p>
        </p:txBody>
      </p:sp>
    </p:spTree>
    <p:extLst>
      <p:ext uri="{BB962C8B-B14F-4D97-AF65-F5344CB8AC3E}">
        <p14:creationId xmlns:p14="http://schemas.microsoft.com/office/powerpoint/2010/main" val="4174923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B7F241-9711-4AC0-8EEC-500668130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Velikost účinku </a:t>
            </a:r>
            <a:br>
              <a:rPr lang="cs-CZ" dirty="0"/>
            </a:br>
            <a:r>
              <a:rPr lang="cs-CZ" dirty="0" err="1"/>
              <a:t>Multilevel</a:t>
            </a:r>
            <a:r>
              <a:rPr lang="cs-CZ" dirty="0"/>
              <a:t> alternativy R</a:t>
            </a:r>
            <a:r>
              <a:rPr lang="cs-CZ" baseline="30000" dirty="0"/>
              <a:t>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B37470-3EEA-49A0-9973-C94D457F5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752600"/>
            <a:ext cx="8577262" cy="48006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400" b="1" dirty="0"/>
              <a:t>ICC</a:t>
            </a:r>
            <a:r>
              <a:rPr lang="cs-CZ" sz="2400" dirty="0"/>
              <a:t> – </a:t>
            </a:r>
            <a:r>
              <a:rPr lang="cs-CZ" sz="2400" dirty="0" err="1"/>
              <a:t>vnitrotřídní</a:t>
            </a:r>
            <a:r>
              <a:rPr lang="cs-CZ" sz="2400" dirty="0"/>
              <a:t> korelační koeficient</a:t>
            </a:r>
          </a:p>
          <a:p>
            <a:pPr lvl="1">
              <a:defRPr/>
            </a:pPr>
            <a:r>
              <a:rPr lang="cs-CZ" sz="2000" dirty="0" err="1"/>
              <a:t>Random</a:t>
            </a:r>
            <a:r>
              <a:rPr lang="cs-CZ" sz="2000" dirty="0"/>
              <a:t> </a:t>
            </a:r>
            <a:r>
              <a:rPr lang="cs-CZ" sz="2000" dirty="0" err="1"/>
              <a:t>means</a:t>
            </a:r>
            <a:r>
              <a:rPr lang="cs-CZ" sz="2000" dirty="0"/>
              <a:t> model dělí rozptyl na reziduální rozptyl a rozptyl  způsobený rozdílnými průměry skupin</a:t>
            </a:r>
          </a:p>
          <a:p>
            <a:pPr lvl="1">
              <a:defRPr/>
            </a:pPr>
            <a:r>
              <a:rPr lang="cs-CZ" sz="2000" dirty="0"/>
              <a:t>ICC=rozptyl </a:t>
            </a:r>
            <a:r>
              <a:rPr lang="cs-CZ" sz="2000" dirty="0" err="1"/>
              <a:t>interceptů</a:t>
            </a:r>
            <a:r>
              <a:rPr lang="cs-CZ" sz="2000" dirty="0"/>
              <a:t>/(rozptyl </a:t>
            </a:r>
            <a:r>
              <a:rPr lang="cs-CZ" sz="2000" dirty="0" err="1"/>
              <a:t>interceptů+reziduální</a:t>
            </a:r>
            <a:r>
              <a:rPr lang="cs-CZ" sz="2000" dirty="0"/>
              <a:t> rozptyl)</a:t>
            </a:r>
          </a:p>
          <a:p>
            <a:pPr lvl="1">
              <a:defRPr/>
            </a:pPr>
            <a:r>
              <a:rPr lang="cs-CZ" sz="2000" dirty="0"/>
              <a:t>ICC= jaká část rozptylu výkonů je vysvětlitelná pouze rozdíly mezi L2 skupinami (př. školami)</a:t>
            </a:r>
          </a:p>
          <a:p>
            <a:pPr>
              <a:defRPr/>
            </a:pPr>
            <a:r>
              <a:rPr lang="cs-CZ" sz="2400" dirty="0"/>
              <a:t>Když přidáme L1 prediktor, měl by klesnout reziduální rozptyl </a:t>
            </a:r>
            <a:r>
              <a:rPr lang="cs-CZ" sz="2400" dirty="0">
                <a:sym typeface="Wingdings" panose="05000000000000000000" pitchFamily="2" charset="2"/>
              </a:rPr>
              <a:t> </a:t>
            </a:r>
            <a:r>
              <a:rPr lang="cs-CZ" sz="2400" i="1" dirty="0">
                <a:sym typeface="Wingdings" panose="05000000000000000000" pitchFamily="2" charset="2"/>
              </a:rPr>
              <a:t>R</a:t>
            </a:r>
            <a:r>
              <a:rPr lang="cs-CZ" sz="2400" baseline="30000" dirty="0">
                <a:sym typeface="Wingdings" panose="05000000000000000000" pitchFamily="2" charset="2"/>
              </a:rPr>
              <a:t>2</a:t>
            </a:r>
            <a:r>
              <a:rPr lang="cs-CZ" sz="2400" baseline="-25000" dirty="0">
                <a:sym typeface="Wingdings" panose="05000000000000000000" pitchFamily="2" charset="2"/>
              </a:rPr>
              <a:t>within</a:t>
            </a:r>
            <a:r>
              <a:rPr lang="cs-CZ" sz="2400" dirty="0">
                <a:sym typeface="Wingdings" panose="05000000000000000000" pitchFamily="2" charset="2"/>
              </a:rPr>
              <a:t>=1-(</a:t>
            </a:r>
            <a:r>
              <a:rPr lang="cs-CZ" altLang="cs-CZ" sz="2400" i="1" dirty="0">
                <a:latin typeface="Symbol" panose="05050102010706020507" pitchFamily="18" charset="2"/>
              </a:rPr>
              <a:t>s</a:t>
            </a:r>
            <a:r>
              <a:rPr lang="cs-CZ" altLang="cs-CZ" sz="2400" baseline="30000" dirty="0">
                <a:latin typeface="Symbol" panose="05050102010706020507" pitchFamily="18" charset="2"/>
              </a:rPr>
              <a:t>2</a:t>
            </a:r>
            <a:r>
              <a:rPr lang="cs-CZ" altLang="cs-CZ" sz="2400" i="1" baseline="-25000" dirty="0"/>
              <a:t>e (s prediktorem)</a:t>
            </a:r>
            <a:r>
              <a:rPr lang="cs-CZ" altLang="cs-CZ" sz="2400" i="1" dirty="0"/>
              <a:t>/</a:t>
            </a:r>
            <a:r>
              <a:rPr lang="cs-CZ" altLang="cs-CZ" sz="2400" i="1" dirty="0">
                <a:latin typeface="Symbol" panose="05050102010706020507" pitchFamily="18" charset="2"/>
              </a:rPr>
              <a:t> s</a:t>
            </a:r>
            <a:r>
              <a:rPr lang="cs-CZ" altLang="cs-CZ" sz="2400" baseline="30000" dirty="0">
                <a:latin typeface="Symbol" panose="05050102010706020507" pitchFamily="18" charset="2"/>
              </a:rPr>
              <a:t>2</a:t>
            </a:r>
            <a:r>
              <a:rPr lang="cs-CZ" altLang="cs-CZ" sz="2400" i="1" baseline="-25000" dirty="0"/>
              <a:t>e(bez prediktoru)</a:t>
            </a:r>
            <a:r>
              <a:rPr lang="cs-CZ" altLang="cs-CZ" sz="2400" dirty="0"/>
              <a:t>)</a:t>
            </a:r>
          </a:p>
          <a:p>
            <a:pPr lvl="1">
              <a:defRPr/>
            </a:pPr>
            <a:r>
              <a:rPr lang="cs-CZ" sz="2000" dirty="0"/>
              <a:t>Interpretujeme jako R</a:t>
            </a:r>
            <a:r>
              <a:rPr lang="cs-CZ" sz="2000" baseline="30000" dirty="0"/>
              <a:t>2</a:t>
            </a:r>
            <a:r>
              <a:rPr lang="cs-CZ" sz="2000" dirty="0"/>
              <a:t> v běžné regresi</a:t>
            </a:r>
          </a:p>
          <a:p>
            <a:pPr>
              <a:defRPr/>
            </a:pPr>
            <a:r>
              <a:rPr lang="cs-CZ" sz="2400" dirty="0"/>
              <a:t>L2 prediktor by měl snížit rozptyl náhodného efektu </a:t>
            </a:r>
            <a:r>
              <a:rPr lang="cs-CZ" sz="2400" dirty="0">
                <a:sym typeface="Wingdings" panose="05000000000000000000" pitchFamily="2" charset="2"/>
              </a:rPr>
              <a:t> </a:t>
            </a:r>
            <a:r>
              <a:rPr lang="cs-CZ" sz="2400" i="1" dirty="0">
                <a:sym typeface="Wingdings" panose="05000000000000000000" pitchFamily="2" charset="2"/>
              </a:rPr>
              <a:t>R</a:t>
            </a:r>
            <a:r>
              <a:rPr lang="cs-CZ" sz="2400" baseline="30000" dirty="0">
                <a:sym typeface="Wingdings" panose="05000000000000000000" pitchFamily="2" charset="2"/>
              </a:rPr>
              <a:t>2</a:t>
            </a:r>
            <a:r>
              <a:rPr lang="cs-CZ" sz="2400" baseline="-25000" dirty="0">
                <a:sym typeface="Wingdings" panose="05000000000000000000" pitchFamily="2" charset="2"/>
              </a:rPr>
              <a:t>between</a:t>
            </a:r>
            <a:r>
              <a:rPr lang="cs-CZ" sz="2400" dirty="0">
                <a:sym typeface="Wingdings" panose="05000000000000000000" pitchFamily="2" charset="2"/>
              </a:rPr>
              <a:t>=1-(</a:t>
            </a:r>
            <a:r>
              <a:rPr lang="cs-CZ" altLang="cs-CZ" sz="2400" i="1" dirty="0">
                <a:latin typeface="Symbol" panose="05050102010706020507" pitchFamily="18" charset="2"/>
              </a:rPr>
              <a:t>s</a:t>
            </a:r>
            <a:r>
              <a:rPr lang="cs-CZ" altLang="cs-CZ" sz="2400" baseline="30000" dirty="0">
                <a:latin typeface="Symbol" panose="05050102010706020507" pitchFamily="18" charset="2"/>
              </a:rPr>
              <a:t>2</a:t>
            </a:r>
            <a:r>
              <a:rPr lang="cs-CZ" altLang="cs-CZ" sz="2400" i="1" baseline="-25000" dirty="0"/>
              <a:t>u (s prediktorem)</a:t>
            </a:r>
            <a:r>
              <a:rPr lang="cs-CZ" altLang="cs-CZ" sz="2400" i="1" dirty="0"/>
              <a:t>/</a:t>
            </a:r>
            <a:r>
              <a:rPr lang="cs-CZ" altLang="cs-CZ" sz="2400" i="1" dirty="0">
                <a:latin typeface="Symbol" panose="05050102010706020507" pitchFamily="18" charset="2"/>
              </a:rPr>
              <a:t> s</a:t>
            </a:r>
            <a:r>
              <a:rPr lang="cs-CZ" altLang="cs-CZ" sz="2400" baseline="30000" dirty="0">
                <a:latin typeface="Symbol" panose="05050102010706020507" pitchFamily="18" charset="2"/>
              </a:rPr>
              <a:t>2</a:t>
            </a:r>
            <a:r>
              <a:rPr lang="cs-CZ" altLang="cs-CZ" sz="2400" i="1" baseline="-25000" dirty="0"/>
              <a:t>u(bez prediktoru)</a:t>
            </a:r>
            <a:r>
              <a:rPr lang="cs-CZ" altLang="cs-CZ" sz="2400" dirty="0"/>
              <a:t>)</a:t>
            </a:r>
          </a:p>
          <a:p>
            <a:pPr lvl="1">
              <a:defRPr/>
            </a:pPr>
            <a:r>
              <a:rPr lang="cs-CZ" sz="2000" dirty="0"/>
              <a:t>Interpretujeme: prediktor vysvětlil x% rozptylu průsečíků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41318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>
            <a:extLst>
              <a:ext uri="{FF2B5EF4-FFF2-40B4-BE49-F238E27FC236}">
                <a16:creationId xmlns:a16="http://schemas.microsoft.com/office/drawing/2014/main" id="{2E8429ED-395B-4F09-A596-663C1902A0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Typy kovariančních struktur náhodných koeficientů</a:t>
            </a:r>
          </a:p>
        </p:txBody>
      </p:sp>
      <p:sp>
        <p:nvSpPr>
          <p:cNvPr id="38915" name="Zástupný symbol pro obsah 2">
            <a:extLst>
              <a:ext uri="{FF2B5EF4-FFF2-40B4-BE49-F238E27FC236}">
                <a16:creationId xmlns:a16="http://schemas.microsoft.com/office/drawing/2014/main" id="{889F3893-1AA3-4E03-AADC-B4B2EB52EE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Ve výše popsaných modelech jsou smysluplné jen 2 volby a hraje to roli, jen, když máme v modelu více než 1 náhodný koeficient</a:t>
            </a:r>
          </a:p>
          <a:p>
            <a:r>
              <a:rPr lang="cs-CZ" altLang="cs-CZ"/>
              <a:t>VC – Variance components – náhodné koeficienty nekorelují</a:t>
            </a:r>
          </a:p>
          <a:p>
            <a:r>
              <a:rPr lang="cs-CZ" altLang="cs-CZ"/>
              <a:t>UN – Unstructured – náhodné koeficienty mohou korelovat</a:t>
            </a:r>
          </a:p>
        </p:txBody>
      </p:sp>
      <p:sp>
        <p:nvSpPr>
          <p:cNvPr id="38916" name="TextovéPole 3">
            <a:extLst>
              <a:ext uri="{FF2B5EF4-FFF2-40B4-BE49-F238E27FC236}">
                <a16:creationId xmlns:a16="http://schemas.microsoft.com/office/drawing/2014/main" id="{25A8472C-8773-4E06-85B2-D77601983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6165850"/>
            <a:ext cx="82454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r>
              <a:rPr lang="cs-CZ" altLang="cs-CZ" b="0" dirty="0"/>
              <a:t>Čtěte opatrně, Andy tu nejistě mlží. (i v 5. vydání)</a:t>
            </a:r>
            <a:br>
              <a:rPr lang="cs-CZ" altLang="cs-CZ" b="0" dirty="0"/>
            </a:br>
            <a:endParaRPr lang="cs-CZ" altLang="cs-CZ" b="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>
            <a:extLst>
              <a:ext uri="{FF2B5EF4-FFF2-40B4-BE49-F238E27FC236}">
                <a16:creationId xmlns:a16="http://schemas.microsoft.com/office/drawing/2014/main" id="{2640AF41-1DA2-42AE-8384-9DF0C1141F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Předpoklady</a:t>
            </a:r>
          </a:p>
        </p:txBody>
      </p:sp>
      <p:sp>
        <p:nvSpPr>
          <p:cNvPr id="39939" name="Zástupný symbol pro obsah 2">
            <a:extLst>
              <a:ext uri="{FF2B5EF4-FFF2-40B4-BE49-F238E27FC236}">
                <a16:creationId xmlns:a16="http://schemas.microsoft.com/office/drawing/2014/main" id="{155EC8B5-6F0B-4DC7-8EAF-B99C742997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Jako lineární regrese</a:t>
            </a:r>
          </a:p>
          <a:p>
            <a:r>
              <a:rPr lang="cs-CZ" altLang="cs-CZ" dirty="0"/>
              <a:t>Je-li závislost reziduí </a:t>
            </a:r>
            <a:r>
              <a:rPr lang="cs-CZ" altLang="cs-CZ" dirty="0" err="1"/>
              <a:t>modelovatelná</a:t>
            </a:r>
            <a:r>
              <a:rPr lang="cs-CZ" altLang="cs-CZ" dirty="0"/>
              <a:t> (=je to skupinami), vyléčí se tím problém</a:t>
            </a:r>
          </a:p>
          <a:p>
            <a:endParaRPr lang="cs-CZ" altLang="cs-CZ" dirty="0"/>
          </a:p>
          <a:p>
            <a:r>
              <a:rPr lang="cs-CZ" altLang="cs-CZ" dirty="0"/>
              <a:t>Dostatečný počet jednotek i na druhé a vyšší úrovni (přibližně &gt;20) pro dobrý odhad </a:t>
            </a:r>
            <a:r>
              <a:rPr lang="cs-CZ" altLang="cs-CZ" sz="3200" i="1" dirty="0">
                <a:latin typeface="Symbol" panose="05050102010706020507" pitchFamily="18" charset="2"/>
              </a:rPr>
              <a:t>s</a:t>
            </a:r>
            <a:r>
              <a:rPr lang="cs-CZ" altLang="cs-CZ" sz="3200" baseline="30000" dirty="0">
                <a:latin typeface="Symbol" panose="05050102010706020507" pitchFamily="18" charset="2"/>
              </a:rPr>
              <a:t>2</a:t>
            </a:r>
            <a:r>
              <a:rPr lang="cs-CZ" altLang="cs-CZ" sz="3200" i="1" baseline="-25000" dirty="0"/>
              <a:t>u</a:t>
            </a:r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11D207-179C-4C2F-9485-396E87B1E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Benefity </a:t>
            </a:r>
            <a:r>
              <a:rPr lang="cs-CZ" dirty="0" err="1"/>
              <a:t>Multilevel</a:t>
            </a:r>
            <a:r>
              <a:rPr lang="cs-CZ" dirty="0"/>
              <a:t>/</a:t>
            </a:r>
            <a:r>
              <a:rPr lang="cs-CZ" dirty="0" err="1"/>
              <a:t>Mixed</a:t>
            </a:r>
            <a:r>
              <a:rPr lang="cs-CZ" dirty="0"/>
              <a:t> modelu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6865BE-E8ED-4183-A098-EE960FC6E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mnoha situacích vyšší síla testu</a:t>
            </a:r>
          </a:p>
          <a:p>
            <a:r>
              <a:rPr lang="cs-CZ" dirty="0"/>
              <a:t>Vyšší tolerance k chybějícím datům</a:t>
            </a:r>
          </a:p>
          <a:p>
            <a:r>
              <a:rPr lang="cs-CZ" dirty="0"/>
              <a:t>Jednotné uvažování o spojitých a diskrétních proměnných</a:t>
            </a:r>
          </a:p>
          <a:p>
            <a:r>
              <a:rPr lang="cs-CZ" dirty="0"/>
              <a:t>Možnost modelovat </a:t>
            </a:r>
            <a:r>
              <a:rPr lang="cs-CZ" dirty="0" err="1"/>
              <a:t>heteroskedascitu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2140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D4F76270-3EBB-49BE-93E1-AC41859C37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Příklady víceúrovňových dat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F44772D9-F648-4E2B-8352-4B3F97A0DA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Žáci(L1) ve třídách (L2) ve školách (L3) v okresech (L4) …</a:t>
            </a:r>
          </a:p>
          <a:p>
            <a:r>
              <a:rPr lang="cs-CZ" altLang="cs-CZ" dirty="0"/>
              <a:t>Účastníci experimentu (L1) testovaní po skupinkách (L2), popř. na různých místech (L2 či L3)</a:t>
            </a:r>
          </a:p>
          <a:p>
            <a:r>
              <a:rPr lang="cs-CZ" altLang="cs-CZ" dirty="0"/>
              <a:t>…</a:t>
            </a:r>
          </a:p>
          <a:p>
            <a:r>
              <a:rPr lang="cs-CZ" altLang="cs-CZ" dirty="0"/>
              <a:t>Opakovaná měření (L1) týchž lidí (L2)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>
            <a:extLst>
              <a:ext uri="{FF2B5EF4-FFF2-40B4-BE49-F238E27FC236}">
                <a16:creationId xmlns:a16="http://schemas.microsoft.com/office/drawing/2014/main" id="{8094C130-FEA8-4269-A260-7277DF217E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43011" name="Zástupný symbol pro obsah 2">
            <a:extLst>
              <a:ext uri="{FF2B5EF4-FFF2-40B4-BE49-F238E27FC236}">
                <a16:creationId xmlns:a16="http://schemas.microsoft.com/office/drawing/2014/main" id="{ADCA6B70-AEA1-4797-984A-CCC2CE0E61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>
            <a:extLst>
              <a:ext uri="{FF2B5EF4-FFF2-40B4-BE49-F238E27FC236}">
                <a16:creationId xmlns:a16="http://schemas.microsoft.com/office/drawing/2014/main" id="{E8F853CD-FC61-4727-A1A2-F4559969D5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Longitudinální, repeated data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9E9F1D-F4FB-4E8D-B2FD-228BDCC8A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3200" dirty="0"/>
              <a:t>1. úroveň: měření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3200" dirty="0"/>
              <a:t>2. úroveň: jednotlivec</a:t>
            </a:r>
          </a:p>
          <a:p>
            <a:pPr>
              <a:defRPr/>
            </a:pPr>
            <a:r>
              <a:rPr lang="cs-CZ" sz="3200" dirty="0"/>
              <a:t>Čas, či pořadí měření je proměnnou na 1. úrovni.</a:t>
            </a:r>
          </a:p>
          <a:p>
            <a:pPr lvl="1">
              <a:defRPr/>
            </a:pPr>
            <a:r>
              <a:rPr lang="cs-CZ" sz="2800" dirty="0"/>
              <a:t>Čas může nabývat různé hodnoty pro různé lidi v různé časy měření</a:t>
            </a:r>
          </a:p>
          <a:p>
            <a:pPr>
              <a:defRPr/>
            </a:pPr>
            <a:r>
              <a:rPr lang="cs-CZ" sz="3200" dirty="0"/>
              <a:t>Charakteristiky jednotlivců jsou proměnnými na 2. úrovni.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3200" dirty="0"/>
              <a:t>LATENT GROWTH-CURVE MODELING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>
            <a:extLst>
              <a:ext uri="{FF2B5EF4-FFF2-40B4-BE49-F238E27FC236}">
                <a16:creationId xmlns:a16="http://schemas.microsoft.com/office/drawing/2014/main" id="{5438DF50-5792-4FD7-9803-DCC4716ECA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ŠIROKÁ           VS.      DLOUHÁ DATA</a:t>
            </a:r>
            <a:endParaRPr lang="en-US" altLang="cs-CZ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8D90CCD1-FB78-432A-A982-4287B6C33E6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286375" y="1643063"/>
          <a:ext cx="3281364" cy="4500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3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3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EDA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101A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Klid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101A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101A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102A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Klid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102A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102A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6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…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199A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Klid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199A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9142">
                <a:tc>
                  <a:txBody>
                    <a:bodyPr/>
                    <a:lstStyle/>
                    <a:p>
                      <a:r>
                        <a:rPr lang="cs-CZ" sz="1800" dirty="0"/>
                        <a:t>199A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Stres2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C6C480CD-A75D-491D-9FD9-E4B7F6A03DF7}"/>
              </a:ext>
            </a:extLst>
          </p:cNvPr>
          <p:cNvGraphicFramePr>
            <a:graphicFrameLocks noGrp="1"/>
          </p:cNvGraphicFramePr>
          <p:nvPr/>
        </p:nvGraphicFramePr>
        <p:xfrm>
          <a:off x="642938" y="2500313"/>
          <a:ext cx="3786187" cy="2925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5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17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068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ID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EDA klid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EDA stres1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EDA</a:t>
                      </a:r>
                      <a:r>
                        <a:rPr lang="cs-CZ" sz="1800" baseline="0" dirty="0"/>
                        <a:t> stres2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42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101A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2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42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102A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4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6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42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…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42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199A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3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5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Zaoblený obdélník 5">
            <a:extLst>
              <a:ext uri="{FF2B5EF4-FFF2-40B4-BE49-F238E27FC236}">
                <a16:creationId xmlns:a16="http://schemas.microsoft.com/office/drawing/2014/main" id="{C88EEADD-F02D-4AFA-9D25-077647DE9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2357438"/>
            <a:ext cx="4429125" cy="3286125"/>
          </a:xfrm>
          <a:prstGeom prst="roundRect">
            <a:avLst>
              <a:gd name="adj" fmla="val 16667"/>
            </a:avLst>
          </a:prstGeom>
          <a:noFill/>
          <a:ln w="508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cs-CZ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>
            <a:extLst>
              <a:ext uri="{FF2B5EF4-FFF2-40B4-BE49-F238E27FC236}">
                <a16:creationId xmlns:a16="http://schemas.microsoft.com/office/drawing/2014/main" id="{B123E6FE-6A30-4AB5-ACDF-C3F957553E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Převod širokých dat na dlouhá a zpět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C647D9-A018-4054-87D4-84FB3C676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SPSS &gt;&gt; Data &gt;&gt; </a:t>
            </a:r>
            <a:r>
              <a:rPr lang="cs-CZ" dirty="0" err="1"/>
              <a:t>Restructure</a:t>
            </a:r>
            <a:r>
              <a:rPr lang="cs-CZ" dirty="0"/>
              <a:t> (VARSTOCASES)</a:t>
            </a:r>
          </a:p>
          <a:p>
            <a:pPr>
              <a:defRPr/>
            </a:pP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5F089C35-BB76-47EC-859B-EA042DA800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Víceúrovňovost způsobuje závislost reziduí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DA41383A-FF78-4D57-85D0-205F431F75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Pokud proměnná definující skupiny na vyšší úrovni jakkoli souvisí s modelovanou charakteristikou, její ignorování způsobuje to, že rezidua lidí ve skupině si budou podobnější než rezidua lidí napříč skupinami. </a:t>
            </a:r>
          </a:p>
          <a:p>
            <a:endParaRPr lang="cs-CZ" altLang="cs-CZ" sz="2000" dirty="0"/>
          </a:p>
          <a:p>
            <a:r>
              <a:rPr lang="cs-CZ" altLang="cs-CZ" sz="2000" dirty="0"/>
              <a:t>Může mít podobu třeba rozdílných průměrů skupin nebo rozdílných efektů prediktoru na závislou v různých skupinách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54F82AEC-03B5-4D5C-839E-EC799B2C9C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cxnSp>
        <p:nvCxnSpPr>
          <p:cNvPr id="13315" name="Přímá spojnice 5">
            <a:extLst>
              <a:ext uri="{FF2B5EF4-FFF2-40B4-BE49-F238E27FC236}">
                <a16:creationId xmlns:a16="http://schemas.microsoft.com/office/drawing/2014/main" id="{CEA7ABF6-1487-45AE-8FCF-6F110AC9C6B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66738" y="2349500"/>
            <a:ext cx="7937" cy="38163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16" name="Přímá spojnice 9">
            <a:extLst>
              <a:ext uri="{FF2B5EF4-FFF2-40B4-BE49-F238E27FC236}">
                <a16:creationId xmlns:a16="http://schemas.microsoft.com/office/drawing/2014/main" id="{A5BEE581-32C6-4F0A-8818-D9944EDA5418}"/>
              </a:ext>
            </a:extLst>
          </p:cNvPr>
          <p:cNvCxnSpPr>
            <a:cxnSpLocks/>
          </p:cNvCxnSpPr>
          <p:nvPr/>
        </p:nvCxnSpPr>
        <p:spPr bwMode="auto">
          <a:xfrm flipH="1">
            <a:off x="566738" y="6165850"/>
            <a:ext cx="796607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Ovál 11">
            <a:extLst>
              <a:ext uri="{FF2B5EF4-FFF2-40B4-BE49-F238E27FC236}">
                <a16:creationId xmlns:a16="http://schemas.microsoft.com/office/drawing/2014/main" id="{C6C7CD60-65B5-4AFE-8DB8-EF62D87B5347}"/>
              </a:ext>
            </a:extLst>
          </p:cNvPr>
          <p:cNvSpPr/>
          <p:nvPr/>
        </p:nvSpPr>
        <p:spPr bwMode="auto">
          <a:xfrm>
            <a:off x="1373188" y="5005388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72E18C76-A20B-457A-AC41-7A91653E39C7}"/>
              </a:ext>
            </a:extLst>
          </p:cNvPr>
          <p:cNvSpPr/>
          <p:nvPr/>
        </p:nvSpPr>
        <p:spPr bwMode="auto">
          <a:xfrm>
            <a:off x="1608138" y="53006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30750B66-6D00-47B1-AFC3-B425C7AA3B13}"/>
              </a:ext>
            </a:extLst>
          </p:cNvPr>
          <p:cNvSpPr/>
          <p:nvPr/>
        </p:nvSpPr>
        <p:spPr bwMode="auto">
          <a:xfrm>
            <a:off x="1951038" y="550227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36EDD80D-0217-42E3-B5A0-84175F742310}"/>
              </a:ext>
            </a:extLst>
          </p:cNvPr>
          <p:cNvSpPr/>
          <p:nvPr/>
        </p:nvSpPr>
        <p:spPr bwMode="auto">
          <a:xfrm>
            <a:off x="1336675" y="55070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Ovál 15">
            <a:extLst>
              <a:ext uri="{FF2B5EF4-FFF2-40B4-BE49-F238E27FC236}">
                <a16:creationId xmlns:a16="http://schemas.microsoft.com/office/drawing/2014/main" id="{FAFD264B-FC7D-45A6-A0C3-F8083B542985}"/>
              </a:ext>
            </a:extLst>
          </p:cNvPr>
          <p:cNvSpPr/>
          <p:nvPr/>
        </p:nvSpPr>
        <p:spPr bwMode="auto">
          <a:xfrm>
            <a:off x="1912938" y="48910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7AAC672E-3C7B-42B5-A55B-145E3EA9C641}"/>
              </a:ext>
            </a:extLst>
          </p:cNvPr>
          <p:cNvSpPr/>
          <p:nvPr/>
        </p:nvSpPr>
        <p:spPr bwMode="auto">
          <a:xfrm>
            <a:off x="2184400" y="53006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Ovál 17">
            <a:extLst>
              <a:ext uri="{FF2B5EF4-FFF2-40B4-BE49-F238E27FC236}">
                <a16:creationId xmlns:a16="http://schemas.microsoft.com/office/drawing/2014/main" id="{1ACD979F-3B67-45A6-9116-69D165F8FA51}"/>
              </a:ext>
            </a:extLst>
          </p:cNvPr>
          <p:cNvSpPr/>
          <p:nvPr/>
        </p:nvSpPr>
        <p:spPr bwMode="auto">
          <a:xfrm>
            <a:off x="2184400" y="4597400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Ovál 18">
            <a:extLst>
              <a:ext uri="{FF2B5EF4-FFF2-40B4-BE49-F238E27FC236}">
                <a16:creationId xmlns:a16="http://schemas.microsoft.com/office/drawing/2014/main" id="{A6FB8D39-AC2B-40D3-8ABE-6A00A5FBCED5}"/>
              </a:ext>
            </a:extLst>
          </p:cNvPr>
          <p:cNvSpPr/>
          <p:nvPr/>
        </p:nvSpPr>
        <p:spPr bwMode="auto">
          <a:xfrm>
            <a:off x="2266950" y="49609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Ovál 19">
            <a:extLst>
              <a:ext uri="{FF2B5EF4-FFF2-40B4-BE49-F238E27FC236}">
                <a16:creationId xmlns:a16="http://schemas.microsoft.com/office/drawing/2014/main" id="{A704C3A1-51E3-41B4-B2F2-928905284D6B}"/>
              </a:ext>
            </a:extLst>
          </p:cNvPr>
          <p:cNvSpPr/>
          <p:nvPr/>
        </p:nvSpPr>
        <p:spPr bwMode="auto">
          <a:xfrm>
            <a:off x="2443163" y="47625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1" name="Ovál 20">
            <a:extLst>
              <a:ext uri="{FF2B5EF4-FFF2-40B4-BE49-F238E27FC236}">
                <a16:creationId xmlns:a16="http://schemas.microsoft.com/office/drawing/2014/main" id="{A0E81DCC-7A7D-49B2-8296-F5D315CDD6D2}"/>
              </a:ext>
            </a:extLst>
          </p:cNvPr>
          <p:cNvSpPr/>
          <p:nvPr/>
        </p:nvSpPr>
        <p:spPr bwMode="auto">
          <a:xfrm>
            <a:off x="2676525" y="5057775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Ovál 21">
            <a:extLst>
              <a:ext uri="{FF2B5EF4-FFF2-40B4-BE49-F238E27FC236}">
                <a16:creationId xmlns:a16="http://schemas.microsoft.com/office/drawing/2014/main" id="{EAC15B7A-A723-4348-B7A0-7E3BCA292301}"/>
              </a:ext>
            </a:extLst>
          </p:cNvPr>
          <p:cNvSpPr/>
          <p:nvPr/>
        </p:nvSpPr>
        <p:spPr bwMode="auto">
          <a:xfrm>
            <a:off x="2911475" y="5353050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3" name="Ovál 22">
            <a:extLst>
              <a:ext uri="{FF2B5EF4-FFF2-40B4-BE49-F238E27FC236}">
                <a16:creationId xmlns:a16="http://schemas.microsoft.com/office/drawing/2014/main" id="{247599AF-287A-491F-ABCF-DC02545B3B5E}"/>
              </a:ext>
            </a:extLst>
          </p:cNvPr>
          <p:cNvSpPr/>
          <p:nvPr/>
        </p:nvSpPr>
        <p:spPr bwMode="auto">
          <a:xfrm>
            <a:off x="2405063" y="5264150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Ovál 23">
            <a:extLst>
              <a:ext uri="{FF2B5EF4-FFF2-40B4-BE49-F238E27FC236}">
                <a16:creationId xmlns:a16="http://schemas.microsoft.com/office/drawing/2014/main" id="{2F3D5AE9-5B72-4711-82DB-5ADA325EC056}"/>
              </a:ext>
            </a:extLst>
          </p:cNvPr>
          <p:cNvSpPr/>
          <p:nvPr/>
        </p:nvSpPr>
        <p:spPr bwMode="auto">
          <a:xfrm>
            <a:off x="2981325" y="4648200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709CC046-7466-474B-97FB-F20EA074389B}"/>
              </a:ext>
            </a:extLst>
          </p:cNvPr>
          <p:cNvSpPr/>
          <p:nvPr/>
        </p:nvSpPr>
        <p:spPr bwMode="auto">
          <a:xfrm>
            <a:off x="3252788" y="5057775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AA1BFE1B-88BC-4D5F-B6A3-5DC9822E40A2}"/>
              </a:ext>
            </a:extLst>
          </p:cNvPr>
          <p:cNvSpPr/>
          <p:nvPr/>
        </p:nvSpPr>
        <p:spPr bwMode="auto">
          <a:xfrm>
            <a:off x="3252788" y="4354513"/>
            <a:ext cx="71437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7" name="Ovál 26">
            <a:extLst>
              <a:ext uri="{FF2B5EF4-FFF2-40B4-BE49-F238E27FC236}">
                <a16:creationId xmlns:a16="http://schemas.microsoft.com/office/drawing/2014/main" id="{33128B06-9ABE-42BC-8FFE-DBAB8FA074EF}"/>
              </a:ext>
            </a:extLst>
          </p:cNvPr>
          <p:cNvSpPr/>
          <p:nvPr/>
        </p:nvSpPr>
        <p:spPr bwMode="auto">
          <a:xfrm>
            <a:off x="3335338" y="4718050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8" name="Ovál 27">
            <a:extLst>
              <a:ext uri="{FF2B5EF4-FFF2-40B4-BE49-F238E27FC236}">
                <a16:creationId xmlns:a16="http://schemas.microsoft.com/office/drawing/2014/main" id="{93A15CAA-25D0-42AD-BD2B-7100AD8CA95D}"/>
              </a:ext>
            </a:extLst>
          </p:cNvPr>
          <p:cNvSpPr/>
          <p:nvPr/>
        </p:nvSpPr>
        <p:spPr bwMode="auto">
          <a:xfrm>
            <a:off x="2295525" y="5353050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Ovál 28">
            <a:extLst>
              <a:ext uri="{FF2B5EF4-FFF2-40B4-BE49-F238E27FC236}">
                <a16:creationId xmlns:a16="http://schemas.microsoft.com/office/drawing/2014/main" id="{8D355F85-2F7F-497E-8525-671DAC5CC441}"/>
              </a:ext>
            </a:extLst>
          </p:cNvPr>
          <p:cNvSpPr/>
          <p:nvPr/>
        </p:nvSpPr>
        <p:spPr bwMode="auto">
          <a:xfrm>
            <a:off x="2365375" y="46482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0" name="Ovál 29">
            <a:extLst>
              <a:ext uri="{FF2B5EF4-FFF2-40B4-BE49-F238E27FC236}">
                <a16:creationId xmlns:a16="http://schemas.microsoft.com/office/drawing/2014/main" id="{89EA1F73-B5E0-4706-86C6-9A5BB81321FE}"/>
              </a:ext>
            </a:extLst>
          </p:cNvPr>
          <p:cNvSpPr/>
          <p:nvPr/>
        </p:nvSpPr>
        <p:spPr bwMode="auto">
          <a:xfrm>
            <a:off x="2636838" y="50577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Ovál 30">
            <a:extLst>
              <a:ext uri="{FF2B5EF4-FFF2-40B4-BE49-F238E27FC236}">
                <a16:creationId xmlns:a16="http://schemas.microsoft.com/office/drawing/2014/main" id="{553FFBED-D221-49A0-9724-DC43ECAECA07}"/>
              </a:ext>
            </a:extLst>
          </p:cNvPr>
          <p:cNvSpPr/>
          <p:nvPr/>
        </p:nvSpPr>
        <p:spPr bwMode="auto">
          <a:xfrm>
            <a:off x="2636838" y="435451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BA38BFD0-5C9C-4EA3-AC9A-08EB843BC96C}"/>
              </a:ext>
            </a:extLst>
          </p:cNvPr>
          <p:cNvSpPr/>
          <p:nvPr/>
        </p:nvSpPr>
        <p:spPr bwMode="auto">
          <a:xfrm>
            <a:off x="2719388" y="471805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ACD0B329-467F-49BA-AC30-33E256D46B86}"/>
              </a:ext>
            </a:extLst>
          </p:cNvPr>
          <p:cNvSpPr/>
          <p:nvPr/>
        </p:nvSpPr>
        <p:spPr bwMode="auto">
          <a:xfrm>
            <a:off x="2895600" y="45196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45F62DAF-9BF1-49A6-A11E-3BEA94763EFB}"/>
              </a:ext>
            </a:extLst>
          </p:cNvPr>
          <p:cNvSpPr/>
          <p:nvPr/>
        </p:nvSpPr>
        <p:spPr bwMode="auto">
          <a:xfrm>
            <a:off x="3128963" y="4814888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C9202093-9AC6-47C0-BF70-3F4FB978ACD9}"/>
              </a:ext>
            </a:extLst>
          </p:cNvPr>
          <p:cNvSpPr/>
          <p:nvPr/>
        </p:nvSpPr>
        <p:spPr bwMode="auto">
          <a:xfrm>
            <a:off x="3363913" y="511016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BB7F59F3-5391-4929-A50E-F9E6DCC0AD80}"/>
              </a:ext>
            </a:extLst>
          </p:cNvPr>
          <p:cNvSpPr/>
          <p:nvPr/>
        </p:nvSpPr>
        <p:spPr bwMode="auto">
          <a:xfrm>
            <a:off x="2857500" y="5021263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F77D49B7-5DE8-4CBD-8596-3C7E9FB0DF84}"/>
              </a:ext>
            </a:extLst>
          </p:cNvPr>
          <p:cNvSpPr/>
          <p:nvPr/>
        </p:nvSpPr>
        <p:spPr bwMode="auto">
          <a:xfrm>
            <a:off x="3433763" y="4405313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9E588A80-050D-4F5E-A16F-84F89826D67F}"/>
              </a:ext>
            </a:extLst>
          </p:cNvPr>
          <p:cNvSpPr/>
          <p:nvPr/>
        </p:nvSpPr>
        <p:spPr bwMode="auto">
          <a:xfrm>
            <a:off x="1187450" y="559593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9" name="Ovál 38">
            <a:extLst>
              <a:ext uri="{FF2B5EF4-FFF2-40B4-BE49-F238E27FC236}">
                <a16:creationId xmlns:a16="http://schemas.microsoft.com/office/drawing/2014/main" id="{521025F1-DE12-4741-8F9E-B8E44334B37E}"/>
              </a:ext>
            </a:extLst>
          </p:cNvPr>
          <p:cNvSpPr/>
          <p:nvPr/>
        </p:nvSpPr>
        <p:spPr bwMode="auto">
          <a:xfrm>
            <a:off x="1492250" y="51863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0" name="Ovál 39">
            <a:extLst>
              <a:ext uri="{FF2B5EF4-FFF2-40B4-BE49-F238E27FC236}">
                <a16:creationId xmlns:a16="http://schemas.microsoft.com/office/drawing/2014/main" id="{98F56E7C-DC4D-42F6-BB2C-8C5A6A0BBC1D}"/>
              </a:ext>
            </a:extLst>
          </p:cNvPr>
          <p:cNvSpPr/>
          <p:nvPr/>
        </p:nvSpPr>
        <p:spPr bwMode="auto">
          <a:xfrm>
            <a:off x="1763713" y="559593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1" name="Ovál 40">
            <a:extLst>
              <a:ext uri="{FF2B5EF4-FFF2-40B4-BE49-F238E27FC236}">
                <a16:creationId xmlns:a16="http://schemas.microsoft.com/office/drawing/2014/main" id="{FC7A3B0B-8A25-414F-9306-5BE7B748C3E2}"/>
              </a:ext>
            </a:extLst>
          </p:cNvPr>
          <p:cNvSpPr/>
          <p:nvPr/>
        </p:nvSpPr>
        <p:spPr bwMode="auto">
          <a:xfrm>
            <a:off x="1763713" y="48910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2" name="Ovál 41">
            <a:extLst>
              <a:ext uri="{FF2B5EF4-FFF2-40B4-BE49-F238E27FC236}">
                <a16:creationId xmlns:a16="http://schemas.microsoft.com/office/drawing/2014/main" id="{39B91A5B-1978-470B-9CC8-1992FED54096}"/>
              </a:ext>
            </a:extLst>
          </p:cNvPr>
          <p:cNvSpPr/>
          <p:nvPr/>
        </p:nvSpPr>
        <p:spPr bwMode="auto">
          <a:xfrm>
            <a:off x="1846263" y="52562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Ovál 42">
            <a:extLst>
              <a:ext uri="{FF2B5EF4-FFF2-40B4-BE49-F238E27FC236}">
                <a16:creationId xmlns:a16="http://schemas.microsoft.com/office/drawing/2014/main" id="{C887216F-FA99-467F-A297-F84AE1740FFD}"/>
              </a:ext>
            </a:extLst>
          </p:cNvPr>
          <p:cNvSpPr/>
          <p:nvPr/>
        </p:nvSpPr>
        <p:spPr bwMode="auto">
          <a:xfrm>
            <a:off x="2022475" y="50577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4" name="Ovál 43">
            <a:extLst>
              <a:ext uri="{FF2B5EF4-FFF2-40B4-BE49-F238E27FC236}">
                <a16:creationId xmlns:a16="http://schemas.microsoft.com/office/drawing/2014/main" id="{B5193506-5DD4-47B1-9D88-67313BE159C7}"/>
              </a:ext>
            </a:extLst>
          </p:cNvPr>
          <p:cNvSpPr/>
          <p:nvPr/>
        </p:nvSpPr>
        <p:spPr bwMode="auto">
          <a:xfrm>
            <a:off x="2197100" y="55784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5" name="Ovál 44">
            <a:extLst>
              <a:ext uri="{FF2B5EF4-FFF2-40B4-BE49-F238E27FC236}">
                <a16:creationId xmlns:a16="http://schemas.microsoft.com/office/drawing/2014/main" id="{1C8508DB-CBCB-4DAE-A785-AF28C4B5690A}"/>
              </a:ext>
            </a:extLst>
          </p:cNvPr>
          <p:cNvSpPr/>
          <p:nvPr/>
        </p:nvSpPr>
        <p:spPr bwMode="auto">
          <a:xfrm>
            <a:off x="1873250" y="5646738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6" name="Ovál 45">
            <a:extLst>
              <a:ext uri="{FF2B5EF4-FFF2-40B4-BE49-F238E27FC236}">
                <a16:creationId xmlns:a16="http://schemas.microsoft.com/office/drawing/2014/main" id="{8E78D556-94AB-4DE0-B4F6-839FD89C0D33}"/>
              </a:ext>
            </a:extLst>
          </p:cNvPr>
          <p:cNvSpPr/>
          <p:nvPr/>
        </p:nvSpPr>
        <p:spPr bwMode="auto">
          <a:xfrm>
            <a:off x="2098675" y="4830763"/>
            <a:ext cx="71438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7" name="Ovál 46">
            <a:extLst>
              <a:ext uri="{FF2B5EF4-FFF2-40B4-BE49-F238E27FC236}">
                <a16:creationId xmlns:a16="http://schemas.microsoft.com/office/drawing/2014/main" id="{305B2CB7-BD0A-4A9A-861A-C6D8C61C75AA}"/>
              </a:ext>
            </a:extLst>
          </p:cNvPr>
          <p:cNvSpPr/>
          <p:nvPr/>
        </p:nvSpPr>
        <p:spPr bwMode="auto">
          <a:xfrm>
            <a:off x="3433763" y="451008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8" name="Ovál 47">
            <a:extLst>
              <a:ext uri="{FF2B5EF4-FFF2-40B4-BE49-F238E27FC236}">
                <a16:creationId xmlns:a16="http://schemas.microsoft.com/office/drawing/2014/main" id="{9A93FFCA-B601-4886-A857-CEFC2D15C92B}"/>
              </a:ext>
            </a:extLst>
          </p:cNvPr>
          <p:cNvSpPr/>
          <p:nvPr/>
        </p:nvSpPr>
        <p:spPr bwMode="auto">
          <a:xfrm>
            <a:off x="3705225" y="49180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9" name="Ovál 48">
            <a:extLst>
              <a:ext uri="{FF2B5EF4-FFF2-40B4-BE49-F238E27FC236}">
                <a16:creationId xmlns:a16="http://schemas.microsoft.com/office/drawing/2014/main" id="{736FF700-999E-482E-8C23-C5625BF9A82B}"/>
              </a:ext>
            </a:extLst>
          </p:cNvPr>
          <p:cNvSpPr/>
          <p:nvPr/>
        </p:nvSpPr>
        <p:spPr bwMode="auto">
          <a:xfrm>
            <a:off x="3705225" y="42148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0" name="Ovál 49">
            <a:extLst>
              <a:ext uri="{FF2B5EF4-FFF2-40B4-BE49-F238E27FC236}">
                <a16:creationId xmlns:a16="http://schemas.microsoft.com/office/drawing/2014/main" id="{1B53A912-61DE-4BA3-95AF-EC62789E9E16}"/>
              </a:ext>
            </a:extLst>
          </p:cNvPr>
          <p:cNvSpPr/>
          <p:nvPr/>
        </p:nvSpPr>
        <p:spPr bwMode="auto">
          <a:xfrm>
            <a:off x="3787775" y="457993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1" name="Ovál 50">
            <a:extLst>
              <a:ext uri="{FF2B5EF4-FFF2-40B4-BE49-F238E27FC236}">
                <a16:creationId xmlns:a16="http://schemas.microsoft.com/office/drawing/2014/main" id="{4DAC0FC6-9EB2-4426-8217-2F4A6B8F7583}"/>
              </a:ext>
            </a:extLst>
          </p:cNvPr>
          <p:cNvSpPr/>
          <p:nvPr/>
        </p:nvSpPr>
        <p:spPr bwMode="auto">
          <a:xfrm>
            <a:off x="3581400" y="46751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2" name="Ovál 51">
            <a:extLst>
              <a:ext uri="{FF2B5EF4-FFF2-40B4-BE49-F238E27FC236}">
                <a16:creationId xmlns:a16="http://schemas.microsoft.com/office/drawing/2014/main" id="{2417253E-5C16-430B-A1A2-D9E4E4A81580}"/>
              </a:ext>
            </a:extLst>
          </p:cNvPr>
          <p:cNvSpPr/>
          <p:nvPr/>
        </p:nvSpPr>
        <p:spPr bwMode="auto">
          <a:xfrm>
            <a:off x="3398838" y="4122738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3" name="Ovál 52">
            <a:extLst>
              <a:ext uri="{FF2B5EF4-FFF2-40B4-BE49-F238E27FC236}">
                <a16:creationId xmlns:a16="http://schemas.microsoft.com/office/drawing/2014/main" id="{5EACEA07-F12E-4388-A3CF-F511B3D9F344}"/>
              </a:ext>
            </a:extLst>
          </p:cNvPr>
          <p:cNvSpPr/>
          <p:nvPr/>
        </p:nvSpPr>
        <p:spPr bwMode="auto">
          <a:xfrm>
            <a:off x="3886200" y="42656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5" name="Ovál 54">
            <a:extLst>
              <a:ext uri="{FF2B5EF4-FFF2-40B4-BE49-F238E27FC236}">
                <a16:creationId xmlns:a16="http://schemas.microsoft.com/office/drawing/2014/main" id="{F75FB98E-C63F-4051-ACFB-4DE4C65E999E}"/>
              </a:ext>
            </a:extLst>
          </p:cNvPr>
          <p:cNvSpPr/>
          <p:nvPr/>
        </p:nvSpPr>
        <p:spPr bwMode="auto">
          <a:xfrm>
            <a:off x="1358900" y="41862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6" name="Ovál 55">
            <a:extLst>
              <a:ext uri="{FF2B5EF4-FFF2-40B4-BE49-F238E27FC236}">
                <a16:creationId xmlns:a16="http://schemas.microsoft.com/office/drawing/2014/main" id="{6902A4C9-98B0-45A9-AE44-EDFA536205D3}"/>
              </a:ext>
            </a:extLst>
          </p:cNvPr>
          <p:cNvSpPr/>
          <p:nvPr/>
        </p:nvSpPr>
        <p:spPr bwMode="auto">
          <a:xfrm>
            <a:off x="1592263" y="4481513"/>
            <a:ext cx="71437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7" name="Ovál 56">
            <a:extLst>
              <a:ext uri="{FF2B5EF4-FFF2-40B4-BE49-F238E27FC236}">
                <a16:creationId xmlns:a16="http://schemas.microsoft.com/office/drawing/2014/main" id="{82F0F02F-E395-42A4-A8E1-EFEF26A60615}"/>
              </a:ext>
            </a:extLst>
          </p:cNvPr>
          <p:cNvSpPr/>
          <p:nvPr/>
        </p:nvSpPr>
        <p:spPr bwMode="auto">
          <a:xfrm>
            <a:off x="1935163" y="4683125"/>
            <a:ext cx="71437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8" name="Ovál 57">
            <a:extLst>
              <a:ext uri="{FF2B5EF4-FFF2-40B4-BE49-F238E27FC236}">
                <a16:creationId xmlns:a16="http://schemas.microsoft.com/office/drawing/2014/main" id="{08D23193-0910-44D5-AEE2-E0FF55B43312}"/>
              </a:ext>
            </a:extLst>
          </p:cNvPr>
          <p:cNvSpPr/>
          <p:nvPr/>
        </p:nvSpPr>
        <p:spPr bwMode="auto">
          <a:xfrm>
            <a:off x="1320800" y="468788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9" name="Ovál 58">
            <a:extLst>
              <a:ext uri="{FF2B5EF4-FFF2-40B4-BE49-F238E27FC236}">
                <a16:creationId xmlns:a16="http://schemas.microsoft.com/office/drawing/2014/main" id="{D4318963-124E-4498-96FB-240B25DC604F}"/>
              </a:ext>
            </a:extLst>
          </p:cNvPr>
          <p:cNvSpPr/>
          <p:nvPr/>
        </p:nvSpPr>
        <p:spPr bwMode="auto">
          <a:xfrm>
            <a:off x="1897063" y="40719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0" name="Ovál 59">
            <a:extLst>
              <a:ext uri="{FF2B5EF4-FFF2-40B4-BE49-F238E27FC236}">
                <a16:creationId xmlns:a16="http://schemas.microsoft.com/office/drawing/2014/main" id="{4A269C25-855B-46A8-A6C7-CB81952BC259}"/>
              </a:ext>
            </a:extLst>
          </p:cNvPr>
          <p:cNvSpPr/>
          <p:nvPr/>
        </p:nvSpPr>
        <p:spPr bwMode="auto">
          <a:xfrm>
            <a:off x="2168525" y="448151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1" name="Ovál 60">
            <a:extLst>
              <a:ext uri="{FF2B5EF4-FFF2-40B4-BE49-F238E27FC236}">
                <a16:creationId xmlns:a16="http://schemas.microsoft.com/office/drawing/2014/main" id="{0D391804-D75A-4790-9E73-0F54453495F2}"/>
              </a:ext>
            </a:extLst>
          </p:cNvPr>
          <p:cNvSpPr/>
          <p:nvPr/>
        </p:nvSpPr>
        <p:spPr bwMode="auto">
          <a:xfrm>
            <a:off x="2168525" y="37766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2" name="Ovál 61">
            <a:extLst>
              <a:ext uri="{FF2B5EF4-FFF2-40B4-BE49-F238E27FC236}">
                <a16:creationId xmlns:a16="http://schemas.microsoft.com/office/drawing/2014/main" id="{F7618048-88D1-4EAF-99AB-353B10138F48}"/>
              </a:ext>
            </a:extLst>
          </p:cNvPr>
          <p:cNvSpPr/>
          <p:nvPr/>
        </p:nvSpPr>
        <p:spPr bwMode="auto">
          <a:xfrm>
            <a:off x="2251075" y="41417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3" name="Ovál 62">
            <a:extLst>
              <a:ext uri="{FF2B5EF4-FFF2-40B4-BE49-F238E27FC236}">
                <a16:creationId xmlns:a16="http://schemas.microsoft.com/office/drawing/2014/main" id="{D4F494F4-F949-4CFD-A007-02FF3F81EECB}"/>
              </a:ext>
            </a:extLst>
          </p:cNvPr>
          <p:cNvSpPr/>
          <p:nvPr/>
        </p:nvSpPr>
        <p:spPr bwMode="auto">
          <a:xfrm>
            <a:off x="2427288" y="394335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4" name="Ovál 63">
            <a:extLst>
              <a:ext uri="{FF2B5EF4-FFF2-40B4-BE49-F238E27FC236}">
                <a16:creationId xmlns:a16="http://schemas.microsoft.com/office/drawing/2014/main" id="{B2CB3763-F864-49F7-A664-481A34C05CBE}"/>
              </a:ext>
            </a:extLst>
          </p:cNvPr>
          <p:cNvSpPr/>
          <p:nvPr/>
        </p:nvSpPr>
        <p:spPr bwMode="auto">
          <a:xfrm>
            <a:off x="2662238" y="423862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5" name="Ovál 64">
            <a:extLst>
              <a:ext uri="{FF2B5EF4-FFF2-40B4-BE49-F238E27FC236}">
                <a16:creationId xmlns:a16="http://schemas.microsoft.com/office/drawing/2014/main" id="{B949881A-728A-445A-AF47-7D6D50DD335D}"/>
              </a:ext>
            </a:extLst>
          </p:cNvPr>
          <p:cNvSpPr/>
          <p:nvPr/>
        </p:nvSpPr>
        <p:spPr bwMode="auto">
          <a:xfrm>
            <a:off x="2895600" y="4532313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6" name="Ovál 65">
            <a:extLst>
              <a:ext uri="{FF2B5EF4-FFF2-40B4-BE49-F238E27FC236}">
                <a16:creationId xmlns:a16="http://schemas.microsoft.com/office/drawing/2014/main" id="{4C4439EA-EF26-4A38-A771-62C26B3BC99A}"/>
              </a:ext>
            </a:extLst>
          </p:cNvPr>
          <p:cNvSpPr/>
          <p:nvPr/>
        </p:nvSpPr>
        <p:spPr bwMode="auto">
          <a:xfrm>
            <a:off x="2390775" y="4445000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7" name="Ovál 66">
            <a:extLst>
              <a:ext uri="{FF2B5EF4-FFF2-40B4-BE49-F238E27FC236}">
                <a16:creationId xmlns:a16="http://schemas.microsoft.com/office/drawing/2014/main" id="{74E858C9-F96F-44E1-B6D5-A75080387A26}"/>
              </a:ext>
            </a:extLst>
          </p:cNvPr>
          <p:cNvSpPr/>
          <p:nvPr/>
        </p:nvSpPr>
        <p:spPr bwMode="auto">
          <a:xfrm>
            <a:off x="2967038" y="382905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8" name="Ovál 67">
            <a:extLst>
              <a:ext uri="{FF2B5EF4-FFF2-40B4-BE49-F238E27FC236}">
                <a16:creationId xmlns:a16="http://schemas.microsoft.com/office/drawing/2014/main" id="{F4637472-9C4F-4518-B2BF-7F79951C5848}"/>
              </a:ext>
            </a:extLst>
          </p:cNvPr>
          <p:cNvSpPr/>
          <p:nvPr/>
        </p:nvSpPr>
        <p:spPr bwMode="auto">
          <a:xfrm>
            <a:off x="3238500" y="423862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9" name="Ovál 68">
            <a:extLst>
              <a:ext uri="{FF2B5EF4-FFF2-40B4-BE49-F238E27FC236}">
                <a16:creationId xmlns:a16="http://schemas.microsoft.com/office/drawing/2014/main" id="{154A74A5-7ACC-4ABB-8A3E-3F30949EE493}"/>
              </a:ext>
            </a:extLst>
          </p:cNvPr>
          <p:cNvSpPr/>
          <p:nvPr/>
        </p:nvSpPr>
        <p:spPr bwMode="auto">
          <a:xfrm>
            <a:off x="3238500" y="35337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0" name="Ovál 69">
            <a:extLst>
              <a:ext uri="{FF2B5EF4-FFF2-40B4-BE49-F238E27FC236}">
                <a16:creationId xmlns:a16="http://schemas.microsoft.com/office/drawing/2014/main" id="{2E5BC41E-A672-4568-8BCD-751F12968DB0}"/>
              </a:ext>
            </a:extLst>
          </p:cNvPr>
          <p:cNvSpPr/>
          <p:nvPr/>
        </p:nvSpPr>
        <p:spPr bwMode="auto">
          <a:xfrm>
            <a:off x="3321050" y="38989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1" name="Ovál 70">
            <a:extLst>
              <a:ext uri="{FF2B5EF4-FFF2-40B4-BE49-F238E27FC236}">
                <a16:creationId xmlns:a16="http://schemas.microsoft.com/office/drawing/2014/main" id="{40D7481B-84F8-44E8-92CD-0281BB8552DA}"/>
              </a:ext>
            </a:extLst>
          </p:cNvPr>
          <p:cNvSpPr/>
          <p:nvPr/>
        </p:nvSpPr>
        <p:spPr bwMode="auto">
          <a:xfrm>
            <a:off x="2279650" y="45323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2" name="Ovál 71">
            <a:extLst>
              <a:ext uri="{FF2B5EF4-FFF2-40B4-BE49-F238E27FC236}">
                <a16:creationId xmlns:a16="http://schemas.microsoft.com/office/drawing/2014/main" id="{D943545B-C465-4326-A11A-6FA4A818CF9F}"/>
              </a:ext>
            </a:extLst>
          </p:cNvPr>
          <p:cNvSpPr/>
          <p:nvPr/>
        </p:nvSpPr>
        <p:spPr bwMode="auto">
          <a:xfrm>
            <a:off x="2349500" y="3829050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3" name="Ovál 72">
            <a:extLst>
              <a:ext uri="{FF2B5EF4-FFF2-40B4-BE49-F238E27FC236}">
                <a16:creationId xmlns:a16="http://schemas.microsoft.com/office/drawing/2014/main" id="{199DF34F-7D64-4BA0-B42A-46884FEA6D27}"/>
              </a:ext>
            </a:extLst>
          </p:cNvPr>
          <p:cNvSpPr/>
          <p:nvPr/>
        </p:nvSpPr>
        <p:spPr bwMode="auto">
          <a:xfrm>
            <a:off x="2620963" y="423862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4" name="Ovál 73">
            <a:extLst>
              <a:ext uri="{FF2B5EF4-FFF2-40B4-BE49-F238E27FC236}">
                <a16:creationId xmlns:a16="http://schemas.microsoft.com/office/drawing/2014/main" id="{4341E9B2-BFA4-4C09-9238-8EC972D2818E}"/>
              </a:ext>
            </a:extLst>
          </p:cNvPr>
          <p:cNvSpPr/>
          <p:nvPr/>
        </p:nvSpPr>
        <p:spPr bwMode="auto">
          <a:xfrm>
            <a:off x="2620963" y="35337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5" name="Ovál 74">
            <a:extLst>
              <a:ext uri="{FF2B5EF4-FFF2-40B4-BE49-F238E27FC236}">
                <a16:creationId xmlns:a16="http://schemas.microsoft.com/office/drawing/2014/main" id="{C64612DA-3C75-4ABE-8CF4-D2572EDC1503}"/>
              </a:ext>
            </a:extLst>
          </p:cNvPr>
          <p:cNvSpPr/>
          <p:nvPr/>
        </p:nvSpPr>
        <p:spPr bwMode="auto">
          <a:xfrm>
            <a:off x="2703513" y="38989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6" name="Ovál 75">
            <a:extLst>
              <a:ext uri="{FF2B5EF4-FFF2-40B4-BE49-F238E27FC236}">
                <a16:creationId xmlns:a16="http://schemas.microsoft.com/office/drawing/2014/main" id="{C38EFE00-774B-469A-AB3D-C52FBBB879FD}"/>
              </a:ext>
            </a:extLst>
          </p:cNvPr>
          <p:cNvSpPr/>
          <p:nvPr/>
        </p:nvSpPr>
        <p:spPr bwMode="auto">
          <a:xfrm>
            <a:off x="2879725" y="37004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7" name="Ovál 76">
            <a:extLst>
              <a:ext uri="{FF2B5EF4-FFF2-40B4-BE49-F238E27FC236}">
                <a16:creationId xmlns:a16="http://schemas.microsoft.com/office/drawing/2014/main" id="{BFCABB88-D7DC-4CC8-87B6-13C02F968044}"/>
              </a:ext>
            </a:extLst>
          </p:cNvPr>
          <p:cNvSpPr/>
          <p:nvPr/>
        </p:nvSpPr>
        <p:spPr bwMode="auto">
          <a:xfrm>
            <a:off x="3114675" y="399573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8" name="Ovál 77">
            <a:extLst>
              <a:ext uri="{FF2B5EF4-FFF2-40B4-BE49-F238E27FC236}">
                <a16:creationId xmlns:a16="http://schemas.microsoft.com/office/drawing/2014/main" id="{6646AF1E-D7F5-469B-96D6-D20653EB0827}"/>
              </a:ext>
            </a:extLst>
          </p:cNvPr>
          <p:cNvSpPr/>
          <p:nvPr/>
        </p:nvSpPr>
        <p:spPr bwMode="auto">
          <a:xfrm>
            <a:off x="3348038" y="4289425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9" name="Ovál 78">
            <a:extLst>
              <a:ext uri="{FF2B5EF4-FFF2-40B4-BE49-F238E27FC236}">
                <a16:creationId xmlns:a16="http://schemas.microsoft.com/office/drawing/2014/main" id="{1E8471AE-0382-434C-88C1-07D23D31A9A5}"/>
              </a:ext>
            </a:extLst>
          </p:cNvPr>
          <p:cNvSpPr/>
          <p:nvPr/>
        </p:nvSpPr>
        <p:spPr bwMode="auto">
          <a:xfrm>
            <a:off x="2843213" y="420211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0" name="Ovál 79">
            <a:extLst>
              <a:ext uri="{FF2B5EF4-FFF2-40B4-BE49-F238E27FC236}">
                <a16:creationId xmlns:a16="http://schemas.microsoft.com/office/drawing/2014/main" id="{9EE01190-9F45-4D33-824D-28B0B0805E5A}"/>
              </a:ext>
            </a:extLst>
          </p:cNvPr>
          <p:cNvSpPr/>
          <p:nvPr/>
        </p:nvSpPr>
        <p:spPr bwMode="auto">
          <a:xfrm>
            <a:off x="3419475" y="35861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1" name="Ovál 80">
            <a:extLst>
              <a:ext uri="{FF2B5EF4-FFF2-40B4-BE49-F238E27FC236}">
                <a16:creationId xmlns:a16="http://schemas.microsoft.com/office/drawing/2014/main" id="{17684C76-859A-4A68-BE6F-A5B91D2F14AF}"/>
              </a:ext>
            </a:extLst>
          </p:cNvPr>
          <p:cNvSpPr/>
          <p:nvPr/>
        </p:nvSpPr>
        <p:spPr bwMode="auto">
          <a:xfrm>
            <a:off x="1171575" y="47752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2" name="Ovál 81">
            <a:extLst>
              <a:ext uri="{FF2B5EF4-FFF2-40B4-BE49-F238E27FC236}">
                <a16:creationId xmlns:a16="http://schemas.microsoft.com/office/drawing/2014/main" id="{F3E1CAC4-C092-44F6-8904-B0DD292C3243}"/>
              </a:ext>
            </a:extLst>
          </p:cNvPr>
          <p:cNvSpPr/>
          <p:nvPr/>
        </p:nvSpPr>
        <p:spPr bwMode="auto">
          <a:xfrm>
            <a:off x="1476375" y="436721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3" name="Ovál 82">
            <a:extLst>
              <a:ext uri="{FF2B5EF4-FFF2-40B4-BE49-F238E27FC236}">
                <a16:creationId xmlns:a16="http://schemas.microsoft.com/office/drawing/2014/main" id="{EC6F87B5-FFF5-4431-B09B-FD3172D188E0}"/>
              </a:ext>
            </a:extLst>
          </p:cNvPr>
          <p:cNvSpPr/>
          <p:nvPr/>
        </p:nvSpPr>
        <p:spPr bwMode="auto">
          <a:xfrm>
            <a:off x="1747838" y="47752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4" name="Ovál 83">
            <a:extLst>
              <a:ext uri="{FF2B5EF4-FFF2-40B4-BE49-F238E27FC236}">
                <a16:creationId xmlns:a16="http://schemas.microsoft.com/office/drawing/2014/main" id="{BECE2224-B075-4D90-891B-98FB5EFB3381}"/>
              </a:ext>
            </a:extLst>
          </p:cNvPr>
          <p:cNvSpPr/>
          <p:nvPr/>
        </p:nvSpPr>
        <p:spPr bwMode="auto">
          <a:xfrm>
            <a:off x="1747838" y="40719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5" name="Ovál 84">
            <a:extLst>
              <a:ext uri="{FF2B5EF4-FFF2-40B4-BE49-F238E27FC236}">
                <a16:creationId xmlns:a16="http://schemas.microsoft.com/office/drawing/2014/main" id="{F6AA26C7-8C55-46DB-A5D7-36C6647B8818}"/>
              </a:ext>
            </a:extLst>
          </p:cNvPr>
          <p:cNvSpPr/>
          <p:nvPr/>
        </p:nvSpPr>
        <p:spPr bwMode="auto">
          <a:xfrm>
            <a:off x="1830388" y="44370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6" name="Ovál 85">
            <a:extLst>
              <a:ext uri="{FF2B5EF4-FFF2-40B4-BE49-F238E27FC236}">
                <a16:creationId xmlns:a16="http://schemas.microsoft.com/office/drawing/2014/main" id="{10870D81-E437-4BD2-A21A-A5CB6574E31F}"/>
              </a:ext>
            </a:extLst>
          </p:cNvPr>
          <p:cNvSpPr/>
          <p:nvPr/>
        </p:nvSpPr>
        <p:spPr bwMode="auto">
          <a:xfrm>
            <a:off x="2006600" y="423862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7" name="Ovál 86">
            <a:extLst>
              <a:ext uri="{FF2B5EF4-FFF2-40B4-BE49-F238E27FC236}">
                <a16:creationId xmlns:a16="http://schemas.microsoft.com/office/drawing/2014/main" id="{301FDD44-BB7A-43EB-857E-1B00E1E6CD67}"/>
              </a:ext>
            </a:extLst>
          </p:cNvPr>
          <p:cNvSpPr/>
          <p:nvPr/>
        </p:nvSpPr>
        <p:spPr bwMode="auto">
          <a:xfrm>
            <a:off x="2181225" y="475932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8" name="Ovál 87">
            <a:extLst>
              <a:ext uri="{FF2B5EF4-FFF2-40B4-BE49-F238E27FC236}">
                <a16:creationId xmlns:a16="http://schemas.microsoft.com/office/drawing/2014/main" id="{BC4B9AE2-74D3-40B8-96D9-496E28A32D06}"/>
              </a:ext>
            </a:extLst>
          </p:cNvPr>
          <p:cNvSpPr/>
          <p:nvPr/>
        </p:nvSpPr>
        <p:spPr bwMode="auto">
          <a:xfrm>
            <a:off x="1858963" y="48275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9" name="Ovál 88">
            <a:extLst>
              <a:ext uri="{FF2B5EF4-FFF2-40B4-BE49-F238E27FC236}">
                <a16:creationId xmlns:a16="http://schemas.microsoft.com/office/drawing/2014/main" id="{2BB556DD-B21A-4402-9226-8E80202EF475}"/>
              </a:ext>
            </a:extLst>
          </p:cNvPr>
          <p:cNvSpPr/>
          <p:nvPr/>
        </p:nvSpPr>
        <p:spPr bwMode="auto">
          <a:xfrm>
            <a:off x="2084388" y="401002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0" name="Ovál 89">
            <a:extLst>
              <a:ext uri="{FF2B5EF4-FFF2-40B4-BE49-F238E27FC236}">
                <a16:creationId xmlns:a16="http://schemas.microsoft.com/office/drawing/2014/main" id="{F4D0FC26-2245-4ED1-9375-086FF408697F}"/>
              </a:ext>
            </a:extLst>
          </p:cNvPr>
          <p:cNvSpPr/>
          <p:nvPr/>
        </p:nvSpPr>
        <p:spPr bwMode="auto">
          <a:xfrm>
            <a:off x="3417888" y="3689350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1" name="Ovál 90">
            <a:extLst>
              <a:ext uri="{FF2B5EF4-FFF2-40B4-BE49-F238E27FC236}">
                <a16:creationId xmlns:a16="http://schemas.microsoft.com/office/drawing/2014/main" id="{0C3A4B83-9843-47AE-89B3-9A45DEDA317A}"/>
              </a:ext>
            </a:extLst>
          </p:cNvPr>
          <p:cNvSpPr/>
          <p:nvPr/>
        </p:nvSpPr>
        <p:spPr bwMode="auto">
          <a:xfrm>
            <a:off x="3689350" y="409892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2" name="Ovál 91">
            <a:extLst>
              <a:ext uri="{FF2B5EF4-FFF2-40B4-BE49-F238E27FC236}">
                <a16:creationId xmlns:a16="http://schemas.microsoft.com/office/drawing/2014/main" id="{ADBDAAF5-EBCF-4569-9AF1-D1C73A24A9FE}"/>
              </a:ext>
            </a:extLst>
          </p:cNvPr>
          <p:cNvSpPr/>
          <p:nvPr/>
        </p:nvSpPr>
        <p:spPr bwMode="auto">
          <a:xfrm>
            <a:off x="3689350" y="339566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3" name="Ovál 92">
            <a:extLst>
              <a:ext uri="{FF2B5EF4-FFF2-40B4-BE49-F238E27FC236}">
                <a16:creationId xmlns:a16="http://schemas.microsoft.com/office/drawing/2014/main" id="{5BA56D07-292E-46E0-907F-055707BA17A1}"/>
              </a:ext>
            </a:extLst>
          </p:cNvPr>
          <p:cNvSpPr/>
          <p:nvPr/>
        </p:nvSpPr>
        <p:spPr bwMode="auto">
          <a:xfrm>
            <a:off x="3771900" y="3760788"/>
            <a:ext cx="71438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4" name="Ovál 93">
            <a:extLst>
              <a:ext uri="{FF2B5EF4-FFF2-40B4-BE49-F238E27FC236}">
                <a16:creationId xmlns:a16="http://schemas.microsoft.com/office/drawing/2014/main" id="{22ED5938-2086-4720-8782-04282021E67D}"/>
              </a:ext>
            </a:extLst>
          </p:cNvPr>
          <p:cNvSpPr/>
          <p:nvPr/>
        </p:nvSpPr>
        <p:spPr bwMode="auto">
          <a:xfrm>
            <a:off x="3565525" y="3856038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5" name="Ovál 94">
            <a:extLst>
              <a:ext uri="{FF2B5EF4-FFF2-40B4-BE49-F238E27FC236}">
                <a16:creationId xmlns:a16="http://schemas.microsoft.com/office/drawing/2014/main" id="{1FD685A7-F6BE-4C84-B698-9969EE316AB5}"/>
              </a:ext>
            </a:extLst>
          </p:cNvPr>
          <p:cNvSpPr/>
          <p:nvPr/>
        </p:nvSpPr>
        <p:spPr bwMode="auto">
          <a:xfrm>
            <a:off x="3384550" y="33035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6" name="Ovál 95">
            <a:extLst>
              <a:ext uri="{FF2B5EF4-FFF2-40B4-BE49-F238E27FC236}">
                <a16:creationId xmlns:a16="http://schemas.microsoft.com/office/drawing/2014/main" id="{41AD246B-B04A-43BB-A6A3-2E1233347344}"/>
              </a:ext>
            </a:extLst>
          </p:cNvPr>
          <p:cNvSpPr/>
          <p:nvPr/>
        </p:nvSpPr>
        <p:spPr bwMode="auto">
          <a:xfrm>
            <a:off x="3870325" y="3446463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grpSp>
        <p:nvGrpSpPr>
          <p:cNvPr id="13401" name="Skupina 183">
            <a:extLst>
              <a:ext uri="{FF2B5EF4-FFF2-40B4-BE49-F238E27FC236}">
                <a16:creationId xmlns:a16="http://schemas.microsoft.com/office/drawing/2014/main" id="{C94EF9C1-197D-404E-B445-9E91EC39B048}"/>
              </a:ext>
            </a:extLst>
          </p:cNvPr>
          <p:cNvGrpSpPr>
            <a:grpSpLocks/>
          </p:cNvGrpSpPr>
          <p:nvPr/>
        </p:nvGrpSpPr>
        <p:grpSpPr bwMode="auto">
          <a:xfrm>
            <a:off x="1768475" y="2557463"/>
            <a:ext cx="2768600" cy="1612900"/>
            <a:chOff x="3480555" y="5037948"/>
            <a:chExt cx="1800200" cy="833728"/>
          </a:xfrm>
        </p:grpSpPr>
        <p:sp>
          <p:nvSpPr>
            <p:cNvPr id="142" name="Ovál 141">
              <a:extLst>
                <a:ext uri="{FF2B5EF4-FFF2-40B4-BE49-F238E27FC236}">
                  <a16:creationId xmlns:a16="http://schemas.microsoft.com/office/drawing/2014/main" id="{29221505-F039-440E-9F5F-02A91379631D}"/>
                </a:ext>
              </a:extLst>
            </p:cNvPr>
            <p:cNvSpPr/>
            <p:nvPr/>
          </p:nvSpPr>
          <p:spPr bwMode="auto">
            <a:xfrm>
              <a:off x="3601326" y="5494201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3" name="Ovál 142">
              <a:extLst>
                <a:ext uri="{FF2B5EF4-FFF2-40B4-BE49-F238E27FC236}">
                  <a16:creationId xmlns:a16="http://schemas.microsoft.com/office/drawing/2014/main" id="{2B728B7A-C5B9-4B6C-8E2D-C30EF11140FA}"/>
                </a:ext>
              </a:extLst>
            </p:cNvPr>
            <p:cNvSpPr/>
            <p:nvPr/>
          </p:nvSpPr>
          <p:spPr bwMode="auto">
            <a:xfrm>
              <a:off x="3754095" y="564683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4" name="Ovál 143">
              <a:extLst>
                <a:ext uri="{FF2B5EF4-FFF2-40B4-BE49-F238E27FC236}">
                  <a16:creationId xmlns:a16="http://schemas.microsoft.com/office/drawing/2014/main" id="{1972DCF7-B3AF-45A5-9E86-1917006B7A5C}"/>
                </a:ext>
              </a:extLst>
            </p:cNvPr>
            <p:cNvSpPr/>
            <p:nvPr/>
          </p:nvSpPr>
          <p:spPr bwMode="auto">
            <a:xfrm>
              <a:off x="3977055" y="5751048"/>
              <a:ext cx="46450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5" name="Ovál 144">
              <a:extLst>
                <a:ext uri="{FF2B5EF4-FFF2-40B4-BE49-F238E27FC236}">
                  <a16:creationId xmlns:a16="http://schemas.microsoft.com/office/drawing/2014/main" id="{E13F9BEF-37AA-4579-8C12-A72CA506FD9F}"/>
                </a:ext>
              </a:extLst>
            </p:cNvPr>
            <p:cNvSpPr/>
            <p:nvPr/>
          </p:nvSpPr>
          <p:spPr bwMode="auto">
            <a:xfrm>
              <a:off x="3577584" y="5753510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6" name="Ovál 145">
              <a:extLst>
                <a:ext uri="{FF2B5EF4-FFF2-40B4-BE49-F238E27FC236}">
                  <a16:creationId xmlns:a16="http://schemas.microsoft.com/office/drawing/2014/main" id="{25D7A26C-4DB7-4F29-8B99-6B7FA27C184F}"/>
                </a:ext>
              </a:extLst>
            </p:cNvPr>
            <p:cNvSpPr/>
            <p:nvPr/>
          </p:nvSpPr>
          <p:spPr bwMode="auto">
            <a:xfrm>
              <a:off x="3952282" y="543511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7" name="Ovál 146">
              <a:extLst>
                <a:ext uri="{FF2B5EF4-FFF2-40B4-BE49-F238E27FC236}">
                  <a16:creationId xmlns:a16="http://schemas.microsoft.com/office/drawing/2014/main" id="{ED51C46E-9E65-4C1F-8095-ACF62E83B346}"/>
                </a:ext>
              </a:extLst>
            </p:cNvPr>
            <p:cNvSpPr/>
            <p:nvPr/>
          </p:nvSpPr>
          <p:spPr bwMode="auto">
            <a:xfrm>
              <a:off x="4128792" y="564683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8" name="Ovál 147">
              <a:extLst>
                <a:ext uri="{FF2B5EF4-FFF2-40B4-BE49-F238E27FC236}">
                  <a16:creationId xmlns:a16="http://schemas.microsoft.com/office/drawing/2014/main" id="{BC673686-E4E5-4F98-8435-09A1CBF2D6D8}"/>
                </a:ext>
              </a:extLst>
            </p:cNvPr>
            <p:cNvSpPr/>
            <p:nvPr/>
          </p:nvSpPr>
          <p:spPr bwMode="auto">
            <a:xfrm>
              <a:off x="4128792" y="5282486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9" name="Ovál 148">
              <a:extLst>
                <a:ext uri="{FF2B5EF4-FFF2-40B4-BE49-F238E27FC236}">
                  <a16:creationId xmlns:a16="http://schemas.microsoft.com/office/drawing/2014/main" id="{6F8642BC-088E-4155-9694-896E87D484D5}"/>
                </a:ext>
              </a:extLst>
            </p:cNvPr>
            <p:cNvSpPr/>
            <p:nvPr/>
          </p:nvSpPr>
          <p:spPr bwMode="auto">
            <a:xfrm>
              <a:off x="4182468" y="5471224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0" name="Ovál 149">
              <a:extLst>
                <a:ext uri="{FF2B5EF4-FFF2-40B4-BE49-F238E27FC236}">
                  <a16:creationId xmlns:a16="http://schemas.microsoft.com/office/drawing/2014/main" id="{BB52F6F7-3CD1-429E-8B85-40E25448EF97}"/>
                </a:ext>
              </a:extLst>
            </p:cNvPr>
            <p:cNvSpPr/>
            <p:nvPr/>
          </p:nvSpPr>
          <p:spPr bwMode="auto">
            <a:xfrm>
              <a:off x="4297045" y="5368649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1" name="Ovál 150">
              <a:extLst>
                <a:ext uri="{FF2B5EF4-FFF2-40B4-BE49-F238E27FC236}">
                  <a16:creationId xmlns:a16="http://schemas.microsoft.com/office/drawing/2014/main" id="{982E60D9-51FB-4CBE-BAE6-A279A75BDE9F}"/>
                </a:ext>
              </a:extLst>
            </p:cNvPr>
            <p:cNvSpPr/>
            <p:nvPr/>
          </p:nvSpPr>
          <p:spPr bwMode="auto">
            <a:xfrm>
              <a:off x="4448782" y="5521280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2" name="Ovál 151">
              <a:extLst>
                <a:ext uri="{FF2B5EF4-FFF2-40B4-BE49-F238E27FC236}">
                  <a16:creationId xmlns:a16="http://schemas.microsoft.com/office/drawing/2014/main" id="{FADE3674-AF2B-4C4F-9F3A-DD9DF77D067C}"/>
                </a:ext>
              </a:extLst>
            </p:cNvPr>
            <p:cNvSpPr/>
            <p:nvPr/>
          </p:nvSpPr>
          <p:spPr bwMode="auto">
            <a:xfrm>
              <a:off x="4601551" y="5673912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3" name="Ovál 152">
              <a:extLst>
                <a:ext uri="{FF2B5EF4-FFF2-40B4-BE49-F238E27FC236}">
                  <a16:creationId xmlns:a16="http://schemas.microsoft.com/office/drawing/2014/main" id="{6CD414F5-2871-41E8-8996-689702173F0E}"/>
                </a:ext>
              </a:extLst>
            </p:cNvPr>
            <p:cNvSpPr/>
            <p:nvPr/>
          </p:nvSpPr>
          <p:spPr bwMode="auto">
            <a:xfrm>
              <a:off x="4272272" y="5627958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4" name="Ovál 153">
              <a:extLst>
                <a:ext uri="{FF2B5EF4-FFF2-40B4-BE49-F238E27FC236}">
                  <a16:creationId xmlns:a16="http://schemas.microsoft.com/office/drawing/2014/main" id="{67376BD0-7975-467C-B913-3E9DD94CA875}"/>
                </a:ext>
              </a:extLst>
            </p:cNvPr>
            <p:cNvSpPr/>
            <p:nvPr/>
          </p:nvSpPr>
          <p:spPr bwMode="auto">
            <a:xfrm>
              <a:off x="4646969" y="5309566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5" name="Ovál 154">
              <a:extLst>
                <a:ext uri="{FF2B5EF4-FFF2-40B4-BE49-F238E27FC236}">
                  <a16:creationId xmlns:a16="http://schemas.microsoft.com/office/drawing/2014/main" id="{34AB5B3C-4AD2-447F-80FE-9FB1D2CF9049}"/>
                </a:ext>
              </a:extLst>
            </p:cNvPr>
            <p:cNvSpPr/>
            <p:nvPr/>
          </p:nvSpPr>
          <p:spPr bwMode="auto">
            <a:xfrm>
              <a:off x="4823480" y="5521280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6" name="Ovál 155">
              <a:extLst>
                <a:ext uri="{FF2B5EF4-FFF2-40B4-BE49-F238E27FC236}">
                  <a16:creationId xmlns:a16="http://schemas.microsoft.com/office/drawing/2014/main" id="{0C7EA3E8-F8B7-4A32-9174-3F1A0C309643}"/>
                </a:ext>
              </a:extLst>
            </p:cNvPr>
            <p:cNvSpPr/>
            <p:nvPr/>
          </p:nvSpPr>
          <p:spPr bwMode="auto">
            <a:xfrm>
              <a:off x="4823480" y="5156935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7" name="Ovál 156">
              <a:extLst>
                <a:ext uri="{FF2B5EF4-FFF2-40B4-BE49-F238E27FC236}">
                  <a16:creationId xmlns:a16="http://schemas.microsoft.com/office/drawing/2014/main" id="{7F5D75EA-8D83-4C83-BB4E-5C42BCA86A38}"/>
                </a:ext>
              </a:extLst>
            </p:cNvPr>
            <p:cNvSpPr/>
            <p:nvPr/>
          </p:nvSpPr>
          <p:spPr bwMode="auto">
            <a:xfrm>
              <a:off x="4877155" y="534567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8" name="Ovál 157">
              <a:extLst>
                <a:ext uri="{FF2B5EF4-FFF2-40B4-BE49-F238E27FC236}">
                  <a16:creationId xmlns:a16="http://schemas.microsoft.com/office/drawing/2014/main" id="{277AE371-0CFB-465E-BA78-7DC50FF6A2A8}"/>
                </a:ext>
              </a:extLst>
            </p:cNvPr>
            <p:cNvSpPr/>
            <p:nvPr/>
          </p:nvSpPr>
          <p:spPr bwMode="auto">
            <a:xfrm>
              <a:off x="4201048" y="5673912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9" name="Ovál 158">
              <a:extLst>
                <a:ext uri="{FF2B5EF4-FFF2-40B4-BE49-F238E27FC236}">
                  <a16:creationId xmlns:a16="http://schemas.microsoft.com/office/drawing/2014/main" id="{E2DA17AC-5E80-4B02-9736-3B1FFCE8C64F}"/>
                </a:ext>
              </a:extLst>
            </p:cNvPr>
            <p:cNvSpPr/>
            <p:nvPr/>
          </p:nvSpPr>
          <p:spPr bwMode="auto">
            <a:xfrm>
              <a:off x="4246466" y="5309566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0" name="Ovál 159">
              <a:extLst>
                <a:ext uri="{FF2B5EF4-FFF2-40B4-BE49-F238E27FC236}">
                  <a16:creationId xmlns:a16="http://schemas.microsoft.com/office/drawing/2014/main" id="{4CD2F792-9FF3-4BF1-8924-7C512272326F}"/>
                </a:ext>
              </a:extLst>
            </p:cNvPr>
            <p:cNvSpPr/>
            <p:nvPr/>
          </p:nvSpPr>
          <p:spPr bwMode="auto">
            <a:xfrm>
              <a:off x="4422977" y="5521280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1" name="Ovál 160">
              <a:extLst>
                <a:ext uri="{FF2B5EF4-FFF2-40B4-BE49-F238E27FC236}">
                  <a16:creationId xmlns:a16="http://schemas.microsoft.com/office/drawing/2014/main" id="{1F678142-FC6C-4E09-BA77-4619B1C8021D}"/>
                </a:ext>
              </a:extLst>
            </p:cNvPr>
            <p:cNvSpPr/>
            <p:nvPr/>
          </p:nvSpPr>
          <p:spPr bwMode="auto">
            <a:xfrm>
              <a:off x="4422977" y="5156935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2" name="Ovál 161">
              <a:extLst>
                <a:ext uri="{FF2B5EF4-FFF2-40B4-BE49-F238E27FC236}">
                  <a16:creationId xmlns:a16="http://schemas.microsoft.com/office/drawing/2014/main" id="{7E63EB09-97D3-4EDD-AA10-7D51510283E1}"/>
                </a:ext>
              </a:extLst>
            </p:cNvPr>
            <p:cNvSpPr/>
            <p:nvPr/>
          </p:nvSpPr>
          <p:spPr bwMode="auto">
            <a:xfrm>
              <a:off x="4476652" y="534567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3" name="Ovál 162">
              <a:extLst>
                <a:ext uri="{FF2B5EF4-FFF2-40B4-BE49-F238E27FC236}">
                  <a16:creationId xmlns:a16="http://schemas.microsoft.com/office/drawing/2014/main" id="{65C2F6EA-3F4E-480D-A356-F6B4FA43E232}"/>
                </a:ext>
              </a:extLst>
            </p:cNvPr>
            <p:cNvSpPr/>
            <p:nvPr/>
          </p:nvSpPr>
          <p:spPr bwMode="auto">
            <a:xfrm>
              <a:off x="4591229" y="524309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4" name="Ovál 163">
              <a:extLst>
                <a:ext uri="{FF2B5EF4-FFF2-40B4-BE49-F238E27FC236}">
                  <a16:creationId xmlns:a16="http://schemas.microsoft.com/office/drawing/2014/main" id="{D15A70E9-7BB1-4393-8A24-729C328F68C1}"/>
                </a:ext>
              </a:extLst>
            </p:cNvPr>
            <p:cNvSpPr/>
            <p:nvPr/>
          </p:nvSpPr>
          <p:spPr bwMode="auto">
            <a:xfrm>
              <a:off x="4742966" y="5395729"/>
              <a:ext cx="46450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5" name="Ovál 164">
              <a:extLst>
                <a:ext uri="{FF2B5EF4-FFF2-40B4-BE49-F238E27FC236}">
                  <a16:creationId xmlns:a16="http://schemas.microsoft.com/office/drawing/2014/main" id="{07722462-9568-476C-83AC-8E8BC6EDCB80}"/>
                </a:ext>
              </a:extLst>
            </p:cNvPr>
            <p:cNvSpPr/>
            <p:nvPr/>
          </p:nvSpPr>
          <p:spPr bwMode="auto">
            <a:xfrm>
              <a:off x="4895735" y="5547539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6" name="Ovál 165">
              <a:extLst>
                <a:ext uri="{FF2B5EF4-FFF2-40B4-BE49-F238E27FC236}">
                  <a16:creationId xmlns:a16="http://schemas.microsoft.com/office/drawing/2014/main" id="{450D04BD-BE88-4D6D-A715-30D74193DB38}"/>
                </a:ext>
              </a:extLst>
            </p:cNvPr>
            <p:cNvSpPr/>
            <p:nvPr/>
          </p:nvSpPr>
          <p:spPr bwMode="auto">
            <a:xfrm>
              <a:off x="4566455" y="5502407"/>
              <a:ext cx="46450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 dirty="0">
                <a:solidFill>
                  <a:schemeClr val="tx1"/>
                </a:solidFill>
              </a:endParaRPr>
            </a:p>
          </p:txBody>
        </p:sp>
        <p:sp>
          <p:nvSpPr>
            <p:cNvPr id="167" name="Ovál 166">
              <a:extLst>
                <a:ext uri="{FF2B5EF4-FFF2-40B4-BE49-F238E27FC236}">
                  <a16:creationId xmlns:a16="http://schemas.microsoft.com/office/drawing/2014/main" id="{ED441FAF-8B0C-4BF6-9ED7-587C89016737}"/>
                </a:ext>
              </a:extLst>
            </p:cNvPr>
            <p:cNvSpPr/>
            <p:nvPr/>
          </p:nvSpPr>
          <p:spPr bwMode="auto">
            <a:xfrm>
              <a:off x="4941153" y="5184015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8" name="Ovál 167">
              <a:extLst>
                <a:ext uri="{FF2B5EF4-FFF2-40B4-BE49-F238E27FC236}">
                  <a16:creationId xmlns:a16="http://schemas.microsoft.com/office/drawing/2014/main" id="{5EE941D9-F76F-4A9A-A483-5EE3BDD73A5B}"/>
                </a:ext>
              </a:extLst>
            </p:cNvPr>
            <p:cNvSpPr/>
            <p:nvPr/>
          </p:nvSpPr>
          <p:spPr bwMode="auto">
            <a:xfrm>
              <a:off x="3480555" y="5799463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9" name="Ovál 168">
              <a:extLst>
                <a:ext uri="{FF2B5EF4-FFF2-40B4-BE49-F238E27FC236}">
                  <a16:creationId xmlns:a16="http://schemas.microsoft.com/office/drawing/2014/main" id="{5F07210B-CDBA-4F28-BEC5-89E0354191E1}"/>
                </a:ext>
              </a:extLst>
            </p:cNvPr>
            <p:cNvSpPr/>
            <p:nvPr/>
          </p:nvSpPr>
          <p:spPr bwMode="auto">
            <a:xfrm>
              <a:off x="3678742" y="5587749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0" name="Ovál 169">
              <a:extLst>
                <a:ext uri="{FF2B5EF4-FFF2-40B4-BE49-F238E27FC236}">
                  <a16:creationId xmlns:a16="http://schemas.microsoft.com/office/drawing/2014/main" id="{564FDA88-C277-442B-A300-E71DC6892662}"/>
                </a:ext>
              </a:extLst>
            </p:cNvPr>
            <p:cNvSpPr/>
            <p:nvPr/>
          </p:nvSpPr>
          <p:spPr bwMode="auto">
            <a:xfrm>
              <a:off x="3855253" y="5799463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1" name="Ovál 170">
              <a:extLst>
                <a:ext uri="{FF2B5EF4-FFF2-40B4-BE49-F238E27FC236}">
                  <a16:creationId xmlns:a16="http://schemas.microsoft.com/office/drawing/2014/main" id="{9822D9BA-D3AC-4160-9915-F81AA275AEF1}"/>
                </a:ext>
              </a:extLst>
            </p:cNvPr>
            <p:cNvSpPr/>
            <p:nvPr/>
          </p:nvSpPr>
          <p:spPr bwMode="auto">
            <a:xfrm>
              <a:off x="3855253" y="543511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2" name="Ovál 171">
              <a:extLst>
                <a:ext uri="{FF2B5EF4-FFF2-40B4-BE49-F238E27FC236}">
                  <a16:creationId xmlns:a16="http://schemas.microsoft.com/office/drawing/2014/main" id="{68BB87FC-A3DB-4289-AF87-F5379222CC29}"/>
                </a:ext>
              </a:extLst>
            </p:cNvPr>
            <p:cNvSpPr/>
            <p:nvPr/>
          </p:nvSpPr>
          <p:spPr bwMode="auto">
            <a:xfrm>
              <a:off x="3908929" y="5623855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3" name="Ovál 172">
              <a:extLst>
                <a:ext uri="{FF2B5EF4-FFF2-40B4-BE49-F238E27FC236}">
                  <a16:creationId xmlns:a16="http://schemas.microsoft.com/office/drawing/2014/main" id="{FE106095-6166-486C-8AF1-7774E288A285}"/>
                </a:ext>
              </a:extLst>
            </p:cNvPr>
            <p:cNvSpPr/>
            <p:nvPr/>
          </p:nvSpPr>
          <p:spPr bwMode="auto">
            <a:xfrm>
              <a:off x="4023505" y="5521280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4" name="Ovál 173">
              <a:extLst>
                <a:ext uri="{FF2B5EF4-FFF2-40B4-BE49-F238E27FC236}">
                  <a16:creationId xmlns:a16="http://schemas.microsoft.com/office/drawing/2014/main" id="{8F3134E7-B9E4-4A56-9134-C2F33F2CBFC1}"/>
                </a:ext>
              </a:extLst>
            </p:cNvPr>
            <p:cNvSpPr/>
            <p:nvPr/>
          </p:nvSpPr>
          <p:spPr bwMode="auto">
            <a:xfrm>
              <a:off x="4137050" y="5791257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5" name="Ovál 174">
              <a:extLst>
                <a:ext uri="{FF2B5EF4-FFF2-40B4-BE49-F238E27FC236}">
                  <a16:creationId xmlns:a16="http://schemas.microsoft.com/office/drawing/2014/main" id="{E91C2E86-1914-47CD-BF85-2CBD70B81F59}"/>
                </a:ext>
              </a:extLst>
            </p:cNvPr>
            <p:cNvSpPr/>
            <p:nvPr/>
          </p:nvSpPr>
          <p:spPr bwMode="auto">
            <a:xfrm>
              <a:off x="3927509" y="582572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6" name="Ovál 175">
              <a:extLst>
                <a:ext uri="{FF2B5EF4-FFF2-40B4-BE49-F238E27FC236}">
                  <a16:creationId xmlns:a16="http://schemas.microsoft.com/office/drawing/2014/main" id="{52945AFE-0B4F-42CC-99E6-0D7B6A5DAE1B}"/>
                </a:ext>
              </a:extLst>
            </p:cNvPr>
            <p:cNvSpPr/>
            <p:nvPr/>
          </p:nvSpPr>
          <p:spPr bwMode="auto">
            <a:xfrm>
              <a:off x="4073052" y="5403114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7" name="Ovál 176">
              <a:extLst>
                <a:ext uri="{FF2B5EF4-FFF2-40B4-BE49-F238E27FC236}">
                  <a16:creationId xmlns:a16="http://schemas.microsoft.com/office/drawing/2014/main" id="{6D041C40-33DD-489D-81DE-338F2442679C}"/>
                </a:ext>
              </a:extLst>
            </p:cNvPr>
            <p:cNvSpPr/>
            <p:nvPr/>
          </p:nvSpPr>
          <p:spPr bwMode="auto">
            <a:xfrm>
              <a:off x="4941153" y="5237353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8" name="Ovál 177">
              <a:extLst>
                <a:ext uri="{FF2B5EF4-FFF2-40B4-BE49-F238E27FC236}">
                  <a16:creationId xmlns:a16="http://schemas.microsoft.com/office/drawing/2014/main" id="{A09F1A76-226A-43BA-8DD7-098869164446}"/>
                </a:ext>
              </a:extLst>
            </p:cNvPr>
            <p:cNvSpPr/>
            <p:nvPr/>
          </p:nvSpPr>
          <p:spPr bwMode="auto">
            <a:xfrm>
              <a:off x="5117663" y="544906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9" name="Ovál 178">
              <a:extLst>
                <a:ext uri="{FF2B5EF4-FFF2-40B4-BE49-F238E27FC236}">
                  <a16:creationId xmlns:a16="http://schemas.microsoft.com/office/drawing/2014/main" id="{D1E407CA-3A8F-4800-9D6B-4C505CFA37DA}"/>
                </a:ext>
              </a:extLst>
            </p:cNvPr>
            <p:cNvSpPr/>
            <p:nvPr/>
          </p:nvSpPr>
          <p:spPr bwMode="auto">
            <a:xfrm>
              <a:off x="5117663" y="5085543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0" name="Ovál 179">
              <a:extLst>
                <a:ext uri="{FF2B5EF4-FFF2-40B4-BE49-F238E27FC236}">
                  <a16:creationId xmlns:a16="http://schemas.microsoft.com/office/drawing/2014/main" id="{17CC50F9-E007-4544-B24D-849E545A7BCC}"/>
                </a:ext>
              </a:extLst>
            </p:cNvPr>
            <p:cNvSpPr/>
            <p:nvPr/>
          </p:nvSpPr>
          <p:spPr bwMode="auto">
            <a:xfrm>
              <a:off x="5171339" y="5274280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1" name="Ovál 180">
              <a:extLst>
                <a:ext uri="{FF2B5EF4-FFF2-40B4-BE49-F238E27FC236}">
                  <a16:creationId xmlns:a16="http://schemas.microsoft.com/office/drawing/2014/main" id="{868B0AE2-839D-4768-A61F-CFB49FB1B4A9}"/>
                </a:ext>
              </a:extLst>
            </p:cNvPr>
            <p:cNvSpPr/>
            <p:nvPr/>
          </p:nvSpPr>
          <p:spPr bwMode="auto">
            <a:xfrm>
              <a:off x="5037150" y="5323516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2" name="Ovál 181">
              <a:extLst>
                <a:ext uri="{FF2B5EF4-FFF2-40B4-BE49-F238E27FC236}">
                  <a16:creationId xmlns:a16="http://schemas.microsoft.com/office/drawing/2014/main" id="{7324530F-BED2-4785-9F24-77B0A1BAD059}"/>
                </a:ext>
              </a:extLst>
            </p:cNvPr>
            <p:cNvSpPr/>
            <p:nvPr/>
          </p:nvSpPr>
          <p:spPr bwMode="auto">
            <a:xfrm>
              <a:off x="4918444" y="503794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3" name="Ovál 182">
              <a:extLst>
                <a:ext uri="{FF2B5EF4-FFF2-40B4-BE49-F238E27FC236}">
                  <a16:creationId xmlns:a16="http://schemas.microsoft.com/office/drawing/2014/main" id="{19FDF974-1241-4C41-B382-0CA41783B608}"/>
                </a:ext>
              </a:extLst>
            </p:cNvPr>
            <p:cNvSpPr/>
            <p:nvPr/>
          </p:nvSpPr>
          <p:spPr bwMode="auto">
            <a:xfrm>
              <a:off x="5235337" y="511180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</p:grp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EB969B6D-F244-46DC-B688-681AB1010711}"/>
              </a:ext>
            </a:extLst>
          </p:cNvPr>
          <p:cNvCxnSpPr/>
          <p:nvPr/>
        </p:nvCxnSpPr>
        <p:spPr bwMode="auto">
          <a:xfrm flipV="1">
            <a:off x="395288" y="2557463"/>
            <a:ext cx="5472112" cy="294481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3585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B381D90-760D-4641-8958-2E9B32620C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cxnSp>
        <p:nvCxnSpPr>
          <p:cNvPr id="12291" name="Přímá spojnice 5">
            <a:extLst>
              <a:ext uri="{FF2B5EF4-FFF2-40B4-BE49-F238E27FC236}">
                <a16:creationId xmlns:a16="http://schemas.microsoft.com/office/drawing/2014/main" id="{953D9655-900F-4B3F-988B-F5AF28907AD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66738" y="2349500"/>
            <a:ext cx="7937" cy="38163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2" name="Přímá spojnice 9">
            <a:extLst>
              <a:ext uri="{FF2B5EF4-FFF2-40B4-BE49-F238E27FC236}">
                <a16:creationId xmlns:a16="http://schemas.microsoft.com/office/drawing/2014/main" id="{F0C210A0-6CB3-44B0-80F5-9643B8BE862B}"/>
              </a:ext>
            </a:extLst>
          </p:cNvPr>
          <p:cNvCxnSpPr>
            <a:cxnSpLocks/>
          </p:cNvCxnSpPr>
          <p:nvPr/>
        </p:nvCxnSpPr>
        <p:spPr bwMode="auto">
          <a:xfrm flipH="1">
            <a:off x="566738" y="6165850"/>
            <a:ext cx="796607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2293" name="Skupina 185">
            <a:extLst>
              <a:ext uri="{FF2B5EF4-FFF2-40B4-BE49-F238E27FC236}">
                <a16:creationId xmlns:a16="http://schemas.microsoft.com/office/drawing/2014/main" id="{5BAA9FFD-1087-41AE-9F2F-6B4DD3A193AF}"/>
              </a:ext>
            </a:extLst>
          </p:cNvPr>
          <p:cNvGrpSpPr>
            <a:grpSpLocks/>
          </p:cNvGrpSpPr>
          <p:nvPr/>
        </p:nvGrpSpPr>
        <p:grpSpPr bwMode="auto">
          <a:xfrm>
            <a:off x="862013" y="4122738"/>
            <a:ext cx="3433762" cy="1676400"/>
            <a:chOff x="1048696" y="5109956"/>
            <a:chExt cx="2232248" cy="866706"/>
          </a:xfrm>
        </p:grpSpPr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A3E45BA5-A82E-47A8-8237-55473B7F7693}"/>
                </a:ext>
              </a:extLst>
            </p:cNvPr>
            <p:cNvSpPr/>
            <p:nvPr/>
          </p:nvSpPr>
          <p:spPr bwMode="auto">
            <a:xfrm rot="4350790">
              <a:off x="1732698" y="4428416"/>
              <a:ext cx="864244" cy="2232248"/>
            </a:xfrm>
            <a:prstGeom prst="ellipse">
              <a:avLst/>
            </a:pr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2" name="Ovál 11">
              <a:extLst>
                <a:ext uri="{FF2B5EF4-FFF2-40B4-BE49-F238E27FC236}">
                  <a16:creationId xmlns:a16="http://schemas.microsoft.com/office/drawing/2014/main" id="{C6C7CD60-65B5-4AFE-8DB8-EF62D87B5347}"/>
                </a:ext>
              </a:extLst>
            </p:cNvPr>
            <p:cNvSpPr/>
            <p:nvPr/>
          </p:nvSpPr>
          <p:spPr bwMode="auto">
            <a:xfrm>
              <a:off x="1381005" y="5566290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3" name="Ovál 12">
              <a:extLst>
                <a:ext uri="{FF2B5EF4-FFF2-40B4-BE49-F238E27FC236}">
                  <a16:creationId xmlns:a16="http://schemas.microsoft.com/office/drawing/2014/main" id="{72E18C76-A20B-457A-AC41-7A91653E39C7}"/>
                </a:ext>
              </a:extLst>
            </p:cNvPr>
            <p:cNvSpPr/>
            <p:nvPr/>
          </p:nvSpPr>
          <p:spPr bwMode="auto">
            <a:xfrm>
              <a:off x="1532711" y="5718948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" name="Ovál 13">
              <a:extLst>
                <a:ext uri="{FF2B5EF4-FFF2-40B4-BE49-F238E27FC236}">
                  <a16:creationId xmlns:a16="http://schemas.microsoft.com/office/drawing/2014/main" id="{30750B66-6D00-47B1-AFC3-B425C7AA3B13}"/>
                </a:ext>
              </a:extLst>
            </p:cNvPr>
            <p:cNvSpPr/>
            <p:nvPr/>
          </p:nvSpPr>
          <p:spPr bwMode="auto">
            <a:xfrm>
              <a:off x="1756658" y="5823183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" name="Ovál 14">
              <a:extLst>
                <a:ext uri="{FF2B5EF4-FFF2-40B4-BE49-F238E27FC236}">
                  <a16:creationId xmlns:a16="http://schemas.microsoft.com/office/drawing/2014/main" id="{36EDD80D-0217-42E3-B5A0-84175F742310}"/>
                </a:ext>
              </a:extLst>
            </p:cNvPr>
            <p:cNvSpPr/>
            <p:nvPr/>
          </p:nvSpPr>
          <p:spPr bwMode="auto">
            <a:xfrm>
              <a:off x="1356236" y="5825645"/>
              <a:ext cx="46440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" name="Ovál 15">
              <a:extLst>
                <a:ext uri="{FF2B5EF4-FFF2-40B4-BE49-F238E27FC236}">
                  <a16:creationId xmlns:a16="http://schemas.microsoft.com/office/drawing/2014/main" id="{FAFD264B-FC7D-45A6-A0C3-F8083B542985}"/>
                </a:ext>
              </a:extLst>
            </p:cNvPr>
            <p:cNvSpPr/>
            <p:nvPr/>
          </p:nvSpPr>
          <p:spPr bwMode="auto">
            <a:xfrm>
              <a:off x="1730858" y="5507196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" name="Ovál 16">
              <a:extLst>
                <a:ext uri="{FF2B5EF4-FFF2-40B4-BE49-F238E27FC236}">
                  <a16:creationId xmlns:a16="http://schemas.microsoft.com/office/drawing/2014/main" id="{7AAC672E-3C7B-42B5-A55B-145E3EA9C641}"/>
                </a:ext>
              </a:extLst>
            </p:cNvPr>
            <p:cNvSpPr/>
            <p:nvPr/>
          </p:nvSpPr>
          <p:spPr bwMode="auto">
            <a:xfrm>
              <a:off x="1907332" y="5718948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" name="Ovál 17">
              <a:extLst>
                <a:ext uri="{FF2B5EF4-FFF2-40B4-BE49-F238E27FC236}">
                  <a16:creationId xmlns:a16="http://schemas.microsoft.com/office/drawing/2014/main" id="{1ACD979F-3B67-45A6-9116-69D165F8FA51}"/>
                </a:ext>
              </a:extLst>
            </p:cNvPr>
            <p:cNvSpPr/>
            <p:nvPr/>
          </p:nvSpPr>
          <p:spPr bwMode="auto">
            <a:xfrm>
              <a:off x="1907332" y="5354538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9" name="Ovál 18">
              <a:extLst>
                <a:ext uri="{FF2B5EF4-FFF2-40B4-BE49-F238E27FC236}">
                  <a16:creationId xmlns:a16="http://schemas.microsoft.com/office/drawing/2014/main" id="{A6FB8D39-AC2B-40D3-8ABE-6A00A5FBCED5}"/>
                </a:ext>
              </a:extLst>
            </p:cNvPr>
            <p:cNvSpPr/>
            <p:nvPr/>
          </p:nvSpPr>
          <p:spPr bwMode="auto">
            <a:xfrm>
              <a:off x="1960997" y="5543309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0" name="Ovál 19">
              <a:extLst>
                <a:ext uri="{FF2B5EF4-FFF2-40B4-BE49-F238E27FC236}">
                  <a16:creationId xmlns:a16="http://schemas.microsoft.com/office/drawing/2014/main" id="{A704C3A1-51E3-41B4-B2F2-928905284D6B}"/>
                </a:ext>
              </a:extLst>
            </p:cNvPr>
            <p:cNvSpPr/>
            <p:nvPr/>
          </p:nvSpPr>
          <p:spPr bwMode="auto">
            <a:xfrm>
              <a:off x="2075551" y="5440716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1" name="Ovál 20">
              <a:extLst>
                <a:ext uri="{FF2B5EF4-FFF2-40B4-BE49-F238E27FC236}">
                  <a16:creationId xmlns:a16="http://schemas.microsoft.com/office/drawing/2014/main" id="{A0E81DCC-7A7D-49B2-8296-F5D315CDD6D2}"/>
                </a:ext>
              </a:extLst>
            </p:cNvPr>
            <p:cNvSpPr/>
            <p:nvPr/>
          </p:nvSpPr>
          <p:spPr bwMode="auto">
            <a:xfrm>
              <a:off x="2228289" y="5593374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2" name="Ovál 21">
              <a:extLst>
                <a:ext uri="{FF2B5EF4-FFF2-40B4-BE49-F238E27FC236}">
                  <a16:creationId xmlns:a16="http://schemas.microsoft.com/office/drawing/2014/main" id="{EAC15B7A-A723-4348-B7A0-7E3BCA292301}"/>
                </a:ext>
              </a:extLst>
            </p:cNvPr>
            <p:cNvSpPr/>
            <p:nvPr/>
          </p:nvSpPr>
          <p:spPr bwMode="auto">
            <a:xfrm>
              <a:off x="2381027" y="5745212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3" name="Ovál 22">
              <a:extLst>
                <a:ext uri="{FF2B5EF4-FFF2-40B4-BE49-F238E27FC236}">
                  <a16:creationId xmlns:a16="http://schemas.microsoft.com/office/drawing/2014/main" id="{247599AF-287A-491F-ABCF-DC02545B3B5E}"/>
                </a:ext>
              </a:extLst>
            </p:cNvPr>
            <p:cNvSpPr/>
            <p:nvPr/>
          </p:nvSpPr>
          <p:spPr bwMode="auto">
            <a:xfrm>
              <a:off x="2051815" y="5700071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4" name="Ovál 23">
              <a:extLst>
                <a:ext uri="{FF2B5EF4-FFF2-40B4-BE49-F238E27FC236}">
                  <a16:creationId xmlns:a16="http://schemas.microsoft.com/office/drawing/2014/main" id="{2F3D5AE9-5B72-4711-82DB-5ADA325EC056}"/>
                </a:ext>
              </a:extLst>
            </p:cNvPr>
            <p:cNvSpPr/>
            <p:nvPr/>
          </p:nvSpPr>
          <p:spPr bwMode="auto">
            <a:xfrm>
              <a:off x="2426436" y="5381622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5" name="Ovál 24">
              <a:extLst>
                <a:ext uri="{FF2B5EF4-FFF2-40B4-BE49-F238E27FC236}">
                  <a16:creationId xmlns:a16="http://schemas.microsoft.com/office/drawing/2014/main" id="{709CC046-7466-474B-97FB-F20EA074389B}"/>
                </a:ext>
              </a:extLst>
            </p:cNvPr>
            <p:cNvSpPr/>
            <p:nvPr/>
          </p:nvSpPr>
          <p:spPr bwMode="auto">
            <a:xfrm>
              <a:off x="2602911" y="5593374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6" name="Ovál 25">
              <a:extLst>
                <a:ext uri="{FF2B5EF4-FFF2-40B4-BE49-F238E27FC236}">
                  <a16:creationId xmlns:a16="http://schemas.microsoft.com/office/drawing/2014/main" id="{AA1BFE1B-88BC-4D5F-B6A3-5DC9822E40A2}"/>
                </a:ext>
              </a:extLst>
            </p:cNvPr>
            <p:cNvSpPr/>
            <p:nvPr/>
          </p:nvSpPr>
          <p:spPr bwMode="auto">
            <a:xfrm>
              <a:off x="2602911" y="5228964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7" name="Ovál 26">
              <a:extLst>
                <a:ext uri="{FF2B5EF4-FFF2-40B4-BE49-F238E27FC236}">
                  <a16:creationId xmlns:a16="http://schemas.microsoft.com/office/drawing/2014/main" id="{33128B06-9ABE-42BC-8FFE-DBAB8FA074EF}"/>
                </a:ext>
              </a:extLst>
            </p:cNvPr>
            <p:cNvSpPr/>
            <p:nvPr/>
          </p:nvSpPr>
          <p:spPr bwMode="auto">
            <a:xfrm>
              <a:off x="2656575" y="5417735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8" name="Ovál 27">
              <a:extLst>
                <a:ext uri="{FF2B5EF4-FFF2-40B4-BE49-F238E27FC236}">
                  <a16:creationId xmlns:a16="http://schemas.microsoft.com/office/drawing/2014/main" id="{93A15CAA-25D0-42AD-BD2B-7100AD8CA95D}"/>
                </a:ext>
              </a:extLst>
            </p:cNvPr>
            <p:cNvSpPr/>
            <p:nvPr/>
          </p:nvSpPr>
          <p:spPr bwMode="auto">
            <a:xfrm>
              <a:off x="1979573" y="5745212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29" name="Ovál 28">
              <a:extLst>
                <a:ext uri="{FF2B5EF4-FFF2-40B4-BE49-F238E27FC236}">
                  <a16:creationId xmlns:a16="http://schemas.microsoft.com/office/drawing/2014/main" id="{8D355F85-2F7F-497E-8525-671DAC5CC441}"/>
                </a:ext>
              </a:extLst>
            </p:cNvPr>
            <p:cNvSpPr/>
            <p:nvPr/>
          </p:nvSpPr>
          <p:spPr bwMode="auto">
            <a:xfrm>
              <a:off x="2024982" y="5381622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0" name="Ovál 29">
              <a:extLst>
                <a:ext uri="{FF2B5EF4-FFF2-40B4-BE49-F238E27FC236}">
                  <a16:creationId xmlns:a16="http://schemas.microsoft.com/office/drawing/2014/main" id="{89EA1F73-B5E0-4706-86C6-9A5BB81321FE}"/>
                </a:ext>
              </a:extLst>
            </p:cNvPr>
            <p:cNvSpPr/>
            <p:nvPr/>
          </p:nvSpPr>
          <p:spPr bwMode="auto">
            <a:xfrm>
              <a:off x="2201456" y="5593374"/>
              <a:ext cx="46441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1" name="Ovál 30">
              <a:extLst>
                <a:ext uri="{FF2B5EF4-FFF2-40B4-BE49-F238E27FC236}">
                  <a16:creationId xmlns:a16="http://schemas.microsoft.com/office/drawing/2014/main" id="{553FFBED-D221-49A0-9724-DC43ECAECA07}"/>
                </a:ext>
              </a:extLst>
            </p:cNvPr>
            <p:cNvSpPr/>
            <p:nvPr/>
          </p:nvSpPr>
          <p:spPr bwMode="auto">
            <a:xfrm>
              <a:off x="2201456" y="5228964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2" name="Ovál 31">
              <a:extLst>
                <a:ext uri="{FF2B5EF4-FFF2-40B4-BE49-F238E27FC236}">
                  <a16:creationId xmlns:a16="http://schemas.microsoft.com/office/drawing/2014/main" id="{BA38BFD0-5C9C-4EA3-AC9A-08EB843BC96C}"/>
                </a:ext>
              </a:extLst>
            </p:cNvPr>
            <p:cNvSpPr/>
            <p:nvPr/>
          </p:nvSpPr>
          <p:spPr bwMode="auto">
            <a:xfrm>
              <a:off x="2255121" y="5417735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3" name="Ovál 32">
              <a:extLst>
                <a:ext uri="{FF2B5EF4-FFF2-40B4-BE49-F238E27FC236}">
                  <a16:creationId xmlns:a16="http://schemas.microsoft.com/office/drawing/2014/main" id="{ACD0B329-467F-49BA-AC30-33E256D46B86}"/>
                </a:ext>
              </a:extLst>
            </p:cNvPr>
            <p:cNvSpPr/>
            <p:nvPr/>
          </p:nvSpPr>
          <p:spPr bwMode="auto">
            <a:xfrm>
              <a:off x="2369675" y="5315142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4" name="Ovál 33">
              <a:extLst>
                <a:ext uri="{FF2B5EF4-FFF2-40B4-BE49-F238E27FC236}">
                  <a16:creationId xmlns:a16="http://schemas.microsoft.com/office/drawing/2014/main" id="{45F62DAF-9BF1-49A6-A11E-3BEA94763EFB}"/>
                </a:ext>
              </a:extLst>
            </p:cNvPr>
            <p:cNvSpPr/>
            <p:nvPr/>
          </p:nvSpPr>
          <p:spPr bwMode="auto">
            <a:xfrm>
              <a:off x="2522413" y="5467801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5" name="Ovál 34">
              <a:extLst>
                <a:ext uri="{FF2B5EF4-FFF2-40B4-BE49-F238E27FC236}">
                  <a16:creationId xmlns:a16="http://schemas.microsoft.com/office/drawing/2014/main" id="{C9202093-9AC6-47C0-BF70-3F4FB978ACD9}"/>
                </a:ext>
              </a:extLst>
            </p:cNvPr>
            <p:cNvSpPr/>
            <p:nvPr/>
          </p:nvSpPr>
          <p:spPr bwMode="auto">
            <a:xfrm>
              <a:off x="2675152" y="5619638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6" name="Ovál 35">
              <a:extLst>
                <a:ext uri="{FF2B5EF4-FFF2-40B4-BE49-F238E27FC236}">
                  <a16:creationId xmlns:a16="http://schemas.microsoft.com/office/drawing/2014/main" id="{BB7F59F3-5391-4929-A50E-F9E6DCC0AD80}"/>
                </a:ext>
              </a:extLst>
            </p:cNvPr>
            <p:cNvSpPr/>
            <p:nvPr/>
          </p:nvSpPr>
          <p:spPr bwMode="auto">
            <a:xfrm>
              <a:off x="2345938" y="5574497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7" name="Ovál 36">
              <a:extLst>
                <a:ext uri="{FF2B5EF4-FFF2-40B4-BE49-F238E27FC236}">
                  <a16:creationId xmlns:a16="http://schemas.microsoft.com/office/drawing/2014/main" id="{F77D49B7-5DE8-4CBD-8596-3C7E9FB0DF84}"/>
                </a:ext>
              </a:extLst>
            </p:cNvPr>
            <p:cNvSpPr/>
            <p:nvPr/>
          </p:nvSpPr>
          <p:spPr bwMode="auto">
            <a:xfrm>
              <a:off x="2720560" y="5256048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8" name="Ovál 37">
              <a:extLst>
                <a:ext uri="{FF2B5EF4-FFF2-40B4-BE49-F238E27FC236}">
                  <a16:creationId xmlns:a16="http://schemas.microsoft.com/office/drawing/2014/main" id="{9E588A80-050D-4F5E-A16F-84F89826D67F}"/>
                </a:ext>
              </a:extLst>
            </p:cNvPr>
            <p:cNvSpPr/>
            <p:nvPr/>
          </p:nvSpPr>
          <p:spPr bwMode="auto">
            <a:xfrm>
              <a:off x="1259227" y="5870786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39" name="Ovál 38">
              <a:extLst>
                <a:ext uri="{FF2B5EF4-FFF2-40B4-BE49-F238E27FC236}">
                  <a16:creationId xmlns:a16="http://schemas.microsoft.com/office/drawing/2014/main" id="{521025F1-DE12-4741-8F9E-B8E44334B37E}"/>
                </a:ext>
              </a:extLst>
            </p:cNvPr>
            <p:cNvSpPr/>
            <p:nvPr/>
          </p:nvSpPr>
          <p:spPr bwMode="auto">
            <a:xfrm>
              <a:off x="1457374" y="5659855"/>
              <a:ext cx="46440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0" name="Ovál 39">
              <a:extLst>
                <a:ext uri="{FF2B5EF4-FFF2-40B4-BE49-F238E27FC236}">
                  <a16:creationId xmlns:a16="http://schemas.microsoft.com/office/drawing/2014/main" id="{98F56E7C-DC4D-42F6-BB2C-8C5A6A0BBC1D}"/>
                </a:ext>
              </a:extLst>
            </p:cNvPr>
            <p:cNvSpPr/>
            <p:nvPr/>
          </p:nvSpPr>
          <p:spPr bwMode="auto">
            <a:xfrm>
              <a:off x="1633848" y="5870786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1" name="Ovál 40">
              <a:extLst>
                <a:ext uri="{FF2B5EF4-FFF2-40B4-BE49-F238E27FC236}">
                  <a16:creationId xmlns:a16="http://schemas.microsoft.com/office/drawing/2014/main" id="{FC7A3B0B-8A25-414F-9306-5BE7B748C3E2}"/>
                </a:ext>
              </a:extLst>
            </p:cNvPr>
            <p:cNvSpPr/>
            <p:nvPr/>
          </p:nvSpPr>
          <p:spPr bwMode="auto">
            <a:xfrm>
              <a:off x="1633848" y="5507196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2" name="Ovál 41">
              <a:extLst>
                <a:ext uri="{FF2B5EF4-FFF2-40B4-BE49-F238E27FC236}">
                  <a16:creationId xmlns:a16="http://schemas.microsoft.com/office/drawing/2014/main" id="{39B91A5B-1978-470B-9CC8-1992FED54096}"/>
                </a:ext>
              </a:extLst>
            </p:cNvPr>
            <p:cNvSpPr/>
            <p:nvPr/>
          </p:nvSpPr>
          <p:spPr bwMode="auto">
            <a:xfrm>
              <a:off x="1687513" y="5695967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3" name="Ovál 42">
              <a:extLst>
                <a:ext uri="{FF2B5EF4-FFF2-40B4-BE49-F238E27FC236}">
                  <a16:creationId xmlns:a16="http://schemas.microsoft.com/office/drawing/2014/main" id="{C887216F-FA99-467F-A297-F84AE1740FFD}"/>
                </a:ext>
              </a:extLst>
            </p:cNvPr>
            <p:cNvSpPr/>
            <p:nvPr/>
          </p:nvSpPr>
          <p:spPr bwMode="auto">
            <a:xfrm>
              <a:off x="1802067" y="5593374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4" name="Ovál 43">
              <a:extLst>
                <a:ext uri="{FF2B5EF4-FFF2-40B4-BE49-F238E27FC236}">
                  <a16:creationId xmlns:a16="http://schemas.microsoft.com/office/drawing/2014/main" id="{B5193506-5DD4-47B1-9D88-67313BE159C7}"/>
                </a:ext>
              </a:extLst>
            </p:cNvPr>
            <p:cNvSpPr/>
            <p:nvPr/>
          </p:nvSpPr>
          <p:spPr bwMode="auto">
            <a:xfrm>
              <a:off x="1915589" y="5862578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5" name="Ovál 44">
              <a:extLst>
                <a:ext uri="{FF2B5EF4-FFF2-40B4-BE49-F238E27FC236}">
                  <a16:creationId xmlns:a16="http://schemas.microsoft.com/office/drawing/2014/main" id="{1C8508DB-CBCB-4DAE-A785-AF28C4B5690A}"/>
                </a:ext>
              </a:extLst>
            </p:cNvPr>
            <p:cNvSpPr/>
            <p:nvPr/>
          </p:nvSpPr>
          <p:spPr bwMode="auto">
            <a:xfrm>
              <a:off x="1706089" y="5897871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6" name="Ovál 45">
              <a:extLst>
                <a:ext uri="{FF2B5EF4-FFF2-40B4-BE49-F238E27FC236}">
                  <a16:creationId xmlns:a16="http://schemas.microsoft.com/office/drawing/2014/main" id="{8E78D556-94AB-4DE0-B4F6-839FD89C0D33}"/>
                </a:ext>
              </a:extLst>
            </p:cNvPr>
            <p:cNvSpPr/>
            <p:nvPr/>
          </p:nvSpPr>
          <p:spPr bwMode="auto">
            <a:xfrm>
              <a:off x="1852635" y="5475187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7" name="Ovál 46">
              <a:extLst>
                <a:ext uri="{FF2B5EF4-FFF2-40B4-BE49-F238E27FC236}">
                  <a16:creationId xmlns:a16="http://schemas.microsoft.com/office/drawing/2014/main" id="{305B2CB7-BD0A-4A9A-861A-C6D8C61C75AA}"/>
                </a:ext>
              </a:extLst>
            </p:cNvPr>
            <p:cNvSpPr/>
            <p:nvPr/>
          </p:nvSpPr>
          <p:spPr bwMode="auto">
            <a:xfrm>
              <a:off x="2719528" y="5309397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8" name="Ovál 47">
              <a:extLst>
                <a:ext uri="{FF2B5EF4-FFF2-40B4-BE49-F238E27FC236}">
                  <a16:creationId xmlns:a16="http://schemas.microsoft.com/office/drawing/2014/main" id="{9A93FFCA-B601-4886-A857-CEFC2D15C92B}"/>
                </a:ext>
              </a:extLst>
            </p:cNvPr>
            <p:cNvSpPr/>
            <p:nvPr/>
          </p:nvSpPr>
          <p:spPr bwMode="auto">
            <a:xfrm>
              <a:off x="2896003" y="5521149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49" name="Ovál 48">
              <a:extLst>
                <a:ext uri="{FF2B5EF4-FFF2-40B4-BE49-F238E27FC236}">
                  <a16:creationId xmlns:a16="http://schemas.microsoft.com/office/drawing/2014/main" id="{736FF700-999E-482E-8C23-C5625BF9A82B}"/>
                </a:ext>
              </a:extLst>
            </p:cNvPr>
            <p:cNvSpPr/>
            <p:nvPr/>
          </p:nvSpPr>
          <p:spPr bwMode="auto">
            <a:xfrm>
              <a:off x="2896003" y="5157559"/>
              <a:ext cx="46440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0" name="Ovál 49">
              <a:extLst>
                <a:ext uri="{FF2B5EF4-FFF2-40B4-BE49-F238E27FC236}">
                  <a16:creationId xmlns:a16="http://schemas.microsoft.com/office/drawing/2014/main" id="{1B53A912-61DE-4BA3-95AF-EC62789E9E16}"/>
                </a:ext>
              </a:extLst>
            </p:cNvPr>
            <p:cNvSpPr/>
            <p:nvPr/>
          </p:nvSpPr>
          <p:spPr bwMode="auto">
            <a:xfrm>
              <a:off x="2949668" y="5345509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1" name="Ovál 50">
              <a:extLst>
                <a:ext uri="{FF2B5EF4-FFF2-40B4-BE49-F238E27FC236}">
                  <a16:creationId xmlns:a16="http://schemas.microsoft.com/office/drawing/2014/main" id="{4DAC0FC6-9EB2-4426-8217-2F4A6B8F7583}"/>
                </a:ext>
              </a:extLst>
            </p:cNvPr>
            <p:cNvSpPr/>
            <p:nvPr/>
          </p:nvSpPr>
          <p:spPr bwMode="auto">
            <a:xfrm>
              <a:off x="2815506" y="5395575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2" name="Ovál 51">
              <a:extLst>
                <a:ext uri="{FF2B5EF4-FFF2-40B4-BE49-F238E27FC236}">
                  <a16:creationId xmlns:a16="http://schemas.microsoft.com/office/drawing/2014/main" id="{2417253E-5C16-430B-A1A2-D9E4E4A81580}"/>
                </a:ext>
              </a:extLst>
            </p:cNvPr>
            <p:cNvSpPr/>
            <p:nvPr/>
          </p:nvSpPr>
          <p:spPr bwMode="auto">
            <a:xfrm>
              <a:off x="2697856" y="5109956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3" name="Ovál 52">
              <a:extLst>
                <a:ext uri="{FF2B5EF4-FFF2-40B4-BE49-F238E27FC236}">
                  <a16:creationId xmlns:a16="http://schemas.microsoft.com/office/drawing/2014/main" id="{5EACEA07-F12E-4388-A3CF-F511B3D9F344}"/>
                </a:ext>
              </a:extLst>
            </p:cNvPr>
            <p:cNvSpPr/>
            <p:nvPr/>
          </p:nvSpPr>
          <p:spPr bwMode="auto">
            <a:xfrm>
              <a:off x="3013652" y="5183823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</p:grpSp>
      <p:grpSp>
        <p:nvGrpSpPr>
          <p:cNvPr id="12294" name="Skupina 139">
            <a:extLst>
              <a:ext uri="{FF2B5EF4-FFF2-40B4-BE49-F238E27FC236}">
                <a16:creationId xmlns:a16="http://schemas.microsoft.com/office/drawing/2014/main" id="{D1B2F624-F7D6-4854-A558-70ACC6064676}"/>
              </a:ext>
            </a:extLst>
          </p:cNvPr>
          <p:cNvGrpSpPr>
            <a:grpSpLocks/>
          </p:cNvGrpSpPr>
          <p:nvPr/>
        </p:nvGrpSpPr>
        <p:grpSpPr bwMode="auto">
          <a:xfrm>
            <a:off x="847725" y="3303588"/>
            <a:ext cx="3433763" cy="1676400"/>
            <a:chOff x="1181387" y="4479128"/>
            <a:chExt cx="2232248" cy="866706"/>
          </a:xfrm>
        </p:grpSpPr>
        <p:sp>
          <p:nvSpPr>
            <p:cNvPr id="54" name="Ovál 53">
              <a:extLst>
                <a:ext uri="{FF2B5EF4-FFF2-40B4-BE49-F238E27FC236}">
                  <a16:creationId xmlns:a16="http://schemas.microsoft.com/office/drawing/2014/main" id="{A816EFD3-93D8-4F56-AA1E-FDCBD2E2AFF5}"/>
                </a:ext>
              </a:extLst>
            </p:cNvPr>
            <p:cNvSpPr/>
            <p:nvPr/>
          </p:nvSpPr>
          <p:spPr bwMode="auto">
            <a:xfrm rot="4350790">
              <a:off x="1865389" y="3797588"/>
              <a:ext cx="864244" cy="2232248"/>
            </a:xfrm>
            <a:prstGeom prst="ellipse">
              <a:avLst/>
            </a:pr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5" name="Ovál 54">
              <a:extLst>
                <a:ext uri="{FF2B5EF4-FFF2-40B4-BE49-F238E27FC236}">
                  <a16:creationId xmlns:a16="http://schemas.microsoft.com/office/drawing/2014/main" id="{F75FB98E-C63F-4051-ACFB-4DE4C65E999E}"/>
                </a:ext>
              </a:extLst>
            </p:cNvPr>
            <p:cNvSpPr/>
            <p:nvPr/>
          </p:nvSpPr>
          <p:spPr bwMode="auto">
            <a:xfrm>
              <a:off x="1513696" y="4935462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6" name="Ovál 55">
              <a:extLst>
                <a:ext uri="{FF2B5EF4-FFF2-40B4-BE49-F238E27FC236}">
                  <a16:creationId xmlns:a16="http://schemas.microsoft.com/office/drawing/2014/main" id="{6902A4C9-98B0-45A9-AE44-EDFA536205D3}"/>
                </a:ext>
              </a:extLst>
            </p:cNvPr>
            <p:cNvSpPr/>
            <p:nvPr/>
          </p:nvSpPr>
          <p:spPr bwMode="auto">
            <a:xfrm>
              <a:off x="1665402" y="5088120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7" name="Ovál 56">
              <a:extLst>
                <a:ext uri="{FF2B5EF4-FFF2-40B4-BE49-F238E27FC236}">
                  <a16:creationId xmlns:a16="http://schemas.microsoft.com/office/drawing/2014/main" id="{82F0F02F-E395-42A4-A8E1-EFEF26A60615}"/>
                </a:ext>
              </a:extLst>
            </p:cNvPr>
            <p:cNvSpPr/>
            <p:nvPr/>
          </p:nvSpPr>
          <p:spPr bwMode="auto">
            <a:xfrm>
              <a:off x="1889349" y="5192355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8" name="Ovál 57">
              <a:extLst>
                <a:ext uri="{FF2B5EF4-FFF2-40B4-BE49-F238E27FC236}">
                  <a16:creationId xmlns:a16="http://schemas.microsoft.com/office/drawing/2014/main" id="{08D23193-0910-44D5-AEE2-E0FF55B43312}"/>
                </a:ext>
              </a:extLst>
            </p:cNvPr>
            <p:cNvSpPr/>
            <p:nvPr/>
          </p:nvSpPr>
          <p:spPr bwMode="auto">
            <a:xfrm>
              <a:off x="1488927" y="5194817"/>
              <a:ext cx="46441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59" name="Ovál 58">
              <a:extLst>
                <a:ext uri="{FF2B5EF4-FFF2-40B4-BE49-F238E27FC236}">
                  <a16:creationId xmlns:a16="http://schemas.microsoft.com/office/drawing/2014/main" id="{D4318963-124E-4498-96FB-240B25DC604F}"/>
                </a:ext>
              </a:extLst>
            </p:cNvPr>
            <p:cNvSpPr/>
            <p:nvPr/>
          </p:nvSpPr>
          <p:spPr bwMode="auto">
            <a:xfrm>
              <a:off x="1863549" y="4876368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0" name="Ovál 59">
              <a:extLst>
                <a:ext uri="{FF2B5EF4-FFF2-40B4-BE49-F238E27FC236}">
                  <a16:creationId xmlns:a16="http://schemas.microsoft.com/office/drawing/2014/main" id="{4A269C25-855B-46A8-A6C7-CB81952BC259}"/>
                </a:ext>
              </a:extLst>
            </p:cNvPr>
            <p:cNvSpPr/>
            <p:nvPr/>
          </p:nvSpPr>
          <p:spPr bwMode="auto">
            <a:xfrm>
              <a:off x="2040023" y="5088120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1" name="Ovál 60">
              <a:extLst>
                <a:ext uri="{FF2B5EF4-FFF2-40B4-BE49-F238E27FC236}">
                  <a16:creationId xmlns:a16="http://schemas.microsoft.com/office/drawing/2014/main" id="{0D391804-D75A-4790-9E73-0F54453495F2}"/>
                </a:ext>
              </a:extLst>
            </p:cNvPr>
            <p:cNvSpPr/>
            <p:nvPr/>
          </p:nvSpPr>
          <p:spPr bwMode="auto">
            <a:xfrm>
              <a:off x="2040023" y="4723710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2" name="Ovál 61">
              <a:extLst>
                <a:ext uri="{FF2B5EF4-FFF2-40B4-BE49-F238E27FC236}">
                  <a16:creationId xmlns:a16="http://schemas.microsoft.com/office/drawing/2014/main" id="{F7618048-88D1-4EAF-99AB-353B10138F48}"/>
                </a:ext>
              </a:extLst>
            </p:cNvPr>
            <p:cNvSpPr/>
            <p:nvPr/>
          </p:nvSpPr>
          <p:spPr bwMode="auto">
            <a:xfrm>
              <a:off x="2093688" y="4912481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3" name="Ovál 62">
              <a:extLst>
                <a:ext uri="{FF2B5EF4-FFF2-40B4-BE49-F238E27FC236}">
                  <a16:creationId xmlns:a16="http://schemas.microsoft.com/office/drawing/2014/main" id="{D4F494F4-F949-4CFD-A007-02FF3F81EECB}"/>
                </a:ext>
              </a:extLst>
            </p:cNvPr>
            <p:cNvSpPr/>
            <p:nvPr/>
          </p:nvSpPr>
          <p:spPr bwMode="auto">
            <a:xfrm>
              <a:off x="2208242" y="4809888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4" name="Ovál 63">
              <a:extLst>
                <a:ext uri="{FF2B5EF4-FFF2-40B4-BE49-F238E27FC236}">
                  <a16:creationId xmlns:a16="http://schemas.microsoft.com/office/drawing/2014/main" id="{B2CB3763-F864-49F7-A664-481A34C05CBE}"/>
                </a:ext>
              </a:extLst>
            </p:cNvPr>
            <p:cNvSpPr/>
            <p:nvPr/>
          </p:nvSpPr>
          <p:spPr bwMode="auto">
            <a:xfrm>
              <a:off x="2360980" y="4962546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5" name="Ovál 64">
              <a:extLst>
                <a:ext uri="{FF2B5EF4-FFF2-40B4-BE49-F238E27FC236}">
                  <a16:creationId xmlns:a16="http://schemas.microsoft.com/office/drawing/2014/main" id="{B949881A-728A-445A-AF47-7D6D50DD335D}"/>
                </a:ext>
              </a:extLst>
            </p:cNvPr>
            <p:cNvSpPr/>
            <p:nvPr/>
          </p:nvSpPr>
          <p:spPr bwMode="auto">
            <a:xfrm>
              <a:off x="2513718" y="5114384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6" name="Ovál 65">
              <a:extLst>
                <a:ext uri="{FF2B5EF4-FFF2-40B4-BE49-F238E27FC236}">
                  <a16:creationId xmlns:a16="http://schemas.microsoft.com/office/drawing/2014/main" id="{4C4439EA-EF26-4A38-A771-62C26B3BC99A}"/>
                </a:ext>
              </a:extLst>
            </p:cNvPr>
            <p:cNvSpPr/>
            <p:nvPr/>
          </p:nvSpPr>
          <p:spPr bwMode="auto">
            <a:xfrm>
              <a:off x="2184505" y="5069243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7" name="Ovál 66">
              <a:extLst>
                <a:ext uri="{FF2B5EF4-FFF2-40B4-BE49-F238E27FC236}">
                  <a16:creationId xmlns:a16="http://schemas.microsoft.com/office/drawing/2014/main" id="{74E858C9-F96F-44E1-B6D5-A75080387A26}"/>
                </a:ext>
              </a:extLst>
            </p:cNvPr>
            <p:cNvSpPr/>
            <p:nvPr/>
          </p:nvSpPr>
          <p:spPr bwMode="auto">
            <a:xfrm>
              <a:off x="2559127" y="4750794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8" name="Ovál 67">
              <a:extLst>
                <a:ext uri="{FF2B5EF4-FFF2-40B4-BE49-F238E27FC236}">
                  <a16:creationId xmlns:a16="http://schemas.microsoft.com/office/drawing/2014/main" id="{F4637472-9C4F-4518-B2BF-7F79951C5848}"/>
                </a:ext>
              </a:extLst>
            </p:cNvPr>
            <p:cNvSpPr/>
            <p:nvPr/>
          </p:nvSpPr>
          <p:spPr bwMode="auto">
            <a:xfrm>
              <a:off x="2735601" y="4962546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69" name="Ovál 68">
              <a:extLst>
                <a:ext uri="{FF2B5EF4-FFF2-40B4-BE49-F238E27FC236}">
                  <a16:creationId xmlns:a16="http://schemas.microsoft.com/office/drawing/2014/main" id="{154A74A5-7ACC-4ABB-8A3E-3F30949EE493}"/>
                </a:ext>
              </a:extLst>
            </p:cNvPr>
            <p:cNvSpPr/>
            <p:nvPr/>
          </p:nvSpPr>
          <p:spPr bwMode="auto">
            <a:xfrm>
              <a:off x="2735601" y="4598136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0" name="Ovál 69">
              <a:extLst>
                <a:ext uri="{FF2B5EF4-FFF2-40B4-BE49-F238E27FC236}">
                  <a16:creationId xmlns:a16="http://schemas.microsoft.com/office/drawing/2014/main" id="{2E5BC41E-A672-4568-8BCD-751F12968DB0}"/>
                </a:ext>
              </a:extLst>
            </p:cNvPr>
            <p:cNvSpPr/>
            <p:nvPr/>
          </p:nvSpPr>
          <p:spPr bwMode="auto">
            <a:xfrm>
              <a:off x="2789266" y="4786907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1" name="Ovál 70">
              <a:extLst>
                <a:ext uri="{FF2B5EF4-FFF2-40B4-BE49-F238E27FC236}">
                  <a16:creationId xmlns:a16="http://schemas.microsoft.com/office/drawing/2014/main" id="{40D7481B-84F8-44E8-92CD-0281BB8552DA}"/>
                </a:ext>
              </a:extLst>
            </p:cNvPr>
            <p:cNvSpPr/>
            <p:nvPr/>
          </p:nvSpPr>
          <p:spPr bwMode="auto">
            <a:xfrm>
              <a:off x="2112264" y="5114384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2" name="Ovál 71">
              <a:extLst>
                <a:ext uri="{FF2B5EF4-FFF2-40B4-BE49-F238E27FC236}">
                  <a16:creationId xmlns:a16="http://schemas.microsoft.com/office/drawing/2014/main" id="{D943545B-C465-4326-A11A-6FA4A818CF9F}"/>
                </a:ext>
              </a:extLst>
            </p:cNvPr>
            <p:cNvSpPr/>
            <p:nvPr/>
          </p:nvSpPr>
          <p:spPr bwMode="auto">
            <a:xfrm>
              <a:off x="2157673" y="4750794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3" name="Ovál 72">
              <a:extLst>
                <a:ext uri="{FF2B5EF4-FFF2-40B4-BE49-F238E27FC236}">
                  <a16:creationId xmlns:a16="http://schemas.microsoft.com/office/drawing/2014/main" id="{199DF34F-7D64-4BA0-B42A-46884FEA6D27}"/>
                </a:ext>
              </a:extLst>
            </p:cNvPr>
            <p:cNvSpPr/>
            <p:nvPr/>
          </p:nvSpPr>
          <p:spPr bwMode="auto">
            <a:xfrm>
              <a:off x="2334148" y="4962546"/>
              <a:ext cx="46440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4" name="Ovál 73">
              <a:extLst>
                <a:ext uri="{FF2B5EF4-FFF2-40B4-BE49-F238E27FC236}">
                  <a16:creationId xmlns:a16="http://schemas.microsoft.com/office/drawing/2014/main" id="{4341E9B2-BFA4-4C09-9238-8EC972D2818E}"/>
                </a:ext>
              </a:extLst>
            </p:cNvPr>
            <p:cNvSpPr/>
            <p:nvPr/>
          </p:nvSpPr>
          <p:spPr bwMode="auto">
            <a:xfrm>
              <a:off x="2334148" y="4598136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5" name="Ovál 74">
              <a:extLst>
                <a:ext uri="{FF2B5EF4-FFF2-40B4-BE49-F238E27FC236}">
                  <a16:creationId xmlns:a16="http://schemas.microsoft.com/office/drawing/2014/main" id="{C64612DA-3C75-4ABE-8CF4-D2572EDC1503}"/>
                </a:ext>
              </a:extLst>
            </p:cNvPr>
            <p:cNvSpPr/>
            <p:nvPr/>
          </p:nvSpPr>
          <p:spPr bwMode="auto">
            <a:xfrm>
              <a:off x="2387812" y="4786907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6" name="Ovál 75">
              <a:extLst>
                <a:ext uri="{FF2B5EF4-FFF2-40B4-BE49-F238E27FC236}">
                  <a16:creationId xmlns:a16="http://schemas.microsoft.com/office/drawing/2014/main" id="{C38EFE00-774B-469A-AB3D-C52FBBB879FD}"/>
                </a:ext>
              </a:extLst>
            </p:cNvPr>
            <p:cNvSpPr/>
            <p:nvPr/>
          </p:nvSpPr>
          <p:spPr bwMode="auto">
            <a:xfrm>
              <a:off x="2502366" y="4684314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7" name="Ovál 76">
              <a:extLst>
                <a:ext uri="{FF2B5EF4-FFF2-40B4-BE49-F238E27FC236}">
                  <a16:creationId xmlns:a16="http://schemas.microsoft.com/office/drawing/2014/main" id="{BFCABB88-D7DC-4CC8-87B6-13C02F968044}"/>
                </a:ext>
              </a:extLst>
            </p:cNvPr>
            <p:cNvSpPr/>
            <p:nvPr/>
          </p:nvSpPr>
          <p:spPr bwMode="auto">
            <a:xfrm>
              <a:off x="2655104" y="4836973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8" name="Ovál 77">
              <a:extLst>
                <a:ext uri="{FF2B5EF4-FFF2-40B4-BE49-F238E27FC236}">
                  <a16:creationId xmlns:a16="http://schemas.microsoft.com/office/drawing/2014/main" id="{6646AF1E-D7F5-469B-96D6-D20653EB0827}"/>
                </a:ext>
              </a:extLst>
            </p:cNvPr>
            <p:cNvSpPr/>
            <p:nvPr/>
          </p:nvSpPr>
          <p:spPr bwMode="auto">
            <a:xfrm>
              <a:off x="2807842" y="4988810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79" name="Ovál 78">
              <a:extLst>
                <a:ext uri="{FF2B5EF4-FFF2-40B4-BE49-F238E27FC236}">
                  <a16:creationId xmlns:a16="http://schemas.microsoft.com/office/drawing/2014/main" id="{1E8471AE-0382-434C-88C1-07D23D31A9A5}"/>
                </a:ext>
              </a:extLst>
            </p:cNvPr>
            <p:cNvSpPr/>
            <p:nvPr/>
          </p:nvSpPr>
          <p:spPr bwMode="auto">
            <a:xfrm>
              <a:off x="2478630" y="4943669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0" name="Ovál 79">
              <a:extLst>
                <a:ext uri="{FF2B5EF4-FFF2-40B4-BE49-F238E27FC236}">
                  <a16:creationId xmlns:a16="http://schemas.microsoft.com/office/drawing/2014/main" id="{9EE01190-9F45-4D33-824D-28B0B0805E5A}"/>
                </a:ext>
              </a:extLst>
            </p:cNvPr>
            <p:cNvSpPr/>
            <p:nvPr/>
          </p:nvSpPr>
          <p:spPr bwMode="auto">
            <a:xfrm>
              <a:off x="2853251" y="4625220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1" name="Ovál 80">
              <a:extLst>
                <a:ext uri="{FF2B5EF4-FFF2-40B4-BE49-F238E27FC236}">
                  <a16:creationId xmlns:a16="http://schemas.microsoft.com/office/drawing/2014/main" id="{17684C76-859A-4A68-BE6F-A5B91D2F14AF}"/>
                </a:ext>
              </a:extLst>
            </p:cNvPr>
            <p:cNvSpPr/>
            <p:nvPr/>
          </p:nvSpPr>
          <p:spPr bwMode="auto">
            <a:xfrm>
              <a:off x="1391918" y="5239958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2" name="Ovál 81">
              <a:extLst>
                <a:ext uri="{FF2B5EF4-FFF2-40B4-BE49-F238E27FC236}">
                  <a16:creationId xmlns:a16="http://schemas.microsoft.com/office/drawing/2014/main" id="{F3E1CAC4-C092-44F6-8904-B0DD292C3243}"/>
                </a:ext>
              </a:extLst>
            </p:cNvPr>
            <p:cNvSpPr/>
            <p:nvPr/>
          </p:nvSpPr>
          <p:spPr bwMode="auto">
            <a:xfrm>
              <a:off x="1590065" y="5029027"/>
              <a:ext cx="46441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3" name="Ovál 82">
              <a:extLst>
                <a:ext uri="{FF2B5EF4-FFF2-40B4-BE49-F238E27FC236}">
                  <a16:creationId xmlns:a16="http://schemas.microsoft.com/office/drawing/2014/main" id="{EC6F87B5-FFF5-4431-B09B-FD3172D188E0}"/>
                </a:ext>
              </a:extLst>
            </p:cNvPr>
            <p:cNvSpPr/>
            <p:nvPr/>
          </p:nvSpPr>
          <p:spPr bwMode="auto">
            <a:xfrm>
              <a:off x="1766540" y="5239958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4" name="Ovál 83">
              <a:extLst>
                <a:ext uri="{FF2B5EF4-FFF2-40B4-BE49-F238E27FC236}">
                  <a16:creationId xmlns:a16="http://schemas.microsoft.com/office/drawing/2014/main" id="{BECE2224-B075-4D90-891B-98FB5EFB3381}"/>
                </a:ext>
              </a:extLst>
            </p:cNvPr>
            <p:cNvSpPr/>
            <p:nvPr/>
          </p:nvSpPr>
          <p:spPr bwMode="auto">
            <a:xfrm>
              <a:off x="1766540" y="4876368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5" name="Ovál 84">
              <a:extLst>
                <a:ext uri="{FF2B5EF4-FFF2-40B4-BE49-F238E27FC236}">
                  <a16:creationId xmlns:a16="http://schemas.microsoft.com/office/drawing/2014/main" id="{F6AA26C7-8C55-46DB-A5D7-36C6647B8818}"/>
                </a:ext>
              </a:extLst>
            </p:cNvPr>
            <p:cNvSpPr/>
            <p:nvPr/>
          </p:nvSpPr>
          <p:spPr bwMode="auto">
            <a:xfrm>
              <a:off x="1820204" y="5065139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6" name="Ovál 85">
              <a:extLst>
                <a:ext uri="{FF2B5EF4-FFF2-40B4-BE49-F238E27FC236}">
                  <a16:creationId xmlns:a16="http://schemas.microsoft.com/office/drawing/2014/main" id="{10870D81-E437-4BD2-A21A-A5CB6574E31F}"/>
                </a:ext>
              </a:extLst>
            </p:cNvPr>
            <p:cNvSpPr/>
            <p:nvPr/>
          </p:nvSpPr>
          <p:spPr bwMode="auto">
            <a:xfrm>
              <a:off x="1934758" y="4962546"/>
              <a:ext cx="45409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7" name="Ovál 86">
              <a:extLst>
                <a:ext uri="{FF2B5EF4-FFF2-40B4-BE49-F238E27FC236}">
                  <a16:creationId xmlns:a16="http://schemas.microsoft.com/office/drawing/2014/main" id="{301FDD44-BB7A-43EB-857E-1B00E1E6CD67}"/>
                </a:ext>
              </a:extLst>
            </p:cNvPr>
            <p:cNvSpPr/>
            <p:nvPr/>
          </p:nvSpPr>
          <p:spPr bwMode="auto">
            <a:xfrm>
              <a:off x="2048279" y="5231750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8" name="Ovál 87">
              <a:extLst>
                <a:ext uri="{FF2B5EF4-FFF2-40B4-BE49-F238E27FC236}">
                  <a16:creationId xmlns:a16="http://schemas.microsoft.com/office/drawing/2014/main" id="{BC4B9AE2-74D3-40B8-96D9-496E28A32D06}"/>
                </a:ext>
              </a:extLst>
            </p:cNvPr>
            <p:cNvSpPr/>
            <p:nvPr/>
          </p:nvSpPr>
          <p:spPr bwMode="auto">
            <a:xfrm>
              <a:off x="1838781" y="5267043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89" name="Ovál 88">
              <a:extLst>
                <a:ext uri="{FF2B5EF4-FFF2-40B4-BE49-F238E27FC236}">
                  <a16:creationId xmlns:a16="http://schemas.microsoft.com/office/drawing/2014/main" id="{2BB556DD-B21A-4402-9226-8E80202EF475}"/>
                </a:ext>
              </a:extLst>
            </p:cNvPr>
            <p:cNvSpPr/>
            <p:nvPr/>
          </p:nvSpPr>
          <p:spPr bwMode="auto">
            <a:xfrm>
              <a:off x="1985327" y="4844359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90" name="Ovál 89">
              <a:extLst>
                <a:ext uri="{FF2B5EF4-FFF2-40B4-BE49-F238E27FC236}">
                  <a16:creationId xmlns:a16="http://schemas.microsoft.com/office/drawing/2014/main" id="{F4D0FC26-2245-4ED1-9375-086FF408697F}"/>
                </a:ext>
              </a:extLst>
            </p:cNvPr>
            <p:cNvSpPr/>
            <p:nvPr/>
          </p:nvSpPr>
          <p:spPr bwMode="auto">
            <a:xfrm>
              <a:off x="2852219" y="4678569"/>
              <a:ext cx="46440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91" name="Ovál 90">
              <a:extLst>
                <a:ext uri="{FF2B5EF4-FFF2-40B4-BE49-F238E27FC236}">
                  <a16:creationId xmlns:a16="http://schemas.microsoft.com/office/drawing/2014/main" id="{0C3A4B83-9843-47AE-89B3-9A45DEDA317A}"/>
                </a:ext>
              </a:extLst>
            </p:cNvPr>
            <p:cNvSpPr/>
            <p:nvPr/>
          </p:nvSpPr>
          <p:spPr bwMode="auto">
            <a:xfrm>
              <a:off x="3028693" y="4890321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92" name="Ovál 91">
              <a:extLst>
                <a:ext uri="{FF2B5EF4-FFF2-40B4-BE49-F238E27FC236}">
                  <a16:creationId xmlns:a16="http://schemas.microsoft.com/office/drawing/2014/main" id="{ADBDAAF5-EBCF-4569-9AF1-D1C73A24A9FE}"/>
                </a:ext>
              </a:extLst>
            </p:cNvPr>
            <p:cNvSpPr/>
            <p:nvPr/>
          </p:nvSpPr>
          <p:spPr bwMode="auto">
            <a:xfrm>
              <a:off x="3028693" y="4526731"/>
              <a:ext cx="46441" cy="45141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93" name="Ovál 92">
              <a:extLst>
                <a:ext uri="{FF2B5EF4-FFF2-40B4-BE49-F238E27FC236}">
                  <a16:creationId xmlns:a16="http://schemas.microsoft.com/office/drawing/2014/main" id="{5BA56D07-292E-46E0-907F-055707BA17A1}"/>
                </a:ext>
              </a:extLst>
            </p:cNvPr>
            <p:cNvSpPr/>
            <p:nvPr/>
          </p:nvSpPr>
          <p:spPr bwMode="auto">
            <a:xfrm>
              <a:off x="3082358" y="4714681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94" name="Ovál 93">
              <a:extLst>
                <a:ext uri="{FF2B5EF4-FFF2-40B4-BE49-F238E27FC236}">
                  <a16:creationId xmlns:a16="http://schemas.microsoft.com/office/drawing/2014/main" id="{22ED5938-2086-4720-8782-04282021E67D}"/>
                </a:ext>
              </a:extLst>
            </p:cNvPr>
            <p:cNvSpPr/>
            <p:nvPr/>
          </p:nvSpPr>
          <p:spPr bwMode="auto">
            <a:xfrm>
              <a:off x="2948196" y="4764747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95" name="Ovál 94">
              <a:extLst>
                <a:ext uri="{FF2B5EF4-FFF2-40B4-BE49-F238E27FC236}">
                  <a16:creationId xmlns:a16="http://schemas.microsoft.com/office/drawing/2014/main" id="{1FD685A7-F6BE-4C84-B698-9969EE316AB5}"/>
                </a:ext>
              </a:extLst>
            </p:cNvPr>
            <p:cNvSpPr/>
            <p:nvPr/>
          </p:nvSpPr>
          <p:spPr bwMode="auto">
            <a:xfrm>
              <a:off x="2830546" y="4479128"/>
              <a:ext cx="45409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96" name="Ovál 95">
              <a:extLst>
                <a:ext uri="{FF2B5EF4-FFF2-40B4-BE49-F238E27FC236}">
                  <a16:creationId xmlns:a16="http://schemas.microsoft.com/office/drawing/2014/main" id="{41AD246B-B04A-43BB-A6A3-2E1233347344}"/>
                </a:ext>
              </a:extLst>
            </p:cNvPr>
            <p:cNvSpPr/>
            <p:nvPr/>
          </p:nvSpPr>
          <p:spPr bwMode="auto">
            <a:xfrm>
              <a:off x="3146343" y="4552995"/>
              <a:ext cx="46441" cy="45962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</p:grpSp>
      <p:grpSp>
        <p:nvGrpSpPr>
          <p:cNvPr id="12295" name="Skupina 184">
            <a:extLst>
              <a:ext uri="{FF2B5EF4-FFF2-40B4-BE49-F238E27FC236}">
                <a16:creationId xmlns:a16="http://schemas.microsoft.com/office/drawing/2014/main" id="{11DCC5EC-B72E-4BDE-B2E9-2A201B9CB11D}"/>
              </a:ext>
            </a:extLst>
          </p:cNvPr>
          <p:cNvGrpSpPr>
            <a:grpSpLocks/>
          </p:cNvGrpSpPr>
          <p:nvPr/>
        </p:nvGrpSpPr>
        <p:grpSpPr bwMode="auto">
          <a:xfrm>
            <a:off x="1444625" y="2557463"/>
            <a:ext cx="3433763" cy="1676400"/>
            <a:chOff x="3269619" y="5037948"/>
            <a:chExt cx="2232248" cy="866706"/>
          </a:xfrm>
        </p:grpSpPr>
        <p:sp>
          <p:nvSpPr>
            <p:cNvPr id="141" name="Ovál 140">
              <a:extLst>
                <a:ext uri="{FF2B5EF4-FFF2-40B4-BE49-F238E27FC236}">
                  <a16:creationId xmlns:a16="http://schemas.microsoft.com/office/drawing/2014/main" id="{5F9F6915-0F28-498B-80B7-717B655C2151}"/>
                </a:ext>
              </a:extLst>
            </p:cNvPr>
            <p:cNvSpPr/>
            <p:nvPr/>
          </p:nvSpPr>
          <p:spPr bwMode="auto">
            <a:xfrm rot="4350790">
              <a:off x="3953621" y="4356408"/>
              <a:ext cx="864244" cy="2232248"/>
            </a:xfrm>
            <a:prstGeom prst="ellipse">
              <a:avLst/>
            </a:pr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grpSp>
          <p:nvGrpSpPr>
            <p:cNvPr id="12300" name="Skupina 183">
              <a:extLst>
                <a:ext uri="{FF2B5EF4-FFF2-40B4-BE49-F238E27FC236}">
                  <a16:creationId xmlns:a16="http://schemas.microsoft.com/office/drawing/2014/main" id="{9A38F950-0B0B-43F2-9C57-4FF6DBE73C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0555" y="5037948"/>
              <a:ext cx="1800200" cy="833728"/>
              <a:chOff x="3480555" y="5037948"/>
              <a:chExt cx="1800200" cy="833728"/>
            </a:xfrm>
          </p:grpSpPr>
          <p:sp>
            <p:nvSpPr>
              <p:cNvPr id="142" name="Ovál 141">
                <a:extLst>
                  <a:ext uri="{FF2B5EF4-FFF2-40B4-BE49-F238E27FC236}">
                    <a16:creationId xmlns:a16="http://schemas.microsoft.com/office/drawing/2014/main" id="{29221505-F039-440E-9F5F-02A91379631D}"/>
                  </a:ext>
                </a:extLst>
              </p:cNvPr>
              <p:cNvSpPr/>
              <p:nvPr/>
            </p:nvSpPr>
            <p:spPr bwMode="auto">
              <a:xfrm>
                <a:off x="3600896" y="5494282"/>
                <a:ext cx="46440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43" name="Ovál 142">
                <a:extLst>
                  <a:ext uri="{FF2B5EF4-FFF2-40B4-BE49-F238E27FC236}">
                    <a16:creationId xmlns:a16="http://schemas.microsoft.com/office/drawing/2014/main" id="{2B728B7A-C5B9-4B6C-8E2D-C30EF11140FA}"/>
                  </a:ext>
                </a:extLst>
              </p:cNvPr>
              <p:cNvSpPr/>
              <p:nvPr/>
            </p:nvSpPr>
            <p:spPr bwMode="auto">
              <a:xfrm>
                <a:off x="3753634" y="5646940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44" name="Ovál 143">
                <a:extLst>
                  <a:ext uri="{FF2B5EF4-FFF2-40B4-BE49-F238E27FC236}">
                    <a16:creationId xmlns:a16="http://schemas.microsoft.com/office/drawing/2014/main" id="{1972DCF7-B3AF-45A5-9E86-1917006B7A5C}"/>
                  </a:ext>
                </a:extLst>
              </p:cNvPr>
              <p:cNvSpPr/>
              <p:nvPr/>
            </p:nvSpPr>
            <p:spPr bwMode="auto">
              <a:xfrm>
                <a:off x="3976549" y="5751175"/>
                <a:ext cx="46440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45" name="Ovál 144">
                <a:extLst>
                  <a:ext uri="{FF2B5EF4-FFF2-40B4-BE49-F238E27FC236}">
                    <a16:creationId xmlns:a16="http://schemas.microsoft.com/office/drawing/2014/main" id="{E13F9BEF-37AA-4579-8C12-A72CA506FD9F}"/>
                  </a:ext>
                </a:extLst>
              </p:cNvPr>
              <p:cNvSpPr/>
              <p:nvPr/>
            </p:nvSpPr>
            <p:spPr bwMode="auto">
              <a:xfrm>
                <a:off x="3577159" y="5753637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Ovál 145">
                <a:extLst>
                  <a:ext uri="{FF2B5EF4-FFF2-40B4-BE49-F238E27FC236}">
                    <a16:creationId xmlns:a16="http://schemas.microsoft.com/office/drawing/2014/main" id="{25D7A26C-4DB7-4F29-8B99-6B7FA27C184F}"/>
                  </a:ext>
                </a:extLst>
              </p:cNvPr>
              <p:cNvSpPr/>
              <p:nvPr/>
            </p:nvSpPr>
            <p:spPr bwMode="auto">
              <a:xfrm>
                <a:off x="3951781" y="5435188"/>
                <a:ext cx="46440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47" name="Ovál 146">
                <a:extLst>
                  <a:ext uri="{FF2B5EF4-FFF2-40B4-BE49-F238E27FC236}">
                    <a16:creationId xmlns:a16="http://schemas.microsoft.com/office/drawing/2014/main" id="{ED51C46E-9E65-4C1F-8095-ACF62E83B346}"/>
                  </a:ext>
                </a:extLst>
              </p:cNvPr>
              <p:cNvSpPr/>
              <p:nvPr/>
            </p:nvSpPr>
            <p:spPr bwMode="auto">
              <a:xfrm>
                <a:off x="4128255" y="5646940"/>
                <a:ext cx="46441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Ovál 147">
                <a:extLst>
                  <a:ext uri="{FF2B5EF4-FFF2-40B4-BE49-F238E27FC236}">
                    <a16:creationId xmlns:a16="http://schemas.microsoft.com/office/drawing/2014/main" id="{BC673686-E4E5-4F98-8435-09A1CBF2D6D8}"/>
                  </a:ext>
                </a:extLst>
              </p:cNvPr>
              <p:cNvSpPr/>
              <p:nvPr/>
            </p:nvSpPr>
            <p:spPr bwMode="auto">
              <a:xfrm>
                <a:off x="4128255" y="5282530"/>
                <a:ext cx="46441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Ovál 148">
                <a:extLst>
                  <a:ext uri="{FF2B5EF4-FFF2-40B4-BE49-F238E27FC236}">
                    <a16:creationId xmlns:a16="http://schemas.microsoft.com/office/drawing/2014/main" id="{6F8642BC-088E-4155-9694-896E87D484D5}"/>
                  </a:ext>
                </a:extLst>
              </p:cNvPr>
              <p:cNvSpPr/>
              <p:nvPr/>
            </p:nvSpPr>
            <p:spPr bwMode="auto">
              <a:xfrm>
                <a:off x="4181920" y="5471301"/>
                <a:ext cx="46441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Ovál 149">
                <a:extLst>
                  <a:ext uri="{FF2B5EF4-FFF2-40B4-BE49-F238E27FC236}">
                    <a16:creationId xmlns:a16="http://schemas.microsoft.com/office/drawing/2014/main" id="{BB52F6F7-3CD1-429E-8B85-40E25448EF97}"/>
                  </a:ext>
                </a:extLst>
              </p:cNvPr>
              <p:cNvSpPr/>
              <p:nvPr/>
            </p:nvSpPr>
            <p:spPr bwMode="auto">
              <a:xfrm>
                <a:off x="4296474" y="5368708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1" name="Ovál 150">
                <a:extLst>
                  <a:ext uri="{FF2B5EF4-FFF2-40B4-BE49-F238E27FC236}">
                    <a16:creationId xmlns:a16="http://schemas.microsoft.com/office/drawing/2014/main" id="{982E60D9-51FB-4CBE-BAE6-A279A75BDE9F}"/>
                  </a:ext>
                </a:extLst>
              </p:cNvPr>
              <p:cNvSpPr/>
              <p:nvPr/>
            </p:nvSpPr>
            <p:spPr bwMode="auto">
              <a:xfrm>
                <a:off x="4449212" y="5521366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Ovál 151">
                <a:extLst>
                  <a:ext uri="{FF2B5EF4-FFF2-40B4-BE49-F238E27FC236}">
                    <a16:creationId xmlns:a16="http://schemas.microsoft.com/office/drawing/2014/main" id="{FADE3674-AF2B-4C4F-9F3A-DD9DF77D067C}"/>
                  </a:ext>
                </a:extLst>
              </p:cNvPr>
              <p:cNvSpPr/>
              <p:nvPr/>
            </p:nvSpPr>
            <p:spPr bwMode="auto">
              <a:xfrm>
                <a:off x="4601950" y="5674025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Ovál 152">
                <a:extLst>
                  <a:ext uri="{FF2B5EF4-FFF2-40B4-BE49-F238E27FC236}">
                    <a16:creationId xmlns:a16="http://schemas.microsoft.com/office/drawing/2014/main" id="{6CD414F5-2871-41E8-8996-689702173F0E}"/>
                  </a:ext>
                </a:extLst>
              </p:cNvPr>
              <p:cNvSpPr/>
              <p:nvPr/>
            </p:nvSpPr>
            <p:spPr bwMode="auto">
              <a:xfrm>
                <a:off x="4272737" y="5628063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Ovál 153">
                <a:extLst>
                  <a:ext uri="{FF2B5EF4-FFF2-40B4-BE49-F238E27FC236}">
                    <a16:creationId xmlns:a16="http://schemas.microsoft.com/office/drawing/2014/main" id="{67376BD0-7975-467C-B913-3E9DD94CA875}"/>
                  </a:ext>
                </a:extLst>
              </p:cNvPr>
              <p:cNvSpPr/>
              <p:nvPr/>
            </p:nvSpPr>
            <p:spPr bwMode="auto">
              <a:xfrm>
                <a:off x="4647359" y="5309614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Ovál 154">
                <a:extLst>
                  <a:ext uri="{FF2B5EF4-FFF2-40B4-BE49-F238E27FC236}">
                    <a16:creationId xmlns:a16="http://schemas.microsoft.com/office/drawing/2014/main" id="{34AB5B3C-4AD2-447F-80FE-9FB1D2CF9049}"/>
                  </a:ext>
                </a:extLst>
              </p:cNvPr>
              <p:cNvSpPr/>
              <p:nvPr/>
            </p:nvSpPr>
            <p:spPr bwMode="auto">
              <a:xfrm>
                <a:off x="4823833" y="5521366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Ovál 155">
                <a:extLst>
                  <a:ext uri="{FF2B5EF4-FFF2-40B4-BE49-F238E27FC236}">
                    <a16:creationId xmlns:a16="http://schemas.microsoft.com/office/drawing/2014/main" id="{0C7EA3E8-F8B7-4A32-9174-3F1A0C309643}"/>
                  </a:ext>
                </a:extLst>
              </p:cNvPr>
              <p:cNvSpPr/>
              <p:nvPr/>
            </p:nvSpPr>
            <p:spPr bwMode="auto">
              <a:xfrm>
                <a:off x="4823833" y="5156956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Ovál 156">
                <a:extLst>
                  <a:ext uri="{FF2B5EF4-FFF2-40B4-BE49-F238E27FC236}">
                    <a16:creationId xmlns:a16="http://schemas.microsoft.com/office/drawing/2014/main" id="{7F5D75EA-8D83-4C83-BB4E-5C42BCA86A38}"/>
                  </a:ext>
                </a:extLst>
              </p:cNvPr>
              <p:cNvSpPr/>
              <p:nvPr/>
            </p:nvSpPr>
            <p:spPr bwMode="auto">
              <a:xfrm>
                <a:off x="4877498" y="5345727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Ovál 157">
                <a:extLst>
                  <a:ext uri="{FF2B5EF4-FFF2-40B4-BE49-F238E27FC236}">
                    <a16:creationId xmlns:a16="http://schemas.microsoft.com/office/drawing/2014/main" id="{277AE371-0CFB-465E-BA78-7DC50FF6A2A8}"/>
                  </a:ext>
                </a:extLst>
              </p:cNvPr>
              <p:cNvSpPr/>
              <p:nvPr/>
            </p:nvSpPr>
            <p:spPr bwMode="auto">
              <a:xfrm>
                <a:off x="4200496" y="5674025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Ovál 158">
                <a:extLst>
                  <a:ext uri="{FF2B5EF4-FFF2-40B4-BE49-F238E27FC236}">
                    <a16:creationId xmlns:a16="http://schemas.microsoft.com/office/drawing/2014/main" id="{E2DA17AC-5E80-4B02-9736-3B1FFCE8C64F}"/>
                  </a:ext>
                </a:extLst>
              </p:cNvPr>
              <p:cNvSpPr/>
              <p:nvPr/>
            </p:nvSpPr>
            <p:spPr bwMode="auto">
              <a:xfrm>
                <a:off x="4245905" y="5309614"/>
                <a:ext cx="46441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Ovál 159">
                <a:extLst>
                  <a:ext uri="{FF2B5EF4-FFF2-40B4-BE49-F238E27FC236}">
                    <a16:creationId xmlns:a16="http://schemas.microsoft.com/office/drawing/2014/main" id="{4CD2F792-9FF3-4BF1-8924-7C512272326F}"/>
                  </a:ext>
                </a:extLst>
              </p:cNvPr>
              <p:cNvSpPr/>
              <p:nvPr/>
            </p:nvSpPr>
            <p:spPr bwMode="auto">
              <a:xfrm>
                <a:off x="4422380" y="5521366"/>
                <a:ext cx="46440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Ovál 160">
                <a:extLst>
                  <a:ext uri="{FF2B5EF4-FFF2-40B4-BE49-F238E27FC236}">
                    <a16:creationId xmlns:a16="http://schemas.microsoft.com/office/drawing/2014/main" id="{1F678142-FC6C-4E09-BA77-4619B1C8021D}"/>
                  </a:ext>
                </a:extLst>
              </p:cNvPr>
              <p:cNvSpPr/>
              <p:nvPr/>
            </p:nvSpPr>
            <p:spPr bwMode="auto">
              <a:xfrm>
                <a:off x="4422380" y="5156956"/>
                <a:ext cx="46440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2" name="Ovál 161">
                <a:extLst>
                  <a:ext uri="{FF2B5EF4-FFF2-40B4-BE49-F238E27FC236}">
                    <a16:creationId xmlns:a16="http://schemas.microsoft.com/office/drawing/2014/main" id="{7E63EB09-97D3-4EDD-AA10-7D51510283E1}"/>
                  </a:ext>
                </a:extLst>
              </p:cNvPr>
              <p:cNvSpPr/>
              <p:nvPr/>
            </p:nvSpPr>
            <p:spPr bwMode="auto">
              <a:xfrm>
                <a:off x="4476044" y="5345727"/>
                <a:ext cx="46440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3" name="Ovál 162">
                <a:extLst>
                  <a:ext uri="{FF2B5EF4-FFF2-40B4-BE49-F238E27FC236}">
                    <a16:creationId xmlns:a16="http://schemas.microsoft.com/office/drawing/2014/main" id="{65C2F6EA-3F4E-480D-A356-F6B4FA43E232}"/>
                  </a:ext>
                </a:extLst>
              </p:cNvPr>
              <p:cNvSpPr/>
              <p:nvPr/>
            </p:nvSpPr>
            <p:spPr bwMode="auto">
              <a:xfrm>
                <a:off x="4590598" y="5243134"/>
                <a:ext cx="46441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Ovál 163">
                <a:extLst>
                  <a:ext uri="{FF2B5EF4-FFF2-40B4-BE49-F238E27FC236}">
                    <a16:creationId xmlns:a16="http://schemas.microsoft.com/office/drawing/2014/main" id="{D15A70E9-7BB1-4393-8A24-729C328F68C1}"/>
                  </a:ext>
                </a:extLst>
              </p:cNvPr>
              <p:cNvSpPr/>
              <p:nvPr/>
            </p:nvSpPr>
            <p:spPr bwMode="auto">
              <a:xfrm>
                <a:off x="4743336" y="5395793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Ovál 164">
                <a:extLst>
                  <a:ext uri="{FF2B5EF4-FFF2-40B4-BE49-F238E27FC236}">
                    <a16:creationId xmlns:a16="http://schemas.microsoft.com/office/drawing/2014/main" id="{07722462-9568-476C-83AC-8E8BC6EDCB80}"/>
                  </a:ext>
                </a:extLst>
              </p:cNvPr>
              <p:cNvSpPr/>
              <p:nvPr/>
            </p:nvSpPr>
            <p:spPr bwMode="auto">
              <a:xfrm>
                <a:off x="4896074" y="5547630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Ovál 165">
                <a:extLst>
                  <a:ext uri="{FF2B5EF4-FFF2-40B4-BE49-F238E27FC236}">
                    <a16:creationId xmlns:a16="http://schemas.microsoft.com/office/drawing/2014/main" id="{450D04BD-BE88-4D6D-A715-30D74193DB38}"/>
                  </a:ext>
                </a:extLst>
              </p:cNvPr>
              <p:cNvSpPr/>
              <p:nvPr/>
            </p:nvSpPr>
            <p:spPr bwMode="auto">
              <a:xfrm>
                <a:off x="4566862" y="5502489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Ovál 166">
                <a:extLst>
                  <a:ext uri="{FF2B5EF4-FFF2-40B4-BE49-F238E27FC236}">
                    <a16:creationId xmlns:a16="http://schemas.microsoft.com/office/drawing/2014/main" id="{ED441FAF-8B0C-4BF6-9ED7-587C89016737}"/>
                  </a:ext>
                </a:extLst>
              </p:cNvPr>
              <p:cNvSpPr/>
              <p:nvPr/>
            </p:nvSpPr>
            <p:spPr bwMode="auto">
              <a:xfrm>
                <a:off x="4941483" y="5184041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Ovál 167">
                <a:extLst>
                  <a:ext uri="{FF2B5EF4-FFF2-40B4-BE49-F238E27FC236}">
                    <a16:creationId xmlns:a16="http://schemas.microsoft.com/office/drawing/2014/main" id="{5EE941D9-F76F-4A9A-A483-5EE3BDD73A5B}"/>
                  </a:ext>
                </a:extLst>
              </p:cNvPr>
              <p:cNvSpPr/>
              <p:nvPr/>
            </p:nvSpPr>
            <p:spPr bwMode="auto">
              <a:xfrm>
                <a:off x="3480150" y="5799599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Ovál 168">
                <a:extLst>
                  <a:ext uri="{FF2B5EF4-FFF2-40B4-BE49-F238E27FC236}">
                    <a16:creationId xmlns:a16="http://schemas.microsoft.com/office/drawing/2014/main" id="{5F07210B-CDBA-4F28-BEC5-89E0354191E1}"/>
                  </a:ext>
                </a:extLst>
              </p:cNvPr>
              <p:cNvSpPr/>
              <p:nvPr/>
            </p:nvSpPr>
            <p:spPr bwMode="auto">
              <a:xfrm>
                <a:off x="3678297" y="5587847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0" name="Ovál 169">
                <a:extLst>
                  <a:ext uri="{FF2B5EF4-FFF2-40B4-BE49-F238E27FC236}">
                    <a16:creationId xmlns:a16="http://schemas.microsoft.com/office/drawing/2014/main" id="{564FDA88-C277-442B-A300-E71DC6892662}"/>
                  </a:ext>
                </a:extLst>
              </p:cNvPr>
              <p:cNvSpPr/>
              <p:nvPr/>
            </p:nvSpPr>
            <p:spPr bwMode="auto">
              <a:xfrm>
                <a:off x="3854772" y="5799599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1" name="Ovál 170">
                <a:extLst>
                  <a:ext uri="{FF2B5EF4-FFF2-40B4-BE49-F238E27FC236}">
                    <a16:creationId xmlns:a16="http://schemas.microsoft.com/office/drawing/2014/main" id="{9822D9BA-D3AC-4160-9915-F81AA275AEF1}"/>
                  </a:ext>
                </a:extLst>
              </p:cNvPr>
              <p:cNvSpPr/>
              <p:nvPr/>
            </p:nvSpPr>
            <p:spPr bwMode="auto">
              <a:xfrm>
                <a:off x="3854772" y="5435188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2" name="Ovál 171">
                <a:extLst>
                  <a:ext uri="{FF2B5EF4-FFF2-40B4-BE49-F238E27FC236}">
                    <a16:creationId xmlns:a16="http://schemas.microsoft.com/office/drawing/2014/main" id="{68BB87FC-A3DB-4289-AF87-F5379222CC29}"/>
                  </a:ext>
                </a:extLst>
              </p:cNvPr>
              <p:cNvSpPr/>
              <p:nvPr/>
            </p:nvSpPr>
            <p:spPr bwMode="auto">
              <a:xfrm>
                <a:off x="3908436" y="5623960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3" name="Ovál 172">
                <a:extLst>
                  <a:ext uri="{FF2B5EF4-FFF2-40B4-BE49-F238E27FC236}">
                    <a16:creationId xmlns:a16="http://schemas.microsoft.com/office/drawing/2014/main" id="{FE106095-6166-486C-8AF1-7774E288A285}"/>
                  </a:ext>
                </a:extLst>
              </p:cNvPr>
              <p:cNvSpPr/>
              <p:nvPr/>
            </p:nvSpPr>
            <p:spPr bwMode="auto">
              <a:xfrm>
                <a:off x="4022990" y="5521366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4" name="Ovál 173">
                <a:extLst>
                  <a:ext uri="{FF2B5EF4-FFF2-40B4-BE49-F238E27FC236}">
                    <a16:creationId xmlns:a16="http://schemas.microsoft.com/office/drawing/2014/main" id="{8F3134E7-B9E4-4A56-9134-C2F33F2CBFC1}"/>
                  </a:ext>
                </a:extLst>
              </p:cNvPr>
              <p:cNvSpPr/>
              <p:nvPr/>
            </p:nvSpPr>
            <p:spPr bwMode="auto">
              <a:xfrm>
                <a:off x="4136511" y="5791391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5" name="Ovál 174">
                <a:extLst>
                  <a:ext uri="{FF2B5EF4-FFF2-40B4-BE49-F238E27FC236}">
                    <a16:creationId xmlns:a16="http://schemas.microsoft.com/office/drawing/2014/main" id="{E91C2E86-1914-47CD-BF85-2CBD70B81F59}"/>
                  </a:ext>
                </a:extLst>
              </p:cNvPr>
              <p:cNvSpPr/>
              <p:nvPr/>
            </p:nvSpPr>
            <p:spPr bwMode="auto">
              <a:xfrm>
                <a:off x="3927013" y="5825863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6" name="Ovál 175">
                <a:extLst>
                  <a:ext uri="{FF2B5EF4-FFF2-40B4-BE49-F238E27FC236}">
                    <a16:creationId xmlns:a16="http://schemas.microsoft.com/office/drawing/2014/main" id="{52945AFE-0B4F-42CC-99E6-0D7B6A5DAE1B}"/>
                  </a:ext>
                </a:extLst>
              </p:cNvPr>
              <p:cNvSpPr/>
              <p:nvPr/>
            </p:nvSpPr>
            <p:spPr bwMode="auto">
              <a:xfrm>
                <a:off x="4073559" y="5403179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7" name="Ovál 176">
                <a:extLst>
                  <a:ext uri="{FF2B5EF4-FFF2-40B4-BE49-F238E27FC236}">
                    <a16:creationId xmlns:a16="http://schemas.microsoft.com/office/drawing/2014/main" id="{6D041C40-33DD-489D-81DE-338F2442679C}"/>
                  </a:ext>
                </a:extLst>
              </p:cNvPr>
              <p:cNvSpPr/>
              <p:nvPr/>
            </p:nvSpPr>
            <p:spPr bwMode="auto">
              <a:xfrm>
                <a:off x="4941483" y="5237389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8" name="Ovál 177">
                <a:extLst>
                  <a:ext uri="{FF2B5EF4-FFF2-40B4-BE49-F238E27FC236}">
                    <a16:creationId xmlns:a16="http://schemas.microsoft.com/office/drawing/2014/main" id="{A09F1A76-226A-43BA-8DD7-098869164446}"/>
                  </a:ext>
                </a:extLst>
              </p:cNvPr>
              <p:cNvSpPr/>
              <p:nvPr/>
            </p:nvSpPr>
            <p:spPr bwMode="auto">
              <a:xfrm>
                <a:off x="5117957" y="5449141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79" name="Ovál 178">
                <a:extLst>
                  <a:ext uri="{FF2B5EF4-FFF2-40B4-BE49-F238E27FC236}">
                    <a16:creationId xmlns:a16="http://schemas.microsoft.com/office/drawing/2014/main" id="{D1E407CA-3A8F-4800-9D6B-4C505CFA37DA}"/>
                  </a:ext>
                </a:extLst>
              </p:cNvPr>
              <p:cNvSpPr/>
              <p:nvPr/>
            </p:nvSpPr>
            <p:spPr bwMode="auto">
              <a:xfrm>
                <a:off x="5117957" y="5085551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80" name="Ovál 179">
                <a:extLst>
                  <a:ext uri="{FF2B5EF4-FFF2-40B4-BE49-F238E27FC236}">
                    <a16:creationId xmlns:a16="http://schemas.microsoft.com/office/drawing/2014/main" id="{17CC50F9-E007-4544-B24D-849E545A7BCC}"/>
                  </a:ext>
                </a:extLst>
              </p:cNvPr>
              <p:cNvSpPr/>
              <p:nvPr/>
            </p:nvSpPr>
            <p:spPr bwMode="auto">
              <a:xfrm>
                <a:off x="5171622" y="5274322"/>
                <a:ext cx="45409" cy="4514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81" name="Ovál 180">
                <a:extLst>
                  <a:ext uri="{FF2B5EF4-FFF2-40B4-BE49-F238E27FC236}">
                    <a16:creationId xmlns:a16="http://schemas.microsoft.com/office/drawing/2014/main" id="{868B0AE2-839D-4768-A61F-CFB49FB1B4A9}"/>
                  </a:ext>
                </a:extLst>
              </p:cNvPr>
              <p:cNvSpPr/>
              <p:nvPr/>
            </p:nvSpPr>
            <p:spPr bwMode="auto">
              <a:xfrm>
                <a:off x="5037460" y="5323567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82" name="Ovál 181">
                <a:extLst>
                  <a:ext uri="{FF2B5EF4-FFF2-40B4-BE49-F238E27FC236}">
                    <a16:creationId xmlns:a16="http://schemas.microsoft.com/office/drawing/2014/main" id="{7324530F-BED2-4785-9F24-77B0A1BAD059}"/>
                  </a:ext>
                </a:extLst>
              </p:cNvPr>
              <p:cNvSpPr/>
              <p:nvPr/>
            </p:nvSpPr>
            <p:spPr bwMode="auto">
              <a:xfrm>
                <a:off x="4918778" y="5037948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83" name="Ovál 182">
                <a:extLst>
                  <a:ext uri="{FF2B5EF4-FFF2-40B4-BE49-F238E27FC236}">
                    <a16:creationId xmlns:a16="http://schemas.microsoft.com/office/drawing/2014/main" id="{19FDF974-1241-4C41-B382-0CA41783B608}"/>
                  </a:ext>
                </a:extLst>
              </p:cNvPr>
              <p:cNvSpPr/>
              <p:nvPr/>
            </p:nvSpPr>
            <p:spPr bwMode="auto">
              <a:xfrm>
                <a:off x="5235607" y="5111815"/>
                <a:ext cx="45409" cy="45962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algn="ctr" eaLnBrk="1" hangingPunct="1">
                  <a:defRPr/>
                </a:pPr>
                <a:endParaRPr lang="cs-CZ">
                  <a:solidFill>
                    <a:schemeClr val="tx1"/>
                  </a:solidFill>
                </a:endParaRPr>
              </a:p>
            </p:txBody>
          </p:sp>
        </p:grpSp>
      </p:grpSp>
      <p:cxnSp>
        <p:nvCxnSpPr>
          <p:cNvPr id="12296" name="Přímá spojnice 187">
            <a:extLst>
              <a:ext uri="{FF2B5EF4-FFF2-40B4-BE49-F238E27FC236}">
                <a16:creationId xmlns:a16="http://schemas.microsoft.com/office/drawing/2014/main" id="{E2853ECD-F143-4F4B-8808-2AEC9E941B45}"/>
              </a:ext>
            </a:extLst>
          </p:cNvPr>
          <p:cNvCxnSpPr>
            <a:cxnSpLocks/>
          </p:cNvCxnSpPr>
          <p:nvPr/>
        </p:nvCxnSpPr>
        <p:spPr bwMode="auto">
          <a:xfrm flipV="1">
            <a:off x="323850" y="2349500"/>
            <a:ext cx="5903913" cy="20605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7" name="Přímá spojnice 189">
            <a:extLst>
              <a:ext uri="{FF2B5EF4-FFF2-40B4-BE49-F238E27FC236}">
                <a16:creationId xmlns:a16="http://schemas.microsoft.com/office/drawing/2014/main" id="{7B477D6B-84FA-4C1A-950B-2343285B897B}"/>
              </a:ext>
            </a:extLst>
          </p:cNvPr>
          <p:cNvCxnSpPr>
            <a:cxnSpLocks/>
          </p:cNvCxnSpPr>
          <p:nvPr/>
        </p:nvCxnSpPr>
        <p:spPr bwMode="auto">
          <a:xfrm flipV="1">
            <a:off x="396875" y="2806700"/>
            <a:ext cx="5903913" cy="20605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8" name="Přímá spojnice 190">
            <a:extLst>
              <a:ext uri="{FF2B5EF4-FFF2-40B4-BE49-F238E27FC236}">
                <a16:creationId xmlns:a16="http://schemas.microsoft.com/office/drawing/2014/main" id="{A6F3D231-AD2F-43D8-AE12-6602CEA1CC6E}"/>
              </a:ext>
            </a:extLst>
          </p:cNvPr>
          <p:cNvCxnSpPr>
            <a:cxnSpLocks/>
          </p:cNvCxnSpPr>
          <p:nvPr/>
        </p:nvCxnSpPr>
        <p:spPr bwMode="auto">
          <a:xfrm flipV="1">
            <a:off x="515938" y="3586163"/>
            <a:ext cx="5905500" cy="20605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54F82AEC-03B5-4D5C-839E-EC799B2C9C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cxnSp>
        <p:nvCxnSpPr>
          <p:cNvPr id="13315" name="Přímá spojnice 5">
            <a:extLst>
              <a:ext uri="{FF2B5EF4-FFF2-40B4-BE49-F238E27FC236}">
                <a16:creationId xmlns:a16="http://schemas.microsoft.com/office/drawing/2014/main" id="{CEA7ABF6-1487-45AE-8FCF-6F110AC9C6B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66738" y="2349500"/>
            <a:ext cx="7937" cy="381635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16" name="Přímá spojnice 9">
            <a:extLst>
              <a:ext uri="{FF2B5EF4-FFF2-40B4-BE49-F238E27FC236}">
                <a16:creationId xmlns:a16="http://schemas.microsoft.com/office/drawing/2014/main" id="{A5BEE581-32C6-4F0A-8818-D9944EDA5418}"/>
              </a:ext>
            </a:extLst>
          </p:cNvPr>
          <p:cNvCxnSpPr>
            <a:cxnSpLocks/>
          </p:cNvCxnSpPr>
          <p:nvPr/>
        </p:nvCxnSpPr>
        <p:spPr bwMode="auto">
          <a:xfrm flipH="1">
            <a:off x="566738" y="6165850"/>
            <a:ext cx="796607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Ovál 11">
            <a:extLst>
              <a:ext uri="{FF2B5EF4-FFF2-40B4-BE49-F238E27FC236}">
                <a16:creationId xmlns:a16="http://schemas.microsoft.com/office/drawing/2014/main" id="{C6C7CD60-65B5-4AFE-8DB8-EF62D87B5347}"/>
              </a:ext>
            </a:extLst>
          </p:cNvPr>
          <p:cNvSpPr/>
          <p:nvPr/>
        </p:nvSpPr>
        <p:spPr bwMode="auto">
          <a:xfrm>
            <a:off x="1373188" y="5005388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72E18C76-A20B-457A-AC41-7A91653E39C7}"/>
              </a:ext>
            </a:extLst>
          </p:cNvPr>
          <p:cNvSpPr/>
          <p:nvPr/>
        </p:nvSpPr>
        <p:spPr bwMode="auto">
          <a:xfrm>
            <a:off x="1608138" y="53006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30750B66-6D00-47B1-AFC3-B425C7AA3B13}"/>
              </a:ext>
            </a:extLst>
          </p:cNvPr>
          <p:cNvSpPr/>
          <p:nvPr/>
        </p:nvSpPr>
        <p:spPr bwMode="auto">
          <a:xfrm>
            <a:off x="1951038" y="550227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36EDD80D-0217-42E3-B5A0-84175F742310}"/>
              </a:ext>
            </a:extLst>
          </p:cNvPr>
          <p:cNvSpPr/>
          <p:nvPr/>
        </p:nvSpPr>
        <p:spPr bwMode="auto">
          <a:xfrm>
            <a:off x="1336675" y="55070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Ovál 15">
            <a:extLst>
              <a:ext uri="{FF2B5EF4-FFF2-40B4-BE49-F238E27FC236}">
                <a16:creationId xmlns:a16="http://schemas.microsoft.com/office/drawing/2014/main" id="{FAFD264B-FC7D-45A6-A0C3-F8083B542985}"/>
              </a:ext>
            </a:extLst>
          </p:cNvPr>
          <p:cNvSpPr/>
          <p:nvPr/>
        </p:nvSpPr>
        <p:spPr bwMode="auto">
          <a:xfrm>
            <a:off x="1912938" y="48910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7AAC672E-3C7B-42B5-A55B-145E3EA9C641}"/>
              </a:ext>
            </a:extLst>
          </p:cNvPr>
          <p:cNvSpPr/>
          <p:nvPr/>
        </p:nvSpPr>
        <p:spPr bwMode="auto">
          <a:xfrm>
            <a:off x="2184400" y="53006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Ovál 17">
            <a:extLst>
              <a:ext uri="{FF2B5EF4-FFF2-40B4-BE49-F238E27FC236}">
                <a16:creationId xmlns:a16="http://schemas.microsoft.com/office/drawing/2014/main" id="{1ACD979F-3B67-45A6-9116-69D165F8FA51}"/>
              </a:ext>
            </a:extLst>
          </p:cNvPr>
          <p:cNvSpPr/>
          <p:nvPr/>
        </p:nvSpPr>
        <p:spPr bwMode="auto">
          <a:xfrm>
            <a:off x="2184400" y="4597400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Ovál 18">
            <a:extLst>
              <a:ext uri="{FF2B5EF4-FFF2-40B4-BE49-F238E27FC236}">
                <a16:creationId xmlns:a16="http://schemas.microsoft.com/office/drawing/2014/main" id="{A6FB8D39-AC2B-40D3-8ABE-6A00A5FBCED5}"/>
              </a:ext>
            </a:extLst>
          </p:cNvPr>
          <p:cNvSpPr/>
          <p:nvPr/>
        </p:nvSpPr>
        <p:spPr bwMode="auto">
          <a:xfrm>
            <a:off x="2266950" y="49609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Ovál 19">
            <a:extLst>
              <a:ext uri="{FF2B5EF4-FFF2-40B4-BE49-F238E27FC236}">
                <a16:creationId xmlns:a16="http://schemas.microsoft.com/office/drawing/2014/main" id="{A704C3A1-51E3-41B4-B2F2-928905284D6B}"/>
              </a:ext>
            </a:extLst>
          </p:cNvPr>
          <p:cNvSpPr/>
          <p:nvPr/>
        </p:nvSpPr>
        <p:spPr bwMode="auto">
          <a:xfrm>
            <a:off x="2443163" y="47625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1" name="Ovál 20">
            <a:extLst>
              <a:ext uri="{FF2B5EF4-FFF2-40B4-BE49-F238E27FC236}">
                <a16:creationId xmlns:a16="http://schemas.microsoft.com/office/drawing/2014/main" id="{A0E81DCC-7A7D-49B2-8296-F5D315CDD6D2}"/>
              </a:ext>
            </a:extLst>
          </p:cNvPr>
          <p:cNvSpPr/>
          <p:nvPr/>
        </p:nvSpPr>
        <p:spPr bwMode="auto">
          <a:xfrm>
            <a:off x="2676525" y="5057775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Ovál 21">
            <a:extLst>
              <a:ext uri="{FF2B5EF4-FFF2-40B4-BE49-F238E27FC236}">
                <a16:creationId xmlns:a16="http://schemas.microsoft.com/office/drawing/2014/main" id="{EAC15B7A-A723-4348-B7A0-7E3BCA292301}"/>
              </a:ext>
            </a:extLst>
          </p:cNvPr>
          <p:cNvSpPr/>
          <p:nvPr/>
        </p:nvSpPr>
        <p:spPr bwMode="auto">
          <a:xfrm>
            <a:off x="2911475" y="5353050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3" name="Ovál 22">
            <a:extLst>
              <a:ext uri="{FF2B5EF4-FFF2-40B4-BE49-F238E27FC236}">
                <a16:creationId xmlns:a16="http://schemas.microsoft.com/office/drawing/2014/main" id="{247599AF-287A-491F-ABCF-DC02545B3B5E}"/>
              </a:ext>
            </a:extLst>
          </p:cNvPr>
          <p:cNvSpPr/>
          <p:nvPr/>
        </p:nvSpPr>
        <p:spPr bwMode="auto">
          <a:xfrm>
            <a:off x="2405063" y="5264150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Ovál 23">
            <a:extLst>
              <a:ext uri="{FF2B5EF4-FFF2-40B4-BE49-F238E27FC236}">
                <a16:creationId xmlns:a16="http://schemas.microsoft.com/office/drawing/2014/main" id="{2F3D5AE9-5B72-4711-82DB-5ADA325EC056}"/>
              </a:ext>
            </a:extLst>
          </p:cNvPr>
          <p:cNvSpPr/>
          <p:nvPr/>
        </p:nvSpPr>
        <p:spPr bwMode="auto">
          <a:xfrm>
            <a:off x="2981325" y="4648200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709CC046-7466-474B-97FB-F20EA074389B}"/>
              </a:ext>
            </a:extLst>
          </p:cNvPr>
          <p:cNvSpPr/>
          <p:nvPr/>
        </p:nvSpPr>
        <p:spPr bwMode="auto">
          <a:xfrm>
            <a:off x="3252788" y="5057775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AA1BFE1B-88BC-4D5F-B6A3-5DC9822E40A2}"/>
              </a:ext>
            </a:extLst>
          </p:cNvPr>
          <p:cNvSpPr/>
          <p:nvPr/>
        </p:nvSpPr>
        <p:spPr bwMode="auto">
          <a:xfrm>
            <a:off x="3252788" y="4354513"/>
            <a:ext cx="71437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7" name="Ovál 26">
            <a:extLst>
              <a:ext uri="{FF2B5EF4-FFF2-40B4-BE49-F238E27FC236}">
                <a16:creationId xmlns:a16="http://schemas.microsoft.com/office/drawing/2014/main" id="{33128B06-9ABE-42BC-8FFE-DBAB8FA074EF}"/>
              </a:ext>
            </a:extLst>
          </p:cNvPr>
          <p:cNvSpPr/>
          <p:nvPr/>
        </p:nvSpPr>
        <p:spPr bwMode="auto">
          <a:xfrm>
            <a:off x="3335338" y="4718050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8" name="Ovál 27">
            <a:extLst>
              <a:ext uri="{FF2B5EF4-FFF2-40B4-BE49-F238E27FC236}">
                <a16:creationId xmlns:a16="http://schemas.microsoft.com/office/drawing/2014/main" id="{93A15CAA-25D0-42AD-BD2B-7100AD8CA95D}"/>
              </a:ext>
            </a:extLst>
          </p:cNvPr>
          <p:cNvSpPr/>
          <p:nvPr/>
        </p:nvSpPr>
        <p:spPr bwMode="auto">
          <a:xfrm>
            <a:off x="2295525" y="5353050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Ovál 28">
            <a:extLst>
              <a:ext uri="{FF2B5EF4-FFF2-40B4-BE49-F238E27FC236}">
                <a16:creationId xmlns:a16="http://schemas.microsoft.com/office/drawing/2014/main" id="{8D355F85-2F7F-497E-8525-671DAC5CC441}"/>
              </a:ext>
            </a:extLst>
          </p:cNvPr>
          <p:cNvSpPr/>
          <p:nvPr/>
        </p:nvSpPr>
        <p:spPr bwMode="auto">
          <a:xfrm>
            <a:off x="2365375" y="46482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0" name="Ovál 29">
            <a:extLst>
              <a:ext uri="{FF2B5EF4-FFF2-40B4-BE49-F238E27FC236}">
                <a16:creationId xmlns:a16="http://schemas.microsoft.com/office/drawing/2014/main" id="{89EA1F73-B5E0-4706-86C6-9A5BB81321FE}"/>
              </a:ext>
            </a:extLst>
          </p:cNvPr>
          <p:cNvSpPr/>
          <p:nvPr/>
        </p:nvSpPr>
        <p:spPr bwMode="auto">
          <a:xfrm>
            <a:off x="2636838" y="50577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1" name="Ovál 30">
            <a:extLst>
              <a:ext uri="{FF2B5EF4-FFF2-40B4-BE49-F238E27FC236}">
                <a16:creationId xmlns:a16="http://schemas.microsoft.com/office/drawing/2014/main" id="{553FFBED-D221-49A0-9724-DC43ECAECA07}"/>
              </a:ext>
            </a:extLst>
          </p:cNvPr>
          <p:cNvSpPr/>
          <p:nvPr/>
        </p:nvSpPr>
        <p:spPr bwMode="auto">
          <a:xfrm>
            <a:off x="2636838" y="435451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BA38BFD0-5C9C-4EA3-AC9A-08EB843BC96C}"/>
              </a:ext>
            </a:extLst>
          </p:cNvPr>
          <p:cNvSpPr/>
          <p:nvPr/>
        </p:nvSpPr>
        <p:spPr bwMode="auto">
          <a:xfrm>
            <a:off x="2719388" y="471805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ACD0B329-467F-49BA-AC30-33E256D46B86}"/>
              </a:ext>
            </a:extLst>
          </p:cNvPr>
          <p:cNvSpPr/>
          <p:nvPr/>
        </p:nvSpPr>
        <p:spPr bwMode="auto">
          <a:xfrm>
            <a:off x="2895600" y="45196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45F62DAF-9BF1-49A6-A11E-3BEA94763EFB}"/>
              </a:ext>
            </a:extLst>
          </p:cNvPr>
          <p:cNvSpPr/>
          <p:nvPr/>
        </p:nvSpPr>
        <p:spPr bwMode="auto">
          <a:xfrm>
            <a:off x="3128963" y="4814888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C9202093-9AC6-47C0-BF70-3F4FB978ACD9}"/>
              </a:ext>
            </a:extLst>
          </p:cNvPr>
          <p:cNvSpPr/>
          <p:nvPr/>
        </p:nvSpPr>
        <p:spPr bwMode="auto">
          <a:xfrm>
            <a:off x="3363913" y="511016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BB7F59F3-5391-4929-A50E-F9E6DCC0AD80}"/>
              </a:ext>
            </a:extLst>
          </p:cNvPr>
          <p:cNvSpPr/>
          <p:nvPr/>
        </p:nvSpPr>
        <p:spPr bwMode="auto">
          <a:xfrm>
            <a:off x="2857500" y="5021263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F77D49B7-5DE8-4CBD-8596-3C7E9FB0DF84}"/>
              </a:ext>
            </a:extLst>
          </p:cNvPr>
          <p:cNvSpPr/>
          <p:nvPr/>
        </p:nvSpPr>
        <p:spPr bwMode="auto">
          <a:xfrm>
            <a:off x="3433763" y="4405313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8" name="Ovál 37">
            <a:extLst>
              <a:ext uri="{FF2B5EF4-FFF2-40B4-BE49-F238E27FC236}">
                <a16:creationId xmlns:a16="http://schemas.microsoft.com/office/drawing/2014/main" id="{9E588A80-050D-4F5E-A16F-84F89826D67F}"/>
              </a:ext>
            </a:extLst>
          </p:cNvPr>
          <p:cNvSpPr/>
          <p:nvPr/>
        </p:nvSpPr>
        <p:spPr bwMode="auto">
          <a:xfrm>
            <a:off x="1187450" y="559593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9" name="Ovál 38">
            <a:extLst>
              <a:ext uri="{FF2B5EF4-FFF2-40B4-BE49-F238E27FC236}">
                <a16:creationId xmlns:a16="http://schemas.microsoft.com/office/drawing/2014/main" id="{521025F1-DE12-4741-8F9E-B8E44334B37E}"/>
              </a:ext>
            </a:extLst>
          </p:cNvPr>
          <p:cNvSpPr/>
          <p:nvPr/>
        </p:nvSpPr>
        <p:spPr bwMode="auto">
          <a:xfrm>
            <a:off x="1492250" y="51863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0" name="Ovál 39">
            <a:extLst>
              <a:ext uri="{FF2B5EF4-FFF2-40B4-BE49-F238E27FC236}">
                <a16:creationId xmlns:a16="http://schemas.microsoft.com/office/drawing/2014/main" id="{98F56E7C-DC4D-42F6-BB2C-8C5A6A0BBC1D}"/>
              </a:ext>
            </a:extLst>
          </p:cNvPr>
          <p:cNvSpPr/>
          <p:nvPr/>
        </p:nvSpPr>
        <p:spPr bwMode="auto">
          <a:xfrm>
            <a:off x="1763713" y="559593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1" name="Ovál 40">
            <a:extLst>
              <a:ext uri="{FF2B5EF4-FFF2-40B4-BE49-F238E27FC236}">
                <a16:creationId xmlns:a16="http://schemas.microsoft.com/office/drawing/2014/main" id="{FC7A3B0B-8A25-414F-9306-5BE7B748C3E2}"/>
              </a:ext>
            </a:extLst>
          </p:cNvPr>
          <p:cNvSpPr/>
          <p:nvPr/>
        </p:nvSpPr>
        <p:spPr bwMode="auto">
          <a:xfrm>
            <a:off x="1763713" y="48910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2" name="Ovál 41">
            <a:extLst>
              <a:ext uri="{FF2B5EF4-FFF2-40B4-BE49-F238E27FC236}">
                <a16:creationId xmlns:a16="http://schemas.microsoft.com/office/drawing/2014/main" id="{39B91A5B-1978-470B-9CC8-1992FED54096}"/>
              </a:ext>
            </a:extLst>
          </p:cNvPr>
          <p:cNvSpPr/>
          <p:nvPr/>
        </p:nvSpPr>
        <p:spPr bwMode="auto">
          <a:xfrm>
            <a:off x="1846263" y="52562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Ovál 42">
            <a:extLst>
              <a:ext uri="{FF2B5EF4-FFF2-40B4-BE49-F238E27FC236}">
                <a16:creationId xmlns:a16="http://schemas.microsoft.com/office/drawing/2014/main" id="{C887216F-FA99-467F-A297-F84AE1740FFD}"/>
              </a:ext>
            </a:extLst>
          </p:cNvPr>
          <p:cNvSpPr/>
          <p:nvPr/>
        </p:nvSpPr>
        <p:spPr bwMode="auto">
          <a:xfrm>
            <a:off x="2022475" y="50577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4" name="Ovál 43">
            <a:extLst>
              <a:ext uri="{FF2B5EF4-FFF2-40B4-BE49-F238E27FC236}">
                <a16:creationId xmlns:a16="http://schemas.microsoft.com/office/drawing/2014/main" id="{B5193506-5DD4-47B1-9D88-67313BE159C7}"/>
              </a:ext>
            </a:extLst>
          </p:cNvPr>
          <p:cNvSpPr/>
          <p:nvPr/>
        </p:nvSpPr>
        <p:spPr bwMode="auto">
          <a:xfrm>
            <a:off x="2197100" y="55784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5" name="Ovál 44">
            <a:extLst>
              <a:ext uri="{FF2B5EF4-FFF2-40B4-BE49-F238E27FC236}">
                <a16:creationId xmlns:a16="http://schemas.microsoft.com/office/drawing/2014/main" id="{1C8508DB-CBCB-4DAE-A785-AF28C4B5690A}"/>
              </a:ext>
            </a:extLst>
          </p:cNvPr>
          <p:cNvSpPr/>
          <p:nvPr/>
        </p:nvSpPr>
        <p:spPr bwMode="auto">
          <a:xfrm>
            <a:off x="1873250" y="5646738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6" name="Ovál 45">
            <a:extLst>
              <a:ext uri="{FF2B5EF4-FFF2-40B4-BE49-F238E27FC236}">
                <a16:creationId xmlns:a16="http://schemas.microsoft.com/office/drawing/2014/main" id="{8E78D556-94AB-4DE0-B4F6-839FD89C0D33}"/>
              </a:ext>
            </a:extLst>
          </p:cNvPr>
          <p:cNvSpPr/>
          <p:nvPr/>
        </p:nvSpPr>
        <p:spPr bwMode="auto">
          <a:xfrm>
            <a:off x="2098675" y="4830763"/>
            <a:ext cx="71438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7" name="Ovál 46">
            <a:extLst>
              <a:ext uri="{FF2B5EF4-FFF2-40B4-BE49-F238E27FC236}">
                <a16:creationId xmlns:a16="http://schemas.microsoft.com/office/drawing/2014/main" id="{305B2CB7-BD0A-4A9A-861A-C6D8C61C75AA}"/>
              </a:ext>
            </a:extLst>
          </p:cNvPr>
          <p:cNvSpPr/>
          <p:nvPr/>
        </p:nvSpPr>
        <p:spPr bwMode="auto">
          <a:xfrm>
            <a:off x="3433763" y="451008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8" name="Ovál 47">
            <a:extLst>
              <a:ext uri="{FF2B5EF4-FFF2-40B4-BE49-F238E27FC236}">
                <a16:creationId xmlns:a16="http://schemas.microsoft.com/office/drawing/2014/main" id="{9A93FFCA-B601-4886-A857-CEFC2D15C92B}"/>
              </a:ext>
            </a:extLst>
          </p:cNvPr>
          <p:cNvSpPr/>
          <p:nvPr/>
        </p:nvSpPr>
        <p:spPr bwMode="auto">
          <a:xfrm>
            <a:off x="3705225" y="49180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49" name="Ovál 48">
            <a:extLst>
              <a:ext uri="{FF2B5EF4-FFF2-40B4-BE49-F238E27FC236}">
                <a16:creationId xmlns:a16="http://schemas.microsoft.com/office/drawing/2014/main" id="{736FF700-999E-482E-8C23-C5625BF9A82B}"/>
              </a:ext>
            </a:extLst>
          </p:cNvPr>
          <p:cNvSpPr/>
          <p:nvPr/>
        </p:nvSpPr>
        <p:spPr bwMode="auto">
          <a:xfrm>
            <a:off x="3705225" y="42148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0" name="Ovál 49">
            <a:extLst>
              <a:ext uri="{FF2B5EF4-FFF2-40B4-BE49-F238E27FC236}">
                <a16:creationId xmlns:a16="http://schemas.microsoft.com/office/drawing/2014/main" id="{1B53A912-61DE-4BA3-95AF-EC62789E9E16}"/>
              </a:ext>
            </a:extLst>
          </p:cNvPr>
          <p:cNvSpPr/>
          <p:nvPr/>
        </p:nvSpPr>
        <p:spPr bwMode="auto">
          <a:xfrm>
            <a:off x="3787775" y="457993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1" name="Ovál 50">
            <a:extLst>
              <a:ext uri="{FF2B5EF4-FFF2-40B4-BE49-F238E27FC236}">
                <a16:creationId xmlns:a16="http://schemas.microsoft.com/office/drawing/2014/main" id="{4DAC0FC6-9EB2-4426-8217-2F4A6B8F7583}"/>
              </a:ext>
            </a:extLst>
          </p:cNvPr>
          <p:cNvSpPr/>
          <p:nvPr/>
        </p:nvSpPr>
        <p:spPr bwMode="auto">
          <a:xfrm>
            <a:off x="3581400" y="46751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2" name="Ovál 51">
            <a:extLst>
              <a:ext uri="{FF2B5EF4-FFF2-40B4-BE49-F238E27FC236}">
                <a16:creationId xmlns:a16="http://schemas.microsoft.com/office/drawing/2014/main" id="{2417253E-5C16-430B-A1A2-D9E4E4A81580}"/>
              </a:ext>
            </a:extLst>
          </p:cNvPr>
          <p:cNvSpPr/>
          <p:nvPr/>
        </p:nvSpPr>
        <p:spPr bwMode="auto">
          <a:xfrm>
            <a:off x="3398838" y="4122738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3" name="Ovál 52">
            <a:extLst>
              <a:ext uri="{FF2B5EF4-FFF2-40B4-BE49-F238E27FC236}">
                <a16:creationId xmlns:a16="http://schemas.microsoft.com/office/drawing/2014/main" id="{5EACEA07-F12E-4388-A3CF-F511B3D9F344}"/>
              </a:ext>
            </a:extLst>
          </p:cNvPr>
          <p:cNvSpPr/>
          <p:nvPr/>
        </p:nvSpPr>
        <p:spPr bwMode="auto">
          <a:xfrm>
            <a:off x="3886200" y="42656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5" name="Ovál 54">
            <a:extLst>
              <a:ext uri="{FF2B5EF4-FFF2-40B4-BE49-F238E27FC236}">
                <a16:creationId xmlns:a16="http://schemas.microsoft.com/office/drawing/2014/main" id="{F75FB98E-C63F-4051-ACFB-4DE4C65E999E}"/>
              </a:ext>
            </a:extLst>
          </p:cNvPr>
          <p:cNvSpPr/>
          <p:nvPr/>
        </p:nvSpPr>
        <p:spPr bwMode="auto">
          <a:xfrm>
            <a:off x="1358900" y="41862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6" name="Ovál 55">
            <a:extLst>
              <a:ext uri="{FF2B5EF4-FFF2-40B4-BE49-F238E27FC236}">
                <a16:creationId xmlns:a16="http://schemas.microsoft.com/office/drawing/2014/main" id="{6902A4C9-98B0-45A9-AE44-EDFA536205D3}"/>
              </a:ext>
            </a:extLst>
          </p:cNvPr>
          <p:cNvSpPr/>
          <p:nvPr/>
        </p:nvSpPr>
        <p:spPr bwMode="auto">
          <a:xfrm>
            <a:off x="1592263" y="4481513"/>
            <a:ext cx="71437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7" name="Ovál 56">
            <a:extLst>
              <a:ext uri="{FF2B5EF4-FFF2-40B4-BE49-F238E27FC236}">
                <a16:creationId xmlns:a16="http://schemas.microsoft.com/office/drawing/2014/main" id="{82F0F02F-E395-42A4-A8E1-EFEF26A60615}"/>
              </a:ext>
            </a:extLst>
          </p:cNvPr>
          <p:cNvSpPr/>
          <p:nvPr/>
        </p:nvSpPr>
        <p:spPr bwMode="auto">
          <a:xfrm>
            <a:off x="1935163" y="4683125"/>
            <a:ext cx="71437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8" name="Ovál 57">
            <a:extLst>
              <a:ext uri="{FF2B5EF4-FFF2-40B4-BE49-F238E27FC236}">
                <a16:creationId xmlns:a16="http://schemas.microsoft.com/office/drawing/2014/main" id="{08D23193-0910-44D5-AEE2-E0FF55B43312}"/>
              </a:ext>
            </a:extLst>
          </p:cNvPr>
          <p:cNvSpPr/>
          <p:nvPr/>
        </p:nvSpPr>
        <p:spPr bwMode="auto">
          <a:xfrm>
            <a:off x="1320800" y="468788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59" name="Ovál 58">
            <a:extLst>
              <a:ext uri="{FF2B5EF4-FFF2-40B4-BE49-F238E27FC236}">
                <a16:creationId xmlns:a16="http://schemas.microsoft.com/office/drawing/2014/main" id="{D4318963-124E-4498-96FB-240B25DC604F}"/>
              </a:ext>
            </a:extLst>
          </p:cNvPr>
          <p:cNvSpPr/>
          <p:nvPr/>
        </p:nvSpPr>
        <p:spPr bwMode="auto">
          <a:xfrm>
            <a:off x="1897063" y="40719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0" name="Ovál 59">
            <a:extLst>
              <a:ext uri="{FF2B5EF4-FFF2-40B4-BE49-F238E27FC236}">
                <a16:creationId xmlns:a16="http://schemas.microsoft.com/office/drawing/2014/main" id="{4A269C25-855B-46A8-A6C7-CB81952BC259}"/>
              </a:ext>
            </a:extLst>
          </p:cNvPr>
          <p:cNvSpPr/>
          <p:nvPr/>
        </p:nvSpPr>
        <p:spPr bwMode="auto">
          <a:xfrm>
            <a:off x="2168525" y="448151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1" name="Ovál 60">
            <a:extLst>
              <a:ext uri="{FF2B5EF4-FFF2-40B4-BE49-F238E27FC236}">
                <a16:creationId xmlns:a16="http://schemas.microsoft.com/office/drawing/2014/main" id="{0D391804-D75A-4790-9E73-0F54453495F2}"/>
              </a:ext>
            </a:extLst>
          </p:cNvPr>
          <p:cNvSpPr/>
          <p:nvPr/>
        </p:nvSpPr>
        <p:spPr bwMode="auto">
          <a:xfrm>
            <a:off x="2168525" y="37766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2" name="Ovál 61">
            <a:extLst>
              <a:ext uri="{FF2B5EF4-FFF2-40B4-BE49-F238E27FC236}">
                <a16:creationId xmlns:a16="http://schemas.microsoft.com/office/drawing/2014/main" id="{F7618048-88D1-4EAF-99AB-353B10138F48}"/>
              </a:ext>
            </a:extLst>
          </p:cNvPr>
          <p:cNvSpPr/>
          <p:nvPr/>
        </p:nvSpPr>
        <p:spPr bwMode="auto">
          <a:xfrm>
            <a:off x="2251075" y="41417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3" name="Ovál 62">
            <a:extLst>
              <a:ext uri="{FF2B5EF4-FFF2-40B4-BE49-F238E27FC236}">
                <a16:creationId xmlns:a16="http://schemas.microsoft.com/office/drawing/2014/main" id="{D4F494F4-F949-4CFD-A007-02FF3F81EECB}"/>
              </a:ext>
            </a:extLst>
          </p:cNvPr>
          <p:cNvSpPr/>
          <p:nvPr/>
        </p:nvSpPr>
        <p:spPr bwMode="auto">
          <a:xfrm>
            <a:off x="2427288" y="394335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4" name="Ovál 63">
            <a:extLst>
              <a:ext uri="{FF2B5EF4-FFF2-40B4-BE49-F238E27FC236}">
                <a16:creationId xmlns:a16="http://schemas.microsoft.com/office/drawing/2014/main" id="{B2CB3763-F864-49F7-A664-481A34C05CBE}"/>
              </a:ext>
            </a:extLst>
          </p:cNvPr>
          <p:cNvSpPr/>
          <p:nvPr/>
        </p:nvSpPr>
        <p:spPr bwMode="auto">
          <a:xfrm>
            <a:off x="2662238" y="423862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5" name="Ovál 64">
            <a:extLst>
              <a:ext uri="{FF2B5EF4-FFF2-40B4-BE49-F238E27FC236}">
                <a16:creationId xmlns:a16="http://schemas.microsoft.com/office/drawing/2014/main" id="{B949881A-728A-445A-AF47-7D6D50DD335D}"/>
              </a:ext>
            </a:extLst>
          </p:cNvPr>
          <p:cNvSpPr/>
          <p:nvPr/>
        </p:nvSpPr>
        <p:spPr bwMode="auto">
          <a:xfrm>
            <a:off x="2895600" y="4532313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6" name="Ovál 65">
            <a:extLst>
              <a:ext uri="{FF2B5EF4-FFF2-40B4-BE49-F238E27FC236}">
                <a16:creationId xmlns:a16="http://schemas.microsoft.com/office/drawing/2014/main" id="{4C4439EA-EF26-4A38-A771-62C26B3BC99A}"/>
              </a:ext>
            </a:extLst>
          </p:cNvPr>
          <p:cNvSpPr/>
          <p:nvPr/>
        </p:nvSpPr>
        <p:spPr bwMode="auto">
          <a:xfrm>
            <a:off x="2390775" y="4445000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7" name="Ovál 66">
            <a:extLst>
              <a:ext uri="{FF2B5EF4-FFF2-40B4-BE49-F238E27FC236}">
                <a16:creationId xmlns:a16="http://schemas.microsoft.com/office/drawing/2014/main" id="{74E858C9-F96F-44E1-B6D5-A75080387A26}"/>
              </a:ext>
            </a:extLst>
          </p:cNvPr>
          <p:cNvSpPr/>
          <p:nvPr/>
        </p:nvSpPr>
        <p:spPr bwMode="auto">
          <a:xfrm>
            <a:off x="2967038" y="382905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8" name="Ovál 67">
            <a:extLst>
              <a:ext uri="{FF2B5EF4-FFF2-40B4-BE49-F238E27FC236}">
                <a16:creationId xmlns:a16="http://schemas.microsoft.com/office/drawing/2014/main" id="{F4637472-9C4F-4518-B2BF-7F79951C5848}"/>
              </a:ext>
            </a:extLst>
          </p:cNvPr>
          <p:cNvSpPr/>
          <p:nvPr/>
        </p:nvSpPr>
        <p:spPr bwMode="auto">
          <a:xfrm>
            <a:off x="3238500" y="423862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69" name="Ovál 68">
            <a:extLst>
              <a:ext uri="{FF2B5EF4-FFF2-40B4-BE49-F238E27FC236}">
                <a16:creationId xmlns:a16="http://schemas.microsoft.com/office/drawing/2014/main" id="{154A74A5-7ACC-4ABB-8A3E-3F30949EE493}"/>
              </a:ext>
            </a:extLst>
          </p:cNvPr>
          <p:cNvSpPr/>
          <p:nvPr/>
        </p:nvSpPr>
        <p:spPr bwMode="auto">
          <a:xfrm>
            <a:off x="3238500" y="35337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0" name="Ovál 69">
            <a:extLst>
              <a:ext uri="{FF2B5EF4-FFF2-40B4-BE49-F238E27FC236}">
                <a16:creationId xmlns:a16="http://schemas.microsoft.com/office/drawing/2014/main" id="{2E5BC41E-A672-4568-8BCD-751F12968DB0}"/>
              </a:ext>
            </a:extLst>
          </p:cNvPr>
          <p:cNvSpPr/>
          <p:nvPr/>
        </p:nvSpPr>
        <p:spPr bwMode="auto">
          <a:xfrm>
            <a:off x="3321050" y="38989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1" name="Ovál 70">
            <a:extLst>
              <a:ext uri="{FF2B5EF4-FFF2-40B4-BE49-F238E27FC236}">
                <a16:creationId xmlns:a16="http://schemas.microsoft.com/office/drawing/2014/main" id="{40D7481B-84F8-44E8-92CD-0281BB8552DA}"/>
              </a:ext>
            </a:extLst>
          </p:cNvPr>
          <p:cNvSpPr/>
          <p:nvPr/>
        </p:nvSpPr>
        <p:spPr bwMode="auto">
          <a:xfrm>
            <a:off x="2279650" y="453231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2" name="Ovál 71">
            <a:extLst>
              <a:ext uri="{FF2B5EF4-FFF2-40B4-BE49-F238E27FC236}">
                <a16:creationId xmlns:a16="http://schemas.microsoft.com/office/drawing/2014/main" id="{D943545B-C465-4326-A11A-6FA4A818CF9F}"/>
              </a:ext>
            </a:extLst>
          </p:cNvPr>
          <p:cNvSpPr/>
          <p:nvPr/>
        </p:nvSpPr>
        <p:spPr bwMode="auto">
          <a:xfrm>
            <a:off x="2349500" y="3829050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3" name="Ovál 72">
            <a:extLst>
              <a:ext uri="{FF2B5EF4-FFF2-40B4-BE49-F238E27FC236}">
                <a16:creationId xmlns:a16="http://schemas.microsoft.com/office/drawing/2014/main" id="{199DF34F-7D64-4BA0-B42A-46884FEA6D27}"/>
              </a:ext>
            </a:extLst>
          </p:cNvPr>
          <p:cNvSpPr/>
          <p:nvPr/>
        </p:nvSpPr>
        <p:spPr bwMode="auto">
          <a:xfrm>
            <a:off x="2620963" y="423862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4" name="Ovál 73">
            <a:extLst>
              <a:ext uri="{FF2B5EF4-FFF2-40B4-BE49-F238E27FC236}">
                <a16:creationId xmlns:a16="http://schemas.microsoft.com/office/drawing/2014/main" id="{4341E9B2-BFA4-4C09-9238-8EC972D2818E}"/>
              </a:ext>
            </a:extLst>
          </p:cNvPr>
          <p:cNvSpPr/>
          <p:nvPr/>
        </p:nvSpPr>
        <p:spPr bwMode="auto">
          <a:xfrm>
            <a:off x="2620963" y="353377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5" name="Ovál 74">
            <a:extLst>
              <a:ext uri="{FF2B5EF4-FFF2-40B4-BE49-F238E27FC236}">
                <a16:creationId xmlns:a16="http://schemas.microsoft.com/office/drawing/2014/main" id="{C64612DA-3C75-4ABE-8CF4-D2572EDC1503}"/>
              </a:ext>
            </a:extLst>
          </p:cNvPr>
          <p:cNvSpPr/>
          <p:nvPr/>
        </p:nvSpPr>
        <p:spPr bwMode="auto">
          <a:xfrm>
            <a:off x="2703513" y="38989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6" name="Ovál 75">
            <a:extLst>
              <a:ext uri="{FF2B5EF4-FFF2-40B4-BE49-F238E27FC236}">
                <a16:creationId xmlns:a16="http://schemas.microsoft.com/office/drawing/2014/main" id="{C38EFE00-774B-469A-AB3D-C52FBBB879FD}"/>
              </a:ext>
            </a:extLst>
          </p:cNvPr>
          <p:cNvSpPr/>
          <p:nvPr/>
        </p:nvSpPr>
        <p:spPr bwMode="auto">
          <a:xfrm>
            <a:off x="2879725" y="37004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7" name="Ovál 76">
            <a:extLst>
              <a:ext uri="{FF2B5EF4-FFF2-40B4-BE49-F238E27FC236}">
                <a16:creationId xmlns:a16="http://schemas.microsoft.com/office/drawing/2014/main" id="{BFCABB88-D7DC-4CC8-87B6-13C02F968044}"/>
              </a:ext>
            </a:extLst>
          </p:cNvPr>
          <p:cNvSpPr/>
          <p:nvPr/>
        </p:nvSpPr>
        <p:spPr bwMode="auto">
          <a:xfrm>
            <a:off x="3114675" y="3995738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8" name="Ovál 77">
            <a:extLst>
              <a:ext uri="{FF2B5EF4-FFF2-40B4-BE49-F238E27FC236}">
                <a16:creationId xmlns:a16="http://schemas.microsoft.com/office/drawing/2014/main" id="{6646AF1E-D7F5-469B-96D6-D20653EB0827}"/>
              </a:ext>
            </a:extLst>
          </p:cNvPr>
          <p:cNvSpPr/>
          <p:nvPr/>
        </p:nvSpPr>
        <p:spPr bwMode="auto">
          <a:xfrm>
            <a:off x="3348038" y="4289425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79" name="Ovál 78">
            <a:extLst>
              <a:ext uri="{FF2B5EF4-FFF2-40B4-BE49-F238E27FC236}">
                <a16:creationId xmlns:a16="http://schemas.microsoft.com/office/drawing/2014/main" id="{1E8471AE-0382-434C-88C1-07D23D31A9A5}"/>
              </a:ext>
            </a:extLst>
          </p:cNvPr>
          <p:cNvSpPr/>
          <p:nvPr/>
        </p:nvSpPr>
        <p:spPr bwMode="auto">
          <a:xfrm>
            <a:off x="2843213" y="420211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0" name="Ovál 79">
            <a:extLst>
              <a:ext uri="{FF2B5EF4-FFF2-40B4-BE49-F238E27FC236}">
                <a16:creationId xmlns:a16="http://schemas.microsoft.com/office/drawing/2014/main" id="{9EE01190-9F45-4D33-824D-28B0B0805E5A}"/>
              </a:ext>
            </a:extLst>
          </p:cNvPr>
          <p:cNvSpPr/>
          <p:nvPr/>
        </p:nvSpPr>
        <p:spPr bwMode="auto">
          <a:xfrm>
            <a:off x="3419475" y="35861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1" name="Ovál 80">
            <a:extLst>
              <a:ext uri="{FF2B5EF4-FFF2-40B4-BE49-F238E27FC236}">
                <a16:creationId xmlns:a16="http://schemas.microsoft.com/office/drawing/2014/main" id="{17684C76-859A-4A68-BE6F-A5B91D2F14AF}"/>
              </a:ext>
            </a:extLst>
          </p:cNvPr>
          <p:cNvSpPr/>
          <p:nvPr/>
        </p:nvSpPr>
        <p:spPr bwMode="auto">
          <a:xfrm>
            <a:off x="1171575" y="47752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2" name="Ovál 81">
            <a:extLst>
              <a:ext uri="{FF2B5EF4-FFF2-40B4-BE49-F238E27FC236}">
                <a16:creationId xmlns:a16="http://schemas.microsoft.com/office/drawing/2014/main" id="{F3E1CAC4-C092-44F6-8904-B0DD292C3243}"/>
              </a:ext>
            </a:extLst>
          </p:cNvPr>
          <p:cNvSpPr/>
          <p:nvPr/>
        </p:nvSpPr>
        <p:spPr bwMode="auto">
          <a:xfrm>
            <a:off x="1476375" y="436721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3" name="Ovál 82">
            <a:extLst>
              <a:ext uri="{FF2B5EF4-FFF2-40B4-BE49-F238E27FC236}">
                <a16:creationId xmlns:a16="http://schemas.microsoft.com/office/drawing/2014/main" id="{EC6F87B5-FFF5-4431-B09B-FD3172D188E0}"/>
              </a:ext>
            </a:extLst>
          </p:cNvPr>
          <p:cNvSpPr/>
          <p:nvPr/>
        </p:nvSpPr>
        <p:spPr bwMode="auto">
          <a:xfrm>
            <a:off x="1747838" y="4775200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4" name="Ovál 83">
            <a:extLst>
              <a:ext uri="{FF2B5EF4-FFF2-40B4-BE49-F238E27FC236}">
                <a16:creationId xmlns:a16="http://schemas.microsoft.com/office/drawing/2014/main" id="{BECE2224-B075-4D90-891B-98FB5EFB3381}"/>
              </a:ext>
            </a:extLst>
          </p:cNvPr>
          <p:cNvSpPr/>
          <p:nvPr/>
        </p:nvSpPr>
        <p:spPr bwMode="auto">
          <a:xfrm>
            <a:off x="1747838" y="407193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5" name="Ovál 84">
            <a:extLst>
              <a:ext uri="{FF2B5EF4-FFF2-40B4-BE49-F238E27FC236}">
                <a16:creationId xmlns:a16="http://schemas.microsoft.com/office/drawing/2014/main" id="{F6AA26C7-8C55-46DB-A5D7-36C6647B8818}"/>
              </a:ext>
            </a:extLst>
          </p:cNvPr>
          <p:cNvSpPr/>
          <p:nvPr/>
        </p:nvSpPr>
        <p:spPr bwMode="auto">
          <a:xfrm>
            <a:off x="1830388" y="4437063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6" name="Ovál 85">
            <a:extLst>
              <a:ext uri="{FF2B5EF4-FFF2-40B4-BE49-F238E27FC236}">
                <a16:creationId xmlns:a16="http://schemas.microsoft.com/office/drawing/2014/main" id="{10870D81-E437-4BD2-A21A-A5CB6574E31F}"/>
              </a:ext>
            </a:extLst>
          </p:cNvPr>
          <p:cNvSpPr/>
          <p:nvPr/>
        </p:nvSpPr>
        <p:spPr bwMode="auto">
          <a:xfrm>
            <a:off x="2006600" y="4238625"/>
            <a:ext cx="69850" cy="8731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7" name="Ovál 86">
            <a:extLst>
              <a:ext uri="{FF2B5EF4-FFF2-40B4-BE49-F238E27FC236}">
                <a16:creationId xmlns:a16="http://schemas.microsoft.com/office/drawing/2014/main" id="{301FDD44-BB7A-43EB-857E-1B00E1E6CD67}"/>
              </a:ext>
            </a:extLst>
          </p:cNvPr>
          <p:cNvSpPr/>
          <p:nvPr/>
        </p:nvSpPr>
        <p:spPr bwMode="auto">
          <a:xfrm>
            <a:off x="2181225" y="475932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8" name="Ovál 87">
            <a:extLst>
              <a:ext uri="{FF2B5EF4-FFF2-40B4-BE49-F238E27FC236}">
                <a16:creationId xmlns:a16="http://schemas.microsoft.com/office/drawing/2014/main" id="{BC4B9AE2-74D3-40B8-96D9-496E28A32D06}"/>
              </a:ext>
            </a:extLst>
          </p:cNvPr>
          <p:cNvSpPr/>
          <p:nvPr/>
        </p:nvSpPr>
        <p:spPr bwMode="auto">
          <a:xfrm>
            <a:off x="1858963" y="48275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89" name="Ovál 88">
            <a:extLst>
              <a:ext uri="{FF2B5EF4-FFF2-40B4-BE49-F238E27FC236}">
                <a16:creationId xmlns:a16="http://schemas.microsoft.com/office/drawing/2014/main" id="{2BB556DD-B21A-4402-9226-8E80202EF475}"/>
              </a:ext>
            </a:extLst>
          </p:cNvPr>
          <p:cNvSpPr/>
          <p:nvPr/>
        </p:nvSpPr>
        <p:spPr bwMode="auto">
          <a:xfrm>
            <a:off x="2084388" y="401002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0" name="Ovál 89">
            <a:extLst>
              <a:ext uri="{FF2B5EF4-FFF2-40B4-BE49-F238E27FC236}">
                <a16:creationId xmlns:a16="http://schemas.microsoft.com/office/drawing/2014/main" id="{F4D0FC26-2245-4ED1-9375-086FF408697F}"/>
              </a:ext>
            </a:extLst>
          </p:cNvPr>
          <p:cNvSpPr/>
          <p:nvPr/>
        </p:nvSpPr>
        <p:spPr bwMode="auto">
          <a:xfrm>
            <a:off x="3417888" y="3689350"/>
            <a:ext cx="71437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1" name="Ovál 90">
            <a:extLst>
              <a:ext uri="{FF2B5EF4-FFF2-40B4-BE49-F238E27FC236}">
                <a16:creationId xmlns:a16="http://schemas.microsoft.com/office/drawing/2014/main" id="{0C3A4B83-9843-47AE-89B3-9A45DEDA317A}"/>
              </a:ext>
            </a:extLst>
          </p:cNvPr>
          <p:cNvSpPr/>
          <p:nvPr/>
        </p:nvSpPr>
        <p:spPr bwMode="auto">
          <a:xfrm>
            <a:off x="3689350" y="4098925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2" name="Ovál 91">
            <a:extLst>
              <a:ext uri="{FF2B5EF4-FFF2-40B4-BE49-F238E27FC236}">
                <a16:creationId xmlns:a16="http://schemas.microsoft.com/office/drawing/2014/main" id="{ADBDAAF5-EBCF-4569-9AF1-D1C73A24A9FE}"/>
              </a:ext>
            </a:extLst>
          </p:cNvPr>
          <p:cNvSpPr/>
          <p:nvPr/>
        </p:nvSpPr>
        <p:spPr bwMode="auto">
          <a:xfrm>
            <a:off x="3689350" y="3395663"/>
            <a:ext cx="69850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3" name="Ovál 92">
            <a:extLst>
              <a:ext uri="{FF2B5EF4-FFF2-40B4-BE49-F238E27FC236}">
                <a16:creationId xmlns:a16="http://schemas.microsoft.com/office/drawing/2014/main" id="{5BA56D07-292E-46E0-907F-055707BA17A1}"/>
              </a:ext>
            </a:extLst>
          </p:cNvPr>
          <p:cNvSpPr/>
          <p:nvPr/>
        </p:nvSpPr>
        <p:spPr bwMode="auto">
          <a:xfrm>
            <a:off x="3771900" y="3760788"/>
            <a:ext cx="71438" cy="873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4" name="Ovál 93">
            <a:extLst>
              <a:ext uri="{FF2B5EF4-FFF2-40B4-BE49-F238E27FC236}">
                <a16:creationId xmlns:a16="http://schemas.microsoft.com/office/drawing/2014/main" id="{22ED5938-2086-4720-8782-04282021E67D}"/>
              </a:ext>
            </a:extLst>
          </p:cNvPr>
          <p:cNvSpPr/>
          <p:nvPr/>
        </p:nvSpPr>
        <p:spPr bwMode="auto">
          <a:xfrm>
            <a:off x="3565525" y="3856038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5" name="Ovál 94">
            <a:extLst>
              <a:ext uri="{FF2B5EF4-FFF2-40B4-BE49-F238E27FC236}">
                <a16:creationId xmlns:a16="http://schemas.microsoft.com/office/drawing/2014/main" id="{1FD685A7-F6BE-4C84-B698-9969EE316AB5}"/>
              </a:ext>
            </a:extLst>
          </p:cNvPr>
          <p:cNvSpPr/>
          <p:nvPr/>
        </p:nvSpPr>
        <p:spPr bwMode="auto">
          <a:xfrm>
            <a:off x="3384550" y="3303588"/>
            <a:ext cx="69850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6" name="Ovál 95">
            <a:extLst>
              <a:ext uri="{FF2B5EF4-FFF2-40B4-BE49-F238E27FC236}">
                <a16:creationId xmlns:a16="http://schemas.microsoft.com/office/drawing/2014/main" id="{41AD246B-B04A-43BB-A6A3-2E1233347344}"/>
              </a:ext>
            </a:extLst>
          </p:cNvPr>
          <p:cNvSpPr/>
          <p:nvPr/>
        </p:nvSpPr>
        <p:spPr bwMode="auto">
          <a:xfrm>
            <a:off x="3870325" y="3446463"/>
            <a:ext cx="71438" cy="889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cs-CZ">
              <a:solidFill>
                <a:schemeClr val="tx1"/>
              </a:solidFill>
            </a:endParaRPr>
          </a:p>
        </p:txBody>
      </p:sp>
      <p:grpSp>
        <p:nvGrpSpPr>
          <p:cNvPr id="13401" name="Skupina 183">
            <a:extLst>
              <a:ext uri="{FF2B5EF4-FFF2-40B4-BE49-F238E27FC236}">
                <a16:creationId xmlns:a16="http://schemas.microsoft.com/office/drawing/2014/main" id="{C94EF9C1-197D-404E-B445-9E91EC39B048}"/>
              </a:ext>
            </a:extLst>
          </p:cNvPr>
          <p:cNvGrpSpPr>
            <a:grpSpLocks/>
          </p:cNvGrpSpPr>
          <p:nvPr/>
        </p:nvGrpSpPr>
        <p:grpSpPr bwMode="auto">
          <a:xfrm>
            <a:off x="1768475" y="2557463"/>
            <a:ext cx="2768600" cy="1612900"/>
            <a:chOff x="3480555" y="5037948"/>
            <a:chExt cx="1800200" cy="833728"/>
          </a:xfrm>
        </p:grpSpPr>
        <p:sp>
          <p:nvSpPr>
            <p:cNvPr id="142" name="Ovál 141">
              <a:extLst>
                <a:ext uri="{FF2B5EF4-FFF2-40B4-BE49-F238E27FC236}">
                  <a16:creationId xmlns:a16="http://schemas.microsoft.com/office/drawing/2014/main" id="{29221505-F039-440E-9F5F-02A91379631D}"/>
                </a:ext>
              </a:extLst>
            </p:cNvPr>
            <p:cNvSpPr/>
            <p:nvPr/>
          </p:nvSpPr>
          <p:spPr bwMode="auto">
            <a:xfrm>
              <a:off x="3601326" y="5494201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3" name="Ovál 142">
              <a:extLst>
                <a:ext uri="{FF2B5EF4-FFF2-40B4-BE49-F238E27FC236}">
                  <a16:creationId xmlns:a16="http://schemas.microsoft.com/office/drawing/2014/main" id="{2B728B7A-C5B9-4B6C-8E2D-C30EF11140FA}"/>
                </a:ext>
              </a:extLst>
            </p:cNvPr>
            <p:cNvSpPr/>
            <p:nvPr/>
          </p:nvSpPr>
          <p:spPr bwMode="auto">
            <a:xfrm>
              <a:off x="3754095" y="564683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4" name="Ovál 143">
              <a:extLst>
                <a:ext uri="{FF2B5EF4-FFF2-40B4-BE49-F238E27FC236}">
                  <a16:creationId xmlns:a16="http://schemas.microsoft.com/office/drawing/2014/main" id="{1972DCF7-B3AF-45A5-9E86-1917006B7A5C}"/>
                </a:ext>
              </a:extLst>
            </p:cNvPr>
            <p:cNvSpPr/>
            <p:nvPr/>
          </p:nvSpPr>
          <p:spPr bwMode="auto">
            <a:xfrm>
              <a:off x="3977055" y="5751048"/>
              <a:ext cx="46450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5" name="Ovál 144">
              <a:extLst>
                <a:ext uri="{FF2B5EF4-FFF2-40B4-BE49-F238E27FC236}">
                  <a16:creationId xmlns:a16="http://schemas.microsoft.com/office/drawing/2014/main" id="{E13F9BEF-37AA-4579-8C12-A72CA506FD9F}"/>
                </a:ext>
              </a:extLst>
            </p:cNvPr>
            <p:cNvSpPr/>
            <p:nvPr/>
          </p:nvSpPr>
          <p:spPr bwMode="auto">
            <a:xfrm>
              <a:off x="3577584" y="5753510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6" name="Ovál 145">
              <a:extLst>
                <a:ext uri="{FF2B5EF4-FFF2-40B4-BE49-F238E27FC236}">
                  <a16:creationId xmlns:a16="http://schemas.microsoft.com/office/drawing/2014/main" id="{25D7A26C-4DB7-4F29-8B99-6B7FA27C184F}"/>
                </a:ext>
              </a:extLst>
            </p:cNvPr>
            <p:cNvSpPr/>
            <p:nvPr/>
          </p:nvSpPr>
          <p:spPr bwMode="auto">
            <a:xfrm>
              <a:off x="3952282" y="543511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7" name="Ovál 146">
              <a:extLst>
                <a:ext uri="{FF2B5EF4-FFF2-40B4-BE49-F238E27FC236}">
                  <a16:creationId xmlns:a16="http://schemas.microsoft.com/office/drawing/2014/main" id="{ED51C46E-9E65-4C1F-8095-ACF62E83B346}"/>
                </a:ext>
              </a:extLst>
            </p:cNvPr>
            <p:cNvSpPr/>
            <p:nvPr/>
          </p:nvSpPr>
          <p:spPr bwMode="auto">
            <a:xfrm>
              <a:off x="4128792" y="564683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8" name="Ovál 147">
              <a:extLst>
                <a:ext uri="{FF2B5EF4-FFF2-40B4-BE49-F238E27FC236}">
                  <a16:creationId xmlns:a16="http://schemas.microsoft.com/office/drawing/2014/main" id="{BC673686-E4E5-4F98-8435-09A1CBF2D6D8}"/>
                </a:ext>
              </a:extLst>
            </p:cNvPr>
            <p:cNvSpPr/>
            <p:nvPr/>
          </p:nvSpPr>
          <p:spPr bwMode="auto">
            <a:xfrm>
              <a:off x="4128792" y="5282486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49" name="Ovál 148">
              <a:extLst>
                <a:ext uri="{FF2B5EF4-FFF2-40B4-BE49-F238E27FC236}">
                  <a16:creationId xmlns:a16="http://schemas.microsoft.com/office/drawing/2014/main" id="{6F8642BC-088E-4155-9694-896E87D484D5}"/>
                </a:ext>
              </a:extLst>
            </p:cNvPr>
            <p:cNvSpPr/>
            <p:nvPr/>
          </p:nvSpPr>
          <p:spPr bwMode="auto">
            <a:xfrm>
              <a:off x="4182468" y="5471224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0" name="Ovál 149">
              <a:extLst>
                <a:ext uri="{FF2B5EF4-FFF2-40B4-BE49-F238E27FC236}">
                  <a16:creationId xmlns:a16="http://schemas.microsoft.com/office/drawing/2014/main" id="{BB52F6F7-3CD1-429E-8B85-40E25448EF97}"/>
                </a:ext>
              </a:extLst>
            </p:cNvPr>
            <p:cNvSpPr/>
            <p:nvPr/>
          </p:nvSpPr>
          <p:spPr bwMode="auto">
            <a:xfrm>
              <a:off x="4297045" y="5368649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1" name="Ovál 150">
              <a:extLst>
                <a:ext uri="{FF2B5EF4-FFF2-40B4-BE49-F238E27FC236}">
                  <a16:creationId xmlns:a16="http://schemas.microsoft.com/office/drawing/2014/main" id="{982E60D9-51FB-4CBE-BAE6-A279A75BDE9F}"/>
                </a:ext>
              </a:extLst>
            </p:cNvPr>
            <p:cNvSpPr/>
            <p:nvPr/>
          </p:nvSpPr>
          <p:spPr bwMode="auto">
            <a:xfrm>
              <a:off x="4448782" y="5521280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2" name="Ovál 151">
              <a:extLst>
                <a:ext uri="{FF2B5EF4-FFF2-40B4-BE49-F238E27FC236}">
                  <a16:creationId xmlns:a16="http://schemas.microsoft.com/office/drawing/2014/main" id="{FADE3674-AF2B-4C4F-9F3A-DD9DF77D067C}"/>
                </a:ext>
              </a:extLst>
            </p:cNvPr>
            <p:cNvSpPr/>
            <p:nvPr/>
          </p:nvSpPr>
          <p:spPr bwMode="auto">
            <a:xfrm>
              <a:off x="4601551" y="5673912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3" name="Ovál 152">
              <a:extLst>
                <a:ext uri="{FF2B5EF4-FFF2-40B4-BE49-F238E27FC236}">
                  <a16:creationId xmlns:a16="http://schemas.microsoft.com/office/drawing/2014/main" id="{6CD414F5-2871-41E8-8996-689702173F0E}"/>
                </a:ext>
              </a:extLst>
            </p:cNvPr>
            <p:cNvSpPr/>
            <p:nvPr/>
          </p:nvSpPr>
          <p:spPr bwMode="auto">
            <a:xfrm>
              <a:off x="4272272" y="5627958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4" name="Ovál 153">
              <a:extLst>
                <a:ext uri="{FF2B5EF4-FFF2-40B4-BE49-F238E27FC236}">
                  <a16:creationId xmlns:a16="http://schemas.microsoft.com/office/drawing/2014/main" id="{67376BD0-7975-467C-B913-3E9DD94CA875}"/>
                </a:ext>
              </a:extLst>
            </p:cNvPr>
            <p:cNvSpPr/>
            <p:nvPr/>
          </p:nvSpPr>
          <p:spPr bwMode="auto">
            <a:xfrm>
              <a:off x="4646969" y="5309566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5" name="Ovál 154">
              <a:extLst>
                <a:ext uri="{FF2B5EF4-FFF2-40B4-BE49-F238E27FC236}">
                  <a16:creationId xmlns:a16="http://schemas.microsoft.com/office/drawing/2014/main" id="{34AB5B3C-4AD2-447F-80FE-9FB1D2CF9049}"/>
                </a:ext>
              </a:extLst>
            </p:cNvPr>
            <p:cNvSpPr/>
            <p:nvPr/>
          </p:nvSpPr>
          <p:spPr bwMode="auto">
            <a:xfrm>
              <a:off x="4823480" y="5521280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6" name="Ovál 155">
              <a:extLst>
                <a:ext uri="{FF2B5EF4-FFF2-40B4-BE49-F238E27FC236}">
                  <a16:creationId xmlns:a16="http://schemas.microsoft.com/office/drawing/2014/main" id="{0C7EA3E8-F8B7-4A32-9174-3F1A0C309643}"/>
                </a:ext>
              </a:extLst>
            </p:cNvPr>
            <p:cNvSpPr/>
            <p:nvPr/>
          </p:nvSpPr>
          <p:spPr bwMode="auto">
            <a:xfrm>
              <a:off x="4823480" y="5156935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7" name="Ovál 156">
              <a:extLst>
                <a:ext uri="{FF2B5EF4-FFF2-40B4-BE49-F238E27FC236}">
                  <a16:creationId xmlns:a16="http://schemas.microsoft.com/office/drawing/2014/main" id="{7F5D75EA-8D83-4C83-BB4E-5C42BCA86A38}"/>
                </a:ext>
              </a:extLst>
            </p:cNvPr>
            <p:cNvSpPr/>
            <p:nvPr/>
          </p:nvSpPr>
          <p:spPr bwMode="auto">
            <a:xfrm>
              <a:off x="4877155" y="534567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8" name="Ovál 157">
              <a:extLst>
                <a:ext uri="{FF2B5EF4-FFF2-40B4-BE49-F238E27FC236}">
                  <a16:creationId xmlns:a16="http://schemas.microsoft.com/office/drawing/2014/main" id="{277AE371-0CFB-465E-BA78-7DC50FF6A2A8}"/>
                </a:ext>
              </a:extLst>
            </p:cNvPr>
            <p:cNvSpPr/>
            <p:nvPr/>
          </p:nvSpPr>
          <p:spPr bwMode="auto">
            <a:xfrm>
              <a:off x="4201048" y="5673912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59" name="Ovál 158">
              <a:extLst>
                <a:ext uri="{FF2B5EF4-FFF2-40B4-BE49-F238E27FC236}">
                  <a16:creationId xmlns:a16="http://schemas.microsoft.com/office/drawing/2014/main" id="{E2DA17AC-5E80-4B02-9736-3B1FFCE8C64F}"/>
                </a:ext>
              </a:extLst>
            </p:cNvPr>
            <p:cNvSpPr/>
            <p:nvPr/>
          </p:nvSpPr>
          <p:spPr bwMode="auto">
            <a:xfrm>
              <a:off x="4246466" y="5309566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0" name="Ovál 159">
              <a:extLst>
                <a:ext uri="{FF2B5EF4-FFF2-40B4-BE49-F238E27FC236}">
                  <a16:creationId xmlns:a16="http://schemas.microsoft.com/office/drawing/2014/main" id="{4CD2F792-9FF3-4BF1-8924-7C512272326F}"/>
                </a:ext>
              </a:extLst>
            </p:cNvPr>
            <p:cNvSpPr/>
            <p:nvPr/>
          </p:nvSpPr>
          <p:spPr bwMode="auto">
            <a:xfrm>
              <a:off x="4422977" y="5521280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1" name="Ovál 160">
              <a:extLst>
                <a:ext uri="{FF2B5EF4-FFF2-40B4-BE49-F238E27FC236}">
                  <a16:creationId xmlns:a16="http://schemas.microsoft.com/office/drawing/2014/main" id="{1F678142-FC6C-4E09-BA77-4619B1C8021D}"/>
                </a:ext>
              </a:extLst>
            </p:cNvPr>
            <p:cNvSpPr/>
            <p:nvPr/>
          </p:nvSpPr>
          <p:spPr bwMode="auto">
            <a:xfrm>
              <a:off x="4422977" y="5156935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2" name="Ovál 161">
              <a:extLst>
                <a:ext uri="{FF2B5EF4-FFF2-40B4-BE49-F238E27FC236}">
                  <a16:creationId xmlns:a16="http://schemas.microsoft.com/office/drawing/2014/main" id="{7E63EB09-97D3-4EDD-AA10-7D51510283E1}"/>
                </a:ext>
              </a:extLst>
            </p:cNvPr>
            <p:cNvSpPr/>
            <p:nvPr/>
          </p:nvSpPr>
          <p:spPr bwMode="auto">
            <a:xfrm>
              <a:off x="4476652" y="534567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3" name="Ovál 162">
              <a:extLst>
                <a:ext uri="{FF2B5EF4-FFF2-40B4-BE49-F238E27FC236}">
                  <a16:creationId xmlns:a16="http://schemas.microsoft.com/office/drawing/2014/main" id="{65C2F6EA-3F4E-480D-A356-F6B4FA43E232}"/>
                </a:ext>
              </a:extLst>
            </p:cNvPr>
            <p:cNvSpPr/>
            <p:nvPr/>
          </p:nvSpPr>
          <p:spPr bwMode="auto">
            <a:xfrm>
              <a:off x="4591229" y="524309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4" name="Ovál 163">
              <a:extLst>
                <a:ext uri="{FF2B5EF4-FFF2-40B4-BE49-F238E27FC236}">
                  <a16:creationId xmlns:a16="http://schemas.microsoft.com/office/drawing/2014/main" id="{D15A70E9-7BB1-4393-8A24-729C328F68C1}"/>
                </a:ext>
              </a:extLst>
            </p:cNvPr>
            <p:cNvSpPr/>
            <p:nvPr/>
          </p:nvSpPr>
          <p:spPr bwMode="auto">
            <a:xfrm>
              <a:off x="4742966" y="5395729"/>
              <a:ext cx="46450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5" name="Ovál 164">
              <a:extLst>
                <a:ext uri="{FF2B5EF4-FFF2-40B4-BE49-F238E27FC236}">
                  <a16:creationId xmlns:a16="http://schemas.microsoft.com/office/drawing/2014/main" id="{07722462-9568-476C-83AC-8E8BC6EDCB80}"/>
                </a:ext>
              </a:extLst>
            </p:cNvPr>
            <p:cNvSpPr/>
            <p:nvPr/>
          </p:nvSpPr>
          <p:spPr bwMode="auto">
            <a:xfrm>
              <a:off x="4895735" y="5547539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6" name="Ovál 165">
              <a:extLst>
                <a:ext uri="{FF2B5EF4-FFF2-40B4-BE49-F238E27FC236}">
                  <a16:creationId xmlns:a16="http://schemas.microsoft.com/office/drawing/2014/main" id="{450D04BD-BE88-4D6D-A715-30D74193DB38}"/>
                </a:ext>
              </a:extLst>
            </p:cNvPr>
            <p:cNvSpPr/>
            <p:nvPr/>
          </p:nvSpPr>
          <p:spPr bwMode="auto">
            <a:xfrm>
              <a:off x="4566455" y="5502407"/>
              <a:ext cx="46450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 dirty="0">
                <a:solidFill>
                  <a:schemeClr val="tx1"/>
                </a:solidFill>
              </a:endParaRPr>
            </a:p>
          </p:txBody>
        </p:sp>
        <p:sp>
          <p:nvSpPr>
            <p:cNvPr id="167" name="Ovál 166">
              <a:extLst>
                <a:ext uri="{FF2B5EF4-FFF2-40B4-BE49-F238E27FC236}">
                  <a16:creationId xmlns:a16="http://schemas.microsoft.com/office/drawing/2014/main" id="{ED441FAF-8B0C-4BF6-9ED7-587C89016737}"/>
                </a:ext>
              </a:extLst>
            </p:cNvPr>
            <p:cNvSpPr/>
            <p:nvPr/>
          </p:nvSpPr>
          <p:spPr bwMode="auto">
            <a:xfrm>
              <a:off x="4941153" y="5184015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8" name="Ovál 167">
              <a:extLst>
                <a:ext uri="{FF2B5EF4-FFF2-40B4-BE49-F238E27FC236}">
                  <a16:creationId xmlns:a16="http://schemas.microsoft.com/office/drawing/2014/main" id="{5EE941D9-F76F-4A9A-A483-5EE3BDD73A5B}"/>
                </a:ext>
              </a:extLst>
            </p:cNvPr>
            <p:cNvSpPr/>
            <p:nvPr/>
          </p:nvSpPr>
          <p:spPr bwMode="auto">
            <a:xfrm>
              <a:off x="3480555" y="5799463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69" name="Ovál 168">
              <a:extLst>
                <a:ext uri="{FF2B5EF4-FFF2-40B4-BE49-F238E27FC236}">
                  <a16:creationId xmlns:a16="http://schemas.microsoft.com/office/drawing/2014/main" id="{5F07210B-CDBA-4F28-BEC5-89E0354191E1}"/>
                </a:ext>
              </a:extLst>
            </p:cNvPr>
            <p:cNvSpPr/>
            <p:nvPr/>
          </p:nvSpPr>
          <p:spPr bwMode="auto">
            <a:xfrm>
              <a:off x="3678742" y="5587749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0" name="Ovál 169">
              <a:extLst>
                <a:ext uri="{FF2B5EF4-FFF2-40B4-BE49-F238E27FC236}">
                  <a16:creationId xmlns:a16="http://schemas.microsoft.com/office/drawing/2014/main" id="{564FDA88-C277-442B-A300-E71DC6892662}"/>
                </a:ext>
              </a:extLst>
            </p:cNvPr>
            <p:cNvSpPr/>
            <p:nvPr/>
          </p:nvSpPr>
          <p:spPr bwMode="auto">
            <a:xfrm>
              <a:off x="3855253" y="5799463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1" name="Ovál 170">
              <a:extLst>
                <a:ext uri="{FF2B5EF4-FFF2-40B4-BE49-F238E27FC236}">
                  <a16:creationId xmlns:a16="http://schemas.microsoft.com/office/drawing/2014/main" id="{9822D9BA-D3AC-4160-9915-F81AA275AEF1}"/>
                </a:ext>
              </a:extLst>
            </p:cNvPr>
            <p:cNvSpPr/>
            <p:nvPr/>
          </p:nvSpPr>
          <p:spPr bwMode="auto">
            <a:xfrm>
              <a:off x="3855253" y="543511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2" name="Ovál 171">
              <a:extLst>
                <a:ext uri="{FF2B5EF4-FFF2-40B4-BE49-F238E27FC236}">
                  <a16:creationId xmlns:a16="http://schemas.microsoft.com/office/drawing/2014/main" id="{68BB87FC-A3DB-4289-AF87-F5379222CC29}"/>
                </a:ext>
              </a:extLst>
            </p:cNvPr>
            <p:cNvSpPr/>
            <p:nvPr/>
          </p:nvSpPr>
          <p:spPr bwMode="auto">
            <a:xfrm>
              <a:off x="3908929" y="5623855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3" name="Ovál 172">
              <a:extLst>
                <a:ext uri="{FF2B5EF4-FFF2-40B4-BE49-F238E27FC236}">
                  <a16:creationId xmlns:a16="http://schemas.microsoft.com/office/drawing/2014/main" id="{FE106095-6166-486C-8AF1-7774E288A285}"/>
                </a:ext>
              </a:extLst>
            </p:cNvPr>
            <p:cNvSpPr/>
            <p:nvPr/>
          </p:nvSpPr>
          <p:spPr bwMode="auto">
            <a:xfrm>
              <a:off x="4023505" y="5521280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4" name="Ovál 173">
              <a:extLst>
                <a:ext uri="{FF2B5EF4-FFF2-40B4-BE49-F238E27FC236}">
                  <a16:creationId xmlns:a16="http://schemas.microsoft.com/office/drawing/2014/main" id="{8F3134E7-B9E4-4A56-9134-C2F33F2CBFC1}"/>
                </a:ext>
              </a:extLst>
            </p:cNvPr>
            <p:cNvSpPr/>
            <p:nvPr/>
          </p:nvSpPr>
          <p:spPr bwMode="auto">
            <a:xfrm>
              <a:off x="4137050" y="5791257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5" name="Ovál 174">
              <a:extLst>
                <a:ext uri="{FF2B5EF4-FFF2-40B4-BE49-F238E27FC236}">
                  <a16:creationId xmlns:a16="http://schemas.microsoft.com/office/drawing/2014/main" id="{E91C2E86-1914-47CD-BF85-2CBD70B81F59}"/>
                </a:ext>
              </a:extLst>
            </p:cNvPr>
            <p:cNvSpPr/>
            <p:nvPr/>
          </p:nvSpPr>
          <p:spPr bwMode="auto">
            <a:xfrm>
              <a:off x="3927509" y="582572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6" name="Ovál 175">
              <a:extLst>
                <a:ext uri="{FF2B5EF4-FFF2-40B4-BE49-F238E27FC236}">
                  <a16:creationId xmlns:a16="http://schemas.microsoft.com/office/drawing/2014/main" id="{52945AFE-0B4F-42CC-99E6-0D7B6A5DAE1B}"/>
                </a:ext>
              </a:extLst>
            </p:cNvPr>
            <p:cNvSpPr/>
            <p:nvPr/>
          </p:nvSpPr>
          <p:spPr bwMode="auto">
            <a:xfrm>
              <a:off x="4073052" y="5403114"/>
              <a:ext cx="46450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7" name="Ovál 176">
              <a:extLst>
                <a:ext uri="{FF2B5EF4-FFF2-40B4-BE49-F238E27FC236}">
                  <a16:creationId xmlns:a16="http://schemas.microsoft.com/office/drawing/2014/main" id="{6D041C40-33DD-489D-81DE-338F2442679C}"/>
                </a:ext>
              </a:extLst>
            </p:cNvPr>
            <p:cNvSpPr/>
            <p:nvPr/>
          </p:nvSpPr>
          <p:spPr bwMode="auto">
            <a:xfrm>
              <a:off x="4941153" y="5237353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8" name="Ovál 177">
              <a:extLst>
                <a:ext uri="{FF2B5EF4-FFF2-40B4-BE49-F238E27FC236}">
                  <a16:creationId xmlns:a16="http://schemas.microsoft.com/office/drawing/2014/main" id="{A09F1A76-226A-43BA-8DD7-098869164446}"/>
                </a:ext>
              </a:extLst>
            </p:cNvPr>
            <p:cNvSpPr/>
            <p:nvPr/>
          </p:nvSpPr>
          <p:spPr bwMode="auto">
            <a:xfrm>
              <a:off x="5117663" y="544906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79" name="Ovál 178">
              <a:extLst>
                <a:ext uri="{FF2B5EF4-FFF2-40B4-BE49-F238E27FC236}">
                  <a16:creationId xmlns:a16="http://schemas.microsoft.com/office/drawing/2014/main" id="{D1E407CA-3A8F-4800-9D6B-4C505CFA37DA}"/>
                </a:ext>
              </a:extLst>
            </p:cNvPr>
            <p:cNvSpPr/>
            <p:nvPr/>
          </p:nvSpPr>
          <p:spPr bwMode="auto">
            <a:xfrm>
              <a:off x="5117663" y="5085543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0" name="Ovál 179">
              <a:extLst>
                <a:ext uri="{FF2B5EF4-FFF2-40B4-BE49-F238E27FC236}">
                  <a16:creationId xmlns:a16="http://schemas.microsoft.com/office/drawing/2014/main" id="{17CC50F9-E007-4544-B24D-849E545A7BCC}"/>
                </a:ext>
              </a:extLst>
            </p:cNvPr>
            <p:cNvSpPr/>
            <p:nvPr/>
          </p:nvSpPr>
          <p:spPr bwMode="auto">
            <a:xfrm>
              <a:off x="5171339" y="5274280"/>
              <a:ext cx="45418" cy="45133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1" name="Ovál 180">
              <a:extLst>
                <a:ext uri="{FF2B5EF4-FFF2-40B4-BE49-F238E27FC236}">
                  <a16:creationId xmlns:a16="http://schemas.microsoft.com/office/drawing/2014/main" id="{868B0AE2-839D-4768-A61F-CFB49FB1B4A9}"/>
                </a:ext>
              </a:extLst>
            </p:cNvPr>
            <p:cNvSpPr/>
            <p:nvPr/>
          </p:nvSpPr>
          <p:spPr bwMode="auto">
            <a:xfrm>
              <a:off x="5037150" y="5323516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2" name="Ovál 181">
              <a:extLst>
                <a:ext uri="{FF2B5EF4-FFF2-40B4-BE49-F238E27FC236}">
                  <a16:creationId xmlns:a16="http://schemas.microsoft.com/office/drawing/2014/main" id="{7324530F-BED2-4785-9F24-77B0A1BAD059}"/>
                </a:ext>
              </a:extLst>
            </p:cNvPr>
            <p:cNvSpPr/>
            <p:nvPr/>
          </p:nvSpPr>
          <p:spPr bwMode="auto">
            <a:xfrm>
              <a:off x="4918444" y="5037948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  <p:sp>
          <p:nvSpPr>
            <p:cNvPr id="183" name="Ovál 182">
              <a:extLst>
                <a:ext uri="{FF2B5EF4-FFF2-40B4-BE49-F238E27FC236}">
                  <a16:creationId xmlns:a16="http://schemas.microsoft.com/office/drawing/2014/main" id="{19FDF974-1241-4C41-B382-0CA41783B608}"/>
                </a:ext>
              </a:extLst>
            </p:cNvPr>
            <p:cNvSpPr/>
            <p:nvPr/>
          </p:nvSpPr>
          <p:spPr bwMode="auto">
            <a:xfrm>
              <a:off x="5235337" y="5111802"/>
              <a:ext cx="45418" cy="4595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1" hangingPunct="1">
                <a:defRPr/>
              </a:pPr>
              <a:endParaRPr lang="cs-CZ">
                <a:solidFill>
                  <a:schemeClr val="tx1"/>
                </a:solidFill>
              </a:endParaRPr>
            </a:p>
          </p:txBody>
        </p:sp>
      </p:grp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EB969B6D-F244-46DC-B688-681AB1010711}"/>
              </a:ext>
            </a:extLst>
          </p:cNvPr>
          <p:cNvCxnSpPr/>
          <p:nvPr/>
        </p:nvCxnSpPr>
        <p:spPr bwMode="auto">
          <a:xfrm flipV="1">
            <a:off x="395288" y="2557463"/>
            <a:ext cx="5472112" cy="294481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403" name="TextovéPole 6">
            <a:extLst>
              <a:ext uri="{FF2B5EF4-FFF2-40B4-BE49-F238E27FC236}">
                <a16:creationId xmlns:a16="http://schemas.microsoft.com/office/drawing/2014/main" id="{1DA4C578-6AE7-42E0-99C6-3764EFE34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5" y="4343400"/>
            <a:ext cx="4238625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r>
              <a:rPr lang="cs-CZ" altLang="cs-CZ"/>
              <a:t>Rezidua </a:t>
            </a:r>
          </a:p>
          <a:p>
            <a:r>
              <a:rPr lang="cs-CZ" altLang="cs-CZ"/>
              <a:t>červených jsou většinou záporná, šedých většinou kladná, </a:t>
            </a:r>
          </a:p>
          <a:p>
            <a:r>
              <a:rPr lang="cs-CZ" altLang="cs-CZ"/>
              <a:t>černých +-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8028</TotalTime>
  <Words>2997</Words>
  <Application>Microsoft Office PowerPoint</Application>
  <PresentationFormat>Předvádění na obrazovce (4:3)</PresentationFormat>
  <Paragraphs>519</Paragraphs>
  <Slides>53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53</vt:i4>
      </vt:variant>
    </vt:vector>
  </HeadingPairs>
  <TitlesOfParts>
    <vt:vector size="58" baseType="lpstr">
      <vt:lpstr>Calibri</vt:lpstr>
      <vt:lpstr>Segoe UI</vt:lpstr>
      <vt:lpstr>Symbol</vt:lpstr>
      <vt:lpstr>Wingdings</vt:lpstr>
      <vt:lpstr>Profil</vt:lpstr>
      <vt:lpstr>PSYb2520 Statistická analýza dat v psychologii II </vt:lpstr>
      <vt:lpstr>Víceúrovňová data</vt:lpstr>
      <vt:lpstr>Víceúrovňová data</vt:lpstr>
      <vt:lpstr>Víceúrovňová data – vnořené (nested) faktory</vt:lpstr>
      <vt:lpstr>Příklady víceúrovňových dat</vt:lpstr>
      <vt:lpstr>Víceúrovňovost způsobuje závislost reziduí</vt:lpstr>
      <vt:lpstr>Prezentace aplikace PowerPoint</vt:lpstr>
      <vt:lpstr>Prezentace aplikace PowerPoint</vt:lpstr>
      <vt:lpstr>Prezentace aplikace PowerPoint</vt:lpstr>
      <vt:lpstr>Odbočka Autokorelace</vt:lpstr>
      <vt:lpstr>Chceme tedy zohlednit to, že vztahy, které zjišťujeme se mohou lišit napříč L2 skupinami</vt:lpstr>
      <vt:lpstr>Chceme tedy zohlednit to, že vztahy, které zjišťujeme se mohou lišit napříč L2 skupinami</vt:lpstr>
      <vt:lpstr>Víceúrovňový model zohledňuje závislost reziduí danou členstvím ve skupinách</vt:lpstr>
      <vt:lpstr>Víceúrovňový model zohledňuje závislost reziduí danou členstvím ve skupinách</vt:lpstr>
      <vt:lpstr>Random-intercept model Y‘ij = b00 +b1Xij + (eij + u0j)</vt:lpstr>
      <vt:lpstr>Příklad – Skotské zkoušky</vt:lpstr>
      <vt:lpstr>Příklad – Skotské zkoušky</vt:lpstr>
      <vt:lpstr>Prezentace aplikace PowerPoint</vt:lpstr>
      <vt:lpstr>Prezentace aplikace PowerPoint</vt:lpstr>
      <vt:lpstr>Příklad – Skotské zkoušky</vt:lpstr>
      <vt:lpstr>Prezentace aplikace PowerPoint</vt:lpstr>
      <vt:lpstr>Příklad – Skotské zkoušky</vt:lpstr>
      <vt:lpstr>Specifikace ML modelu v SPSS</vt:lpstr>
      <vt:lpstr>Prezentace aplikace PowerPoint</vt:lpstr>
      <vt:lpstr>Pro každou školu je regresní rovnice trochu jiná</vt:lpstr>
      <vt:lpstr>Prezentace aplikace PowerPoint</vt:lpstr>
      <vt:lpstr>Nepodmíněný model průměrů Unconditional means model, variance components</vt:lpstr>
      <vt:lpstr>Random-intercepts model</vt:lpstr>
      <vt:lpstr>Random-slopes model</vt:lpstr>
      <vt:lpstr>Random-slopes model</vt:lpstr>
      <vt:lpstr>Random intercept and slope model</vt:lpstr>
      <vt:lpstr>Random intercept and slope model</vt:lpstr>
      <vt:lpstr>Random intercept and slope model Yij = b00 +b10Xij + (eij + u0j + Xiju1j)</vt:lpstr>
      <vt:lpstr>Příklad – Skotské zkoušky</vt:lpstr>
      <vt:lpstr>Příklad – Skotské zkoušky</vt:lpstr>
      <vt:lpstr>Shrnutí</vt:lpstr>
      <vt:lpstr>Prezentace aplikace PowerPoint</vt:lpstr>
      <vt:lpstr>Prezentace aplikace PowerPoint</vt:lpstr>
      <vt:lpstr>Prezentace aplikace PowerPoint</vt:lpstr>
      <vt:lpstr>Prediktor na úrovni skupin</vt:lpstr>
      <vt:lpstr>Random intercept and slope model s prediktorem na úrovni skupin S</vt:lpstr>
      <vt:lpstr>Příklad – Skotské zkoušky</vt:lpstr>
      <vt:lpstr>Prezentace aplikace PowerPoint</vt:lpstr>
      <vt:lpstr>Shoda modelu s daty</vt:lpstr>
      <vt:lpstr>REML vs ML</vt:lpstr>
      <vt:lpstr>Velikost účinku  Multilevel alternativy R2</vt:lpstr>
      <vt:lpstr>Typy kovariančních struktur náhodných koeficientů</vt:lpstr>
      <vt:lpstr>Předpoklady</vt:lpstr>
      <vt:lpstr>Benefity Multilevel/Mixed modelu</vt:lpstr>
      <vt:lpstr>Prezentace aplikace PowerPoint</vt:lpstr>
      <vt:lpstr>Longitudinální, repeated data</vt:lpstr>
      <vt:lpstr>ŠIROKÁ           VS.      DLOUHÁ DATA</vt:lpstr>
      <vt:lpstr>Převod širokých dat na dlouhá a zpět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</dc:title>
  <dc:subject>přednáška 11 - Analýza rozptylu</dc:subject>
  <dc:creator>Stanislav Ježek</dc:creator>
  <cp:lastModifiedBy>Standa Ježek</cp:lastModifiedBy>
  <cp:revision>257</cp:revision>
  <cp:lastPrinted>1601-01-01T00:00:00Z</cp:lastPrinted>
  <dcterms:created xsi:type="dcterms:W3CDTF">2006-03-20T08:34:43Z</dcterms:created>
  <dcterms:modified xsi:type="dcterms:W3CDTF">2019-11-27T09:45:19Z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