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2" y="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C6D9D-1CC2-431B-922C-0E604A841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8BC60E-99D1-479F-94C7-E78CF21A1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0A78B9-2925-46E3-842B-69AC6B38C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277043-0942-4504-808D-9B57097A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2A8135-2A90-4396-BF39-22465104D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39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91488-1408-4211-AF12-DF60F8917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CA9942-081B-43CD-BC0E-07897D82F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EE7826-E239-4C16-B49F-68E3D370D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8C6E7A-BE7C-4C49-9FE6-AA3F8E6F4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BE63E4-9DB0-488D-B846-7E024AD85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3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0FED901-9818-4B1F-9920-4293607C0C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21E2D0-EAC3-4CF2-B83F-A34B27B28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C0307A-92C4-4304-9F02-83197BD3A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7295DA-A17C-4075-A4C2-86A5D8002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3EDF6B-33F6-446C-8195-569123B14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73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B0677-7A4A-4A48-A528-58F687AEA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4F2C2D-D4F5-4288-A27E-BAD399902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D11DF4-2B8A-445C-A9D4-B539BDBB6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76B521-DB65-42F0-834F-FA051FE4C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8AFF2-9736-4059-B270-A3BBE893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54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BF4873-BADA-44B2-AD95-0923DCE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1BC777-87C0-4F37-8F5E-11D19E7C4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1E1C1A-B072-496E-9BFF-7AD27A8C3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1E594D-D9DE-4837-A41E-0E5ED12FA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358E6B-C4B6-4F13-A53C-736BEECD0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40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16F08-F53D-483C-A0E8-A10A124BB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481ACA-C489-4D4F-AC38-04623C910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F54115-210D-4CB8-BA5B-C2632B512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8F0A94-F075-4C31-98CC-45437676B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95783C-EAD0-420D-9211-E65D30D4D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C8065F-59FD-4D95-B870-C04948FE8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30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9C124F-970D-48F5-B0D1-569AF81C4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627155-6371-4315-94FD-775691E5D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37B127-57EC-453B-A926-8021B7D0B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D6FD9F8-2CB7-409D-A8F8-192A331B71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0B6B977-98AD-4D23-B360-73B1CA2B1F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4B99FD7-23EE-4F9E-A6AA-F92A49947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DA8F199-6DED-4EAE-8D05-FB623A07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68A1B27-3778-4F48-ADF7-FB96EE4B1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04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86C58F-1E0F-4BEC-A6A9-50A66255F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6DD4857-9151-4B3E-B1AC-6F4FB945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7C3A34-ED57-4358-BEB5-B7E810293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D47E18-403E-401C-BABD-E2EF9505F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90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2491BD8-AE14-4274-A4D6-9C9E38168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1A66A3E-65CC-458B-BDC4-EAFA17A86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BC369A9-FFBE-4275-B3D6-FFAEEF52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13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C59CC-2FE5-42AC-AF1F-343B0DBAC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4E43C-2D18-45FC-BBE0-682942A5A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05E1F3-00DB-41FD-B344-A72CE1E64D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2D7E86-FD9A-4B43-A722-219B837E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5FA434-C686-46E3-A8AF-F898874F7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49B7DC-1A10-4FF9-964B-445F461E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410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4BBF9-813B-4FB5-9392-37427E9F3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E9D91DB-D60B-4C71-BBBB-0E0B7CCF35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BBD46B8-AEA3-4C67-80E9-65EB7B55B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BF6677-C573-4348-AE49-430B4CEF4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418D67-49E6-463A-8A24-A0CA4ABC9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05BD24-E2B3-46E6-90DA-D6AF9FE1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848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D5A45DE-9226-44B2-B3DD-5C17BEEB3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97A658-3A56-4A75-AD8A-0C298B398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8533A6-EB53-4A62-8497-F2F8238E9A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10A3D-5654-4AD9-BB11-7A71D930ADFD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505A47-ECED-41EC-BB61-7DAD7C7A9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A6D47-B82F-4319-8B4A-75FD430A62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7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DE51A-2070-4422-A125-54010B7F93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CD4C7B-644F-426F-985A-B06EB9EB81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950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Gardášová</dc:creator>
  <cp:lastModifiedBy>Veronika Gardášová</cp:lastModifiedBy>
  <cp:revision>1</cp:revision>
  <dcterms:created xsi:type="dcterms:W3CDTF">2019-03-26T08:14:47Z</dcterms:created>
  <dcterms:modified xsi:type="dcterms:W3CDTF">2019-03-26T08:17:28Z</dcterms:modified>
</cp:coreProperties>
</file>