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7D82B-36A4-CD43-B359-5BC6BDA1A7E2}" v="20" dt="2019-09-30T11:30:4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/>
    <p:restoredTop sz="94697"/>
  </p:normalViewPr>
  <p:slideViewPr>
    <p:cSldViewPr snapToGrid="0" snapToObjects="1">
      <p:cViewPr varScale="1">
        <p:scale>
          <a:sx n="86" d="100"/>
          <a:sy n="86" d="100"/>
        </p:scale>
        <p:origin x="22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e-Sik Kim" userId="4f995fb6-a796-4040-bc73-2c0e5c38a58f" providerId="ADAL" clId="{FB57D82B-36A4-CD43-B359-5BC6BDA1A7E2}"/>
    <pc:docChg chg="undo custSel mod addSld delSld modSld">
      <pc:chgData name="Tae-Sik Kim" userId="4f995fb6-a796-4040-bc73-2c0e5c38a58f" providerId="ADAL" clId="{FB57D82B-36A4-CD43-B359-5BC6BDA1A7E2}" dt="2019-09-30T11:30:48.627" v="2260" actId="26606"/>
      <pc:docMkLst>
        <pc:docMk/>
      </pc:docMkLst>
      <pc:sldChg chg="modSp">
        <pc:chgData name="Tae-Sik Kim" userId="4f995fb6-a796-4040-bc73-2c0e5c38a58f" providerId="ADAL" clId="{FB57D82B-36A4-CD43-B359-5BC6BDA1A7E2}" dt="2019-09-30T10:30:02.336" v="6"/>
        <pc:sldMkLst>
          <pc:docMk/>
          <pc:sldMk cId="2531102397" sldId="258"/>
        </pc:sldMkLst>
        <pc:spChg chg="mod">
          <ac:chgData name="Tae-Sik Kim" userId="4f995fb6-a796-4040-bc73-2c0e5c38a58f" providerId="ADAL" clId="{FB57D82B-36A4-CD43-B359-5BC6BDA1A7E2}" dt="2019-09-30T10:30:02.336" v="6"/>
          <ac:spMkLst>
            <pc:docMk/>
            <pc:sldMk cId="2531102397" sldId="258"/>
            <ac:spMk id="3" creationId="{00000000-0000-0000-0000-000000000000}"/>
          </ac:spMkLst>
        </pc:spChg>
      </pc:sldChg>
      <pc:sldChg chg="addSp delSp modSp add mod setBg">
        <pc:chgData name="Tae-Sik Kim" userId="4f995fb6-a796-4040-bc73-2c0e5c38a58f" providerId="ADAL" clId="{FB57D82B-36A4-CD43-B359-5BC6BDA1A7E2}" dt="2019-09-30T10:37:29.483" v="300"/>
        <pc:sldMkLst>
          <pc:docMk/>
          <pc:sldMk cId="808185024" sldId="259"/>
        </pc:sldMkLst>
        <pc:spChg chg="mod">
          <ac:chgData name="Tae-Sik Kim" userId="4f995fb6-a796-4040-bc73-2c0e5c38a58f" providerId="ADAL" clId="{FB57D82B-36A4-CD43-B359-5BC6BDA1A7E2}" dt="2019-09-30T10:36:57.117" v="279" actId="26606"/>
          <ac:spMkLst>
            <pc:docMk/>
            <pc:sldMk cId="808185024" sldId="259"/>
            <ac:spMk id="2" creationId="{DDFD3FE4-539B-B44C-8E6A-7042E2EE092C}"/>
          </ac:spMkLst>
        </pc:spChg>
        <pc:spChg chg="mod ord">
          <ac:chgData name="Tae-Sik Kim" userId="4f995fb6-a796-4040-bc73-2c0e5c38a58f" providerId="ADAL" clId="{FB57D82B-36A4-CD43-B359-5BC6BDA1A7E2}" dt="2019-09-30T10:37:09.532" v="298" actId="20577"/>
          <ac:spMkLst>
            <pc:docMk/>
            <pc:sldMk cId="808185024" sldId="259"/>
            <ac:spMk id="3" creationId="{2C446DBD-06CD-9A42-A201-A08F19EBFA75}"/>
          </ac:spMkLst>
        </pc:spChg>
        <pc:picChg chg="add mod">
          <ac:chgData name="Tae-Sik Kim" userId="4f995fb6-a796-4040-bc73-2c0e5c38a58f" providerId="ADAL" clId="{FB57D82B-36A4-CD43-B359-5BC6BDA1A7E2}" dt="2019-09-30T10:36:57.117" v="279" actId="26606"/>
          <ac:picMkLst>
            <pc:docMk/>
            <pc:sldMk cId="808185024" sldId="259"/>
            <ac:picMk id="4" creationId="{3656C400-2426-E749-86E2-2011467B8149}"/>
          </ac:picMkLst>
        </pc:picChg>
        <pc:picChg chg="add del">
          <ac:chgData name="Tae-Sik Kim" userId="4f995fb6-a796-4040-bc73-2c0e5c38a58f" providerId="ADAL" clId="{FB57D82B-36A4-CD43-B359-5BC6BDA1A7E2}" dt="2019-09-30T10:37:29.483" v="300"/>
          <ac:picMkLst>
            <pc:docMk/>
            <pc:sldMk cId="808185024" sldId="259"/>
            <ac:picMk id="5" creationId="{1A62C601-C412-4540-87A4-819EB8E0FAD6}"/>
          </ac:picMkLst>
        </pc:picChg>
      </pc:sldChg>
      <pc:sldChg chg="addSp delSp modSp add mod setBg setClrOvrMap">
        <pc:chgData name="Tae-Sik Kim" userId="4f995fb6-a796-4040-bc73-2c0e5c38a58f" providerId="ADAL" clId="{FB57D82B-36A4-CD43-B359-5BC6BDA1A7E2}" dt="2019-09-30T10:56:24.188" v="811"/>
        <pc:sldMkLst>
          <pc:docMk/>
          <pc:sldMk cId="3224857408" sldId="260"/>
        </pc:sldMkLst>
        <pc:spChg chg="mod">
          <ac:chgData name="Tae-Sik Kim" userId="4f995fb6-a796-4040-bc73-2c0e5c38a58f" providerId="ADAL" clId="{FB57D82B-36A4-CD43-B359-5BC6BDA1A7E2}" dt="2019-09-30T10:53:39.336" v="732" actId="26606"/>
          <ac:spMkLst>
            <pc:docMk/>
            <pc:sldMk cId="3224857408" sldId="260"/>
            <ac:spMk id="2" creationId="{6609C0FC-4DEF-9748-9156-394F5CF8B5CD}"/>
          </ac:spMkLst>
        </pc:spChg>
        <pc:spChg chg="mod">
          <ac:chgData name="Tae-Sik Kim" userId="4f995fb6-a796-4040-bc73-2c0e5c38a58f" providerId="ADAL" clId="{FB57D82B-36A4-CD43-B359-5BC6BDA1A7E2}" dt="2019-09-30T10:56:04.209" v="809" actId="20577"/>
          <ac:spMkLst>
            <pc:docMk/>
            <pc:sldMk cId="3224857408" sldId="260"/>
            <ac:spMk id="3" creationId="{AFB6CE17-4E7B-154F-BFB1-628FED503FAA}"/>
          </ac:spMkLst>
        </pc:spChg>
        <pc:spChg chg="add del">
          <ac:chgData name="Tae-Sik Kim" userId="4f995fb6-a796-4040-bc73-2c0e5c38a58f" providerId="ADAL" clId="{FB57D82B-36A4-CD43-B359-5BC6BDA1A7E2}" dt="2019-09-30T10:56:24.188" v="811"/>
          <ac:spMkLst>
            <pc:docMk/>
            <pc:sldMk cId="3224857408" sldId="260"/>
            <ac:spMk id="5" creationId="{0748DE63-9D01-9649-9D54-4B9C6409C72B}"/>
          </ac:spMkLst>
        </pc:spChg>
        <pc:picChg chg="add mod">
          <ac:chgData name="Tae-Sik Kim" userId="4f995fb6-a796-4040-bc73-2c0e5c38a58f" providerId="ADAL" clId="{FB57D82B-36A4-CD43-B359-5BC6BDA1A7E2}" dt="2019-09-30T10:53:39.336" v="732" actId="26606"/>
          <ac:picMkLst>
            <pc:docMk/>
            <pc:sldMk cId="3224857408" sldId="260"/>
            <ac:picMk id="4" creationId="{7DFB6158-1FD9-4147-AA2C-BC627E18A2A5}"/>
          </ac:picMkLst>
        </pc:picChg>
      </pc:sldChg>
      <pc:sldChg chg="addSp delSp modSp add mod setBg setClrOvrMap">
        <pc:chgData name="Tae-Sik Kim" userId="4f995fb6-a796-4040-bc73-2c0e5c38a58f" providerId="ADAL" clId="{FB57D82B-36A4-CD43-B359-5BC6BDA1A7E2}" dt="2019-09-30T11:03:40.928" v="1294" actId="26606"/>
        <pc:sldMkLst>
          <pc:docMk/>
          <pc:sldMk cId="1749120938" sldId="261"/>
        </pc:sldMkLst>
        <pc:spChg chg="mod">
          <ac:chgData name="Tae-Sik Kim" userId="4f995fb6-a796-4040-bc73-2c0e5c38a58f" providerId="ADAL" clId="{FB57D82B-36A4-CD43-B359-5BC6BDA1A7E2}" dt="2019-09-30T11:03:40.928" v="1294" actId="26606"/>
          <ac:spMkLst>
            <pc:docMk/>
            <pc:sldMk cId="1749120938" sldId="261"/>
            <ac:spMk id="2" creationId="{DCB37D2A-06AB-7A44-B521-CE796A76838E}"/>
          </ac:spMkLst>
        </pc:spChg>
        <pc:spChg chg="mod ord">
          <ac:chgData name="Tae-Sik Kim" userId="4f995fb6-a796-4040-bc73-2c0e5c38a58f" providerId="ADAL" clId="{FB57D82B-36A4-CD43-B359-5BC6BDA1A7E2}" dt="2019-09-30T11:03:40.928" v="1294" actId="26606"/>
          <ac:spMkLst>
            <pc:docMk/>
            <pc:sldMk cId="1749120938" sldId="261"/>
            <ac:spMk id="3" creationId="{38495052-6666-EE41-8198-655AC2B59B26}"/>
          </ac:spMkLst>
        </pc:spChg>
        <pc:spChg chg="add del">
          <ac:chgData name="Tae-Sik Kim" userId="4f995fb6-a796-4040-bc73-2c0e5c38a58f" providerId="ADAL" clId="{FB57D82B-36A4-CD43-B359-5BC6BDA1A7E2}" dt="2019-09-30T11:03:36.367" v="1291" actId="26606"/>
          <ac:spMkLst>
            <pc:docMk/>
            <pc:sldMk cId="1749120938" sldId="261"/>
            <ac:spMk id="9" creationId="{9228552E-C8B1-4A80-8448-0787CE0FC704}"/>
          </ac:spMkLst>
        </pc:spChg>
        <pc:spChg chg="add del">
          <ac:chgData name="Tae-Sik Kim" userId="4f995fb6-a796-4040-bc73-2c0e5c38a58f" providerId="ADAL" clId="{FB57D82B-36A4-CD43-B359-5BC6BDA1A7E2}" dt="2019-09-30T11:03:40.916" v="1293" actId="26606"/>
          <ac:spMkLst>
            <pc:docMk/>
            <pc:sldMk cId="1749120938" sldId="261"/>
            <ac:spMk id="11" creationId="{CF62D2A7-8207-488C-9F46-316BA81A16C8}"/>
          </ac:spMkLst>
        </pc:spChg>
        <pc:spChg chg="add">
          <ac:chgData name="Tae-Sik Kim" userId="4f995fb6-a796-4040-bc73-2c0e5c38a58f" providerId="ADAL" clId="{FB57D82B-36A4-CD43-B359-5BC6BDA1A7E2}" dt="2019-09-30T11:03:40.928" v="1294" actId="26606"/>
          <ac:spMkLst>
            <pc:docMk/>
            <pc:sldMk cId="1749120938" sldId="261"/>
            <ac:spMk id="13" creationId="{4038CB10-1F5C-4D54-9DF7-12586DE5B007}"/>
          </ac:spMkLst>
        </pc:spChg>
        <pc:spChg chg="add">
          <ac:chgData name="Tae-Sik Kim" userId="4f995fb6-a796-4040-bc73-2c0e5c38a58f" providerId="ADAL" clId="{FB57D82B-36A4-CD43-B359-5BC6BDA1A7E2}" dt="2019-09-30T11:03:40.928" v="1294" actId="26606"/>
          <ac:spMkLst>
            <pc:docMk/>
            <pc:sldMk cId="1749120938" sldId="261"/>
            <ac:spMk id="14" creationId="{73ED6512-6858-4552-B699-9A97FE9A4EA2}"/>
          </ac:spMkLst>
        </pc:spChg>
        <pc:picChg chg="add mod ord">
          <ac:chgData name="Tae-Sik Kim" userId="4f995fb6-a796-4040-bc73-2c0e5c38a58f" providerId="ADAL" clId="{FB57D82B-36A4-CD43-B359-5BC6BDA1A7E2}" dt="2019-09-30T11:03:40.928" v="1294" actId="26606"/>
          <ac:picMkLst>
            <pc:docMk/>
            <pc:sldMk cId="1749120938" sldId="261"/>
            <ac:picMk id="4" creationId="{A1720AC6-FF65-EE47-81CB-914A80C64E33}"/>
          </ac:picMkLst>
        </pc:picChg>
      </pc:sldChg>
      <pc:sldChg chg="addSp modSp add mod setBg">
        <pc:chgData name="Tae-Sik Kim" userId="4f995fb6-a796-4040-bc73-2c0e5c38a58f" providerId="ADAL" clId="{FB57D82B-36A4-CD43-B359-5BC6BDA1A7E2}" dt="2019-09-30T11:12:58.917" v="2174" actId="20577"/>
        <pc:sldMkLst>
          <pc:docMk/>
          <pc:sldMk cId="3603881353" sldId="262"/>
        </pc:sldMkLst>
        <pc:spChg chg="mod">
          <ac:chgData name="Tae-Sik Kim" userId="4f995fb6-a796-4040-bc73-2c0e5c38a58f" providerId="ADAL" clId="{FB57D82B-36A4-CD43-B359-5BC6BDA1A7E2}" dt="2019-09-30T11:07:13.164" v="1639" actId="26606"/>
          <ac:spMkLst>
            <pc:docMk/>
            <pc:sldMk cId="3603881353" sldId="262"/>
            <ac:spMk id="2" creationId="{83C1CFED-38E1-2341-A8D5-C5FA4D564281}"/>
          </ac:spMkLst>
        </pc:spChg>
        <pc:spChg chg="mod">
          <ac:chgData name="Tae-Sik Kim" userId="4f995fb6-a796-4040-bc73-2c0e5c38a58f" providerId="ADAL" clId="{FB57D82B-36A4-CD43-B359-5BC6BDA1A7E2}" dt="2019-09-30T11:12:58.917" v="2174" actId="20577"/>
          <ac:spMkLst>
            <pc:docMk/>
            <pc:sldMk cId="3603881353" sldId="262"/>
            <ac:spMk id="3" creationId="{4C6B9486-2739-524D-90F4-9A6277633977}"/>
          </ac:spMkLst>
        </pc:spChg>
        <pc:spChg chg="add">
          <ac:chgData name="Tae-Sik Kim" userId="4f995fb6-a796-4040-bc73-2c0e5c38a58f" providerId="ADAL" clId="{FB57D82B-36A4-CD43-B359-5BC6BDA1A7E2}" dt="2019-09-30T11:07:13.164" v="1639" actId="26606"/>
          <ac:spMkLst>
            <pc:docMk/>
            <pc:sldMk cId="3603881353" sldId="262"/>
            <ac:spMk id="9" creationId="{3CD9DF72-87A3-404E-A828-84CBF11A8303}"/>
          </ac:spMkLst>
        </pc:spChg>
        <pc:picChg chg="add mod ord">
          <ac:chgData name="Tae-Sik Kim" userId="4f995fb6-a796-4040-bc73-2c0e5c38a58f" providerId="ADAL" clId="{FB57D82B-36A4-CD43-B359-5BC6BDA1A7E2}" dt="2019-09-30T11:07:13.164" v="1639" actId="26606"/>
          <ac:picMkLst>
            <pc:docMk/>
            <pc:sldMk cId="3603881353" sldId="262"/>
            <ac:picMk id="4" creationId="{ED79C7E4-87FD-C646-AB36-170554B2DF34}"/>
          </ac:picMkLst>
        </pc:picChg>
        <pc:cxnChg chg="add">
          <ac:chgData name="Tae-Sik Kim" userId="4f995fb6-a796-4040-bc73-2c0e5c38a58f" providerId="ADAL" clId="{FB57D82B-36A4-CD43-B359-5BC6BDA1A7E2}" dt="2019-09-30T11:07:13.164" v="1639" actId="26606"/>
          <ac:cxnSpMkLst>
            <pc:docMk/>
            <pc:sldMk cId="3603881353" sldId="262"/>
            <ac:cxnSpMk id="11" creationId="{20E3A342-4D61-4E3F-AF90-1AB42AEB96CC}"/>
          </ac:cxnSpMkLst>
        </pc:cxnChg>
      </pc:sldChg>
      <pc:sldChg chg="addSp modSp add mod setBg">
        <pc:chgData name="Tae-Sik Kim" userId="4f995fb6-a796-4040-bc73-2c0e5c38a58f" providerId="ADAL" clId="{FB57D82B-36A4-CD43-B359-5BC6BDA1A7E2}" dt="2019-09-30T11:12:43.091" v="2154" actId="26606"/>
        <pc:sldMkLst>
          <pc:docMk/>
          <pc:sldMk cId="66680097" sldId="263"/>
        </pc:sldMkLst>
        <pc:spChg chg="mod">
          <ac:chgData name="Tae-Sik Kim" userId="4f995fb6-a796-4040-bc73-2c0e5c38a58f" providerId="ADAL" clId="{FB57D82B-36A4-CD43-B359-5BC6BDA1A7E2}" dt="2019-09-30T11:12:43.091" v="2154" actId="26606"/>
          <ac:spMkLst>
            <pc:docMk/>
            <pc:sldMk cId="66680097" sldId="263"/>
            <ac:spMk id="2" creationId="{69B3BCBA-2AD0-B545-9D46-161B132C9C97}"/>
          </ac:spMkLst>
        </pc:spChg>
        <pc:spChg chg="mod ord">
          <ac:chgData name="Tae-Sik Kim" userId="4f995fb6-a796-4040-bc73-2c0e5c38a58f" providerId="ADAL" clId="{FB57D82B-36A4-CD43-B359-5BC6BDA1A7E2}" dt="2019-09-30T11:12:43.091" v="2154" actId="26606"/>
          <ac:spMkLst>
            <pc:docMk/>
            <pc:sldMk cId="66680097" sldId="263"/>
            <ac:spMk id="3" creationId="{9A8BB4A6-8CE9-644D-818C-3FB5D0BC3083}"/>
          </ac:spMkLst>
        </pc:spChg>
        <pc:spChg chg="add">
          <ac:chgData name="Tae-Sik Kim" userId="4f995fb6-a796-4040-bc73-2c0e5c38a58f" providerId="ADAL" clId="{FB57D82B-36A4-CD43-B359-5BC6BDA1A7E2}" dt="2019-09-30T11:12:43.091" v="2154" actId="26606"/>
          <ac:spMkLst>
            <pc:docMk/>
            <pc:sldMk cId="66680097" sldId="263"/>
            <ac:spMk id="9" creationId="{4038CB10-1F5C-4D54-9DF7-12586DE5B007}"/>
          </ac:spMkLst>
        </pc:spChg>
        <pc:spChg chg="add">
          <ac:chgData name="Tae-Sik Kim" userId="4f995fb6-a796-4040-bc73-2c0e5c38a58f" providerId="ADAL" clId="{FB57D82B-36A4-CD43-B359-5BC6BDA1A7E2}" dt="2019-09-30T11:12:43.091" v="2154" actId="26606"/>
          <ac:spMkLst>
            <pc:docMk/>
            <pc:sldMk cId="66680097" sldId="263"/>
            <ac:spMk id="11" creationId="{73ED6512-6858-4552-B699-9A97FE9A4EA2}"/>
          </ac:spMkLst>
        </pc:spChg>
        <pc:picChg chg="add mod">
          <ac:chgData name="Tae-Sik Kim" userId="4f995fb6-a796-4040-bc73-2c0e5c38a58f" providerId="ADAL" clId="{FB57D82B-36A4-CD43-B359-5BC6BDA1A7E2}" dt="2019-09-30T11:12:43.091" v="2154" actId="26606"/>
          <ac:picMkLst>
            <pc:docMk/>
            <pc:sldMk cId="66680097" sldId="263"/>
            <ac:picMk id="4" creationId="{D6EDF3DD-205F-724E-BC3E-54BDEFDBFEEE}"/>
          </ac:picMkLst>
        </pc:picChg>
      </pc:sldChg>
      <pc:sldChg chg="addSp modSp add mod setBg setClrOvrMap">
        <pc:chgData name="Tae-Sik Kim" userId="4f995fb6-a796-4040-bc73-2c0e5c38a58f" providerId="ADAL" clId="{FB57D82B-36A4-CD43-B359-5BC6BDA1A7E2}" dt="2019-09-30T11:30:48.627" v="2260" actId="26606"/>
        <pc:sldMkLst>
          <pc:docMk/>
          <pc:sldMk cId="2714819507" sldId="264"/>
        </pc:sldMkLst>
        <pc:spChg chg="mod">
          <ac:chgData name="Tae-Sik Kim" userId="4f995fb6-a796-4040-bc73-2c0e5c38a58f" providerId="ADAL" clId="{FB57D82B-36A4-CD43-B359-5BC6BDA1A7E2}" dt="2019-09-30T11:30:48.627" v="2260" actId="26606"/>
          <ac:spMkLst>
            <pc:docMk/>
            <pc:sldMk cId="2714819507" sldId="264"/>
            <ac:spMk id="2" creationId="{DC60B64A-F4FB-614F-AAF1-000FF9454509}"/>
          </ac:spMkLst>
        </pc:spChg>
        <pc:spChg chg="mod">
          <ac:chgData name="Tae-Sik Kim" userId="4f995fb6-a796-4040-bc73-2c0e5c38a58f" providerId="ADAL" clId="{FB57D82B-36A4-CD43-B359-5BC6BDA1A7E2}" dt="2019-09-30T11:30:48.627" v="2260" actId="26606"/>
          <ac:spMkLst>
            <pc:docMk/>
            <pc:sldMk cId="2714819507" sldId="264"/>
            <ac:spMk id="3" creationId="{77F33B8D-854A-874D-B5DE-DFC2A9B18D2A}"/>
          </ac:spMkLst>
        </pc:spChg>
        <pc:picChg chg="add mod">
          <ac:chgData name="Tae-Sik Kim" userId="4f995fb6-a796-4040-bc73-2c0e5c38a58f" providerId="ADAL" clId="{FB57D82B-36A4-CD43-B359-5BC6BDA1A7E2}" dt="2019-09-30T11:30:48.627" v="2260" actId="26606"/>
          <ac:picMkLst>
            <pc:docMk/>
            <pc:sldMk cId="2714819507" sldId="264"/>
            <ac:picMk id="4" creationId="{96F1AD3B-9787-424B-B9F9-F55D38A502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BAFBE-D2C8-8E4D-A380-B47C1F1F201C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7E04-58ED-1F4D-B4D2-54DA07F1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9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6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6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0BAC-6737-374A-88A2-4F94ACADD5AA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8EE0-00A1-AD4D-A89D-B3C6EE09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En5k55g-o" TargetMode="External"/><Relationship Id="rId2" Type="http://schemas.openxmlformats.org/officeDocument/2006/relationships/hyperlink" Target="https://www.youtube.com/watch?v=Wf6omuz1Mr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kddSaOOZcs" TargetMode="External"/><Relationship Id="rId4" Type="http://schemas.openxmlformats.org/officeDocument/2006/relationships/hyperlink" Target="https://www.youtube.com/watch?v=ZmFZTTz8IH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10" y="2209773"/>
            <a:ext cx="3207156" cy="1058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49" y="4236803"/>
            <a:ext cx="4040717" cy="1333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Global Media Industries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17705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E06232-69FD-453D-8EB2-706087A902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New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802638"/>
            <a:ext cx="6472238" cy="525272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https://www.youtube.com/watch?v=Wf6omuz1MrM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https://www.youtube.com/watch?v=nPEn5k55g-o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https://www.youtube.com/watch?v=ZmFZTTz8IH0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https://www.youtube.com/watch?v=ZmFZTTz8IH0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  <a:hlinkClick r:id="rId5"/>
              </a:rPr>
              <a:t>https://www.youtube.com/watch?v=dkddSaOOZcs</a:t>
            </a:r>
            <a:endParaRPr 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What constitutes the media industry?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Print: Newspapers, Magazines</a:t>
            </a:r>
            <a:r>
              <a:rPr lang="mr-IN" sz="2400" dirty="0"/>
              <a:t>…</a:t>
            </a:r>
            <a:r>
              <a:rPr lang="en-US" sz="2400" dirty="0"/>
              <a:t>  (Flipboard)</a:t>
            </a:r>
          </a:p>
          <a:p>
            <a:r>
              <a:rPr lang="en-US" sz="2400" dirty="0"/>
              <a:t>Film: Cinema &amp; (Netflix) </a:t>
            </a:r>
          </a:p>
          <a:p>
            <a:r>
              <a:rPr lang="en-US" sz="2400" dirty="0"/>
              <a:t>Recordings: CD   &amp; (Spotify &amp; Apple Music) </a:t>
            </a:r>
          </a:p>
          <a:p>
            <a:r>
              <a:rPr lang="en-US" sz="2400" dirty="0"/>
              <a:t>Broadcast: TV &amp; Radio   (Netflix)</a:t>
            </a:r>
          </a:p>
          <a:p>
            <a:r>
              <a:rPr lang="en-US" sz="2400" dirty="0"/>
              <a:t>PR and Advertising </a:t>
            </a:r>
          </a:p>
          <a:p>
            <a:r>
              <a:rPr lang="en-US" sz="2400" dirty="0"/>
              <a:t>World Wide Web </a:t>
            </a:r>
          </a:p>
          <a:p>
            <a:r>
              <a:rPr lang="en-US" sz="2400" dirty="0"/>
              <a:t>Mobile </a:t>
            </a:r>
          </a:p>
        </p:txBody>
      </p:sp>
    </p:spTree>
    <p:extLst>
      <p:ext uri="{BB962C8B-B14F-4D97-AF65-F5344CB8AC3E}">
        <p14:creationId xmlns:p14="http://schemas.microsoft.com/office/powerpoint/2010/main" val="253110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3FE4-539B-B44C-8E6A-7042E2EE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/>
              <a:t>Print Media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6C400-2426-E749-86E2-2011467B8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5" b="7951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6DBD-06CD-9A42-A201-A08F19EBF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 dirty="0" err="1"/>
              <a:t>Mass</a:t>
            </a:r>
            <a:r>
              <a:rPr lang="cs-CZ" sz="1800" dirty="0"/>
              <a:t> </a:t>
            </a:r>
            <a:r>
              <a:rPr lang="cs-CZ" sz="1800" dirty="0" err="1"/>
              <a:t>Production</a:t>
            </a:r>
            <a:r>
              <a:rPr lang="cs-CZ" sz="1800" dirty="0"/>
              <a:t>: </a:t>
            </a:r>
            <a:r>
              <a:rPr lang="cs-CZ" sz="1800" dirty="0" err="1"/>
              <a:t>Movable</a:t>
            </a:r>
            <a:r>
              <a:rPr lang="cs-CZ" sz="1800" dirty="0"/>
              <a:t> type </a:t>
            </a:r>
          </a:p>
          <a:p>
            <a:r>
              <a:rPr lang="cs-CZ" sz="1800" dirty="0" err="1"/>
              <a:t>Mass</a:t>
            </a:r>
            <a:r>
              <a:rPr lang="cs-CZ" sz="1800" dirty="0"/>
              <a:t> </a:t>
            </a:r>
            <a:r>
              <a:rPr lang="cs-CZ" sz="1800" dirty="0" err="1"/>
              <a:t>Distribution</a:t>
            </a:r>
            <a:r>
              <a:rPr lang="cs-CZ" sz="1800" dirty="0"/>
              <a:t>: </a:t>
            </a:r>
            <a:r>
              <a:rPr lang="cs-CZ" sz="1800" dirty="0" err="1"/>
              <a:t>Publishers</a:t>
            </a:r>
            <a:r>
              <a:rPr lang="cs-CZ" sz="1800" dirty="0"/>
              <a:t> and </a:t>
            </a:r>
            <a:r>
              <a:rPr lang="cs-CZ" sz="1800" dirty="0" err="1"/>
              <a:t>Periodicals</a:t>
            </a:r>
            <a:r>
              <a:rPr lang="cs-CZ" sz="1800" dirty="0"/>
              <a:t> </a:t>
            </a:r>
          </a:p>
          <a:p>
            <a:r>
              <a:rPr lang="cs-CZ" sz="1800" dirty="0" err="1"/>
              <a:t>Mass</a:t>
            </a:r>
            <a:r>
              <a:rPr lang="cs-CZ" sz="1800" dirty="0"/>
              <a:t> </a:t>
            </a:r>
            <a:r>
              <a:rPr lang="cs-CZ" sz="1800" dirty="0" err="1"/>
              <a:t>Consumption</a:t>
            </a:r>
            <a:r>
              <a:rPr lang="cs-CZ" sz="1800" dirty="0"/>
              <a:t>: Public </a:t>
            </a:r>
            <a:r>
              <a:rPr lang="cs-CZ" sz="1800" dirty="0" err="1"/>
              <a:t>Education</a:t>
            </a:r>
            <a:r>
              <a:rPr lang="cs-CZ" sz="1800" dirty="0"/>
              <a:t> &amp; </a:t>
            </a:r>
            <a:r>
              <a:rPr lang="cs-CZ" sz="1800" dirty="0" err="1"/>
              <a:t>Informed</a:t>
            </a:r>
            <a:r>
              <a:rPr lang="cs-CZ" sz="1800" dirty="0"/>
              <a:t> </a:t>
            </a:r>
            <a:r>
              <a:rPr lang="cs-CZ" sz="1800" dirty="0" err="1"/>
              <a:t>Publics</a:t>
            </a:r>
            <a:endParaRPr lang="cs-CZ" sz="1800" dirty="0"/>
          </a:p>
          <a:p>
            <a:r>
              <a:rPr lang="cs-CZ" sz="1800" dirty="0" err="1"/>
              <a:t>Consequences</a:t>
            </a:r>
            <a:r>
              <a:rPr lang="cs-CZ" sz="1800" dirty="0"/>
              <a:t>: Public </a:t>
            </a:r>
            <a:r>
              <a:rPr lang="cs-CZ" sz="1800" dirty="0" err="1"/>
              <a:t>Sphere</a:t>
            </a:r>
            <a:r>
              <a:rPr lang="cs-CZ" sz="1800" dirty="0"/>
              <a:t>, </a:t>
            </a:r>
            <a:r>
              <a:rPr lang="cs-CZ" sz="1800" dirty="0" err="1"/>
              <a:t>Imagined</a:t>
            </a:r>
            <a:r>
              <a:rPr lang="cs-CZ" sz="1800" dirty="0"/>
              <a:t> </a:t>
            </a:r>
            <a:r>
              <a:rPr lang="cs-CZ" sz="1800" dirty="0" err="1"/>
              <a:t>Communities</a:t>
            </a:r>
            <a:r>
              <a:rPr lang="cs-CZ" sz="1800" dirty="0"/>
              <a:t>, </a:t>
            </a:r>
            <a:r>
              <a:rPr lang="cs-CZ" sz="1800" dirty="0" err="1"/>
              <a:t>Mass</a:t>
            </a:r>
            <a:r>
              <a:rPr lang="cs-CZ" sz="1800" dirty="0"/>
              <a:t> </a:t>
            </a:r>
            <a:r>
              <a:rPr lang="cs-CZ" sz="1800" dirty="0" err="1"/>
              <a:t>Communication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18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3BCBA-2AD0-B545-9D46-161B132C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Radio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DF3DD-205F-724E-BC3E-54BDEFDBF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36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B4A6-8CE9-644D-818C-3FB5D0BC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1900">
                <a:solidFill>
                  <a:srgbClr val="FFFFFF"/>
                </a:solidFill>
              </a:rPr>
              <a:t>Mass Production: Public Communication &amp; Propaganda</a:t>
            </a:r>
          </a:p>
          <a:p>
            <a:r>
              <a:rPr lang="cs-CZ" sz="1900">
                <a:solidFill>
                  <a:srgbClr val="FFFFFF"/>
                </a:solidFill>
              </a:rPr>
              <a:t>Mass Distribution: Technological Availability </a:t>
            </a:r>
          </a:p>
          <a:p>
            <a:r>
              <a:rPr lang="cs-CZ" sz="1900">
                <a:solidFill>
                  <a:srgbClr val="FFFFFF"/>
                </a:solidFill>
              </a:rPr>
              <a:t>Mass Consumption: Lifestyle – Regular work and division of Labor &amp; Automobile and Commuting</a:t>
            </a:r>
          </a:p>
          <a:p>
            <a:r>
              <a:rPr lang="cs-CZ" sz="1900">
                <a:solidFill>
                  <a:srgbClr val="FFFFFF"/>
                </a:solidFill>
              </a:rPr>
              <a:t>Consequances </a:t>
            </a:r>
          </a:p>
          <a:p>
            <a:pPr lvl="1"/>
            <a:r>
              <a:rPr lang="cs-CZ" sz="1900">
                <a:solidFill>
                  <a:srgbClr val="FFFFFF"/>
                </a:solidFill>
              </a:rPr>
              <a:t>Propaganda: Rise of Fascism </a:t>
            </a:r>
          </a:p>
          <a:p>
            <a:pPr lvl="1"/>
            <a:r>
              <a:rPr lang="cs-CZ" sz="1900">
                <a:solidFill>
                  <a:srgbClr val="FFFFFF"/>
                </a:solidFill>
              </a:rPr>
              <a:t>Mass music industry </a:t>
            </a:r>
          </a:p>
          <a:p>
            <a:pPr lvl="1"/>
            <a:r>
              <a:rPr lang="cs-CZ" sz="1900">
                <a:solidFill>
                  <a:srgbClr val="FFFFFF"/>
                </a:solidFill>
              </a:rPr>
              <a:t>Egalitarian Media: Emerging Community Media </a:t>
            </a:r>
          </a:p>
        </p:txBody>
      </p:sp>
    </p:spTree>
    <p:extLst>
      <p:ext uri="{BB962C8B-B14F-4D97-AF65-F5344CB8AC3E}">
        <p14:creationId xmlns:p14="http://schemas.microsoft.com/office/powerpoint/2010/main" val="6668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0FC-4DEF-9748-9156-394F5CF8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 err="1"/>
              <a:t>Photography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CE17-4E7B-154F-BFB1-628FED50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Mass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r>
              <a:rPr lang="cs-CZ" sz="2400" dirty="0"/>
              <a:t>: </a:t>
            </a:r>
            <a:r>
              <a:rPr lang="cs-CZ" sz="2400" dirty="0" err="1"/>
              <a:t>Camera</a:t>
            </a:r>
            <a:r>
              <a:rPr lang="cs-CZ" sz="2400" dirty="0"/>
              <a:t> - </a:t>
            </a:r>
            <a:r>
              <a:rPr lang="cs-CZ" sz="2400" dirty="0" err="1"/>
              <a:t>Individualized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endParaRPr lang="cs-CZ" sz="2400" dirty="0"/>
          </a:p>
          <a:p>
            <a:r>
              <a:rPr lang="cs-CZ" sz="2400" dirty="0" err="1"/>
              <a:t>Mass</a:t>
            </a:r>
            <a:r>
              <a:rPr lang="cs-CZ" sz="2400" dirty="0"/>
              <a:t> </a:t>
            </a:r>
            <a:r>
              <a:rPr lang="cs-CZ" sz="2400" dirty="0" err="1"/>
              <a:t>Distribution</a:t>
            </a:r>
            <a:r>
              <a:rPr lang="cs-CZ" sz="2400" dirty="0"/>
              <a:t>: </a:t>
            </a:r>
            <a:r>
              <a:rPr lang="cs-CZ" sz="2400" dirty="0" err="1"/>
              <a:t>Mechanical</a:t>
            </a:r>
            <a:r>
              <a:rPr lang="cs-CZ" sz="2400" dirty="0"/>
              <a:t> </a:t>
            </a:r>
            <a:r>
              <a:rPr lang="cs-CZ" sz="2400" dirty="0" err="1"/>
              <a:t>Reproduction</a:t>
            </a:r>
            <a:r>
              <a:rPr lang="cs-CZ" sz="2400" dirty="0"/>
              <a:t> &amp; </a:t>
            </a:r>
            <a:r>
              <a:rPr lang="cs-CZ" sz="2400" dirty="0" err="1"/>
              <a:t>Paper</a:t>
            </a:r>
            <a:r>
              <a:rPr lang="cs-CZ" sz="2400" dirty="0"/>
              <a:t> </a:t>
            </a:r>
            <a:r>
              <a:rPr lang="cs-CZ" sz="2400" dirty="0" err="1"/>
              <a:t>productions</a:t>
            </a:r>
            <a:endParaRPr lang="cs-CZ" sz="2400" dirty="0"/>
          </a:p>
          <a:p>
            <a:r>
              <a:rPr lang="cs-CZ" sz="2400" dirty="0" err="1"/>
              <a:t>Mass</a:t>
            </a:r>
            <a:r>
              <a:rPr lang="cs-CZ" sz="2400" dirty="0"/>
              <a:t> </a:t>
            </a:r>
            <a:r>
              <a:rPr lang="cs-CZ" sz="2400" dirty="0" err="1"/>
              <a:t>Consumption</a:t>
            </a:r>
            <a:r>
              <a:rPr lang="cs-CZ" sz="2400" dirty="0"/>
              <a:t>: </a:t>
            </a:r>
            <a:r>
              <a:rPr lang="cs-CZ" sz="2400" dirty="0" err="1"/>
              <a:t>From</a:t>
            </a:r>
            <a:r>
              <a:rPr lang="cs-CZ" sz="2400" dirty="0"/>
              <a:t> negative film to </a:t>
            </a:r>
            <a:r>
              <a:rPr lang="cs-CZ" sz="2400" dirty="0" err="1"/>
              <a:t>digital</a:t>
            </a:r>
            <a:r>
              <a:rPr lang="cs-CZ" sz="2400" dirty="0"/>
              <a:t> </a:t>
            </a:r>
            <a:r>
              <a:rPr lang="cs-CZ" sz="2400" dirty="0" err="1"/>
              <a:t>cameras</a:t>
            </a:r>
            <a:endParaRPr lang="cs-CZ" sz="2400" dirty="0"/>
          </a:p>
          <a:p>
            <a:r>
              <a:rPr lang="cs-CZ" sz="2400" dirty="0" err="1"/>
              <a:t>Consequences</a:t>
            </a:r>
            <a:r>
              <a:rPr lang="cs-CZ" sz="2400" dirty="0"/>
              <a:t>: </a:t>
            </a:r>
          </a:p>
          <a:p>
            <a:pPr lvl="1"/>
            <a:r>
              <a:rPr lang="cs-CZ" sz="2000" dirty="0" err="1"/>
              <a:t>Arts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Mechanical</a:t>
            </a:r>
            <a:r>
              <a:rPr lang="cs-CZ" sz="2000" dirty="0"/>
              <a:t> </a:t>
            </a:r>
            <a:r>
              <a:rPr lang="cs-CZ" sz="2000" dirty="0" err="1"/>
              <a:t>Reproduction</a:t>
            </a:r>
            <a:r>
              <a:rPr lang="cs-CZ" sz="2000" dirty="0"/>
              <a:t> – </a:t>
            </a:r>
            <a:r>
              <a:rPr lang="cs-CZ" sz="2000" dirty="0" err="1"/>
              <a:t>Dissociation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 and </a:t>
            </a:r>
            <a:r>
              <a:rPr lang="cs-CZ" sz="2000" dirty="0" err="1"/>
              <a:t>Space</a:t>
            </a:r>
            <a:r>
              <a:rPr lang="cs-CZ" sz="2000" dirty="0"/>
              <a:t> (Benjamin)</a:t>
            </a:r>
          </a:p>
          <a:p>
            <a:pPr lvl="1"/>
            <a:r>
              <a:rPr lang="cs-CZ" sz="2000" dirty="0" err="1"/>
              <a:t>photography</a:t>
            </a:r>
            <a:r>
              <a:rPr lang="cs-CZ" sz="2000" dirty="0"/>
              <a:t> </a:t>
            </a:r>
            <a:r>
              <a:rPr lang="cs-CZ" sz="2000" dirty="0" err="1"/>
              <a:t>entirely</a:t>
            </a:r>
            <a:r>
              <a:rPr lang="cs-CZ" sz="2000" dirty="0"/>
              <a:t> </a:t>
            </a:r>
            <a:r>
              <a:rPr lang="cs-CZ" sz="2000" dirty="0" err="1"/>
              <a:t>fulfils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aesthetic</a:t>
            </a:r>
            <a:r>
              <a:rPr lang="cs-CZ" sz="2000" dirty="0"/>
              <a:t> </a:t>
            </a:r>
            <a:r>
              <a:rPr lang="cs-CZ" sz="2000" dirty="0" err="1"/>
              <a:t>expectations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working</a:t>
            </a:r>
            <a:r>
              <a:rPr lang="cs-CZ" sz="2000" dirty="0"/>
              <a:t> </a:t>
            </a:r>
            <a:r>
              <a:rPr lang="cs-CZ" sz="2000" dirty="0" err="1"/>
              <a:t>classes</a:t>
            </a:r>
            <a:r>
              <a:rPr lang="cs-CZ" sz="2000" dirty="0"/>
              <a:t> (</a:t>
            </a:r>
            <a:r>
              <a:rPr lang="cs-CZ" sz="2000" dirty="0" err="1"/>
              <a:t>Bourdieu</a:t>
            </a:r>
            <a:r>
              <a:rPr lang="cs-CZ" sz="2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B6158-1FD9-4147-AA2C-BC627E18A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4" r="1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37D2A-06AB-7A44-B521-CE796A76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Cinema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20AC6-FF65-EE47-81CB-914A80C64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6" r="7267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5052-6666-EE41-8198-655AC2B5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Mass Production: Hollywood System </a:t>
            </a:r>
          </a:p>
          <a:p>
            <a:r>
              <a:rPr lang="cs-CZ" sz="2000">
                <a:solidFill>
                  <a:srgbClr val="FFFFFF"/>
                </a:solidFill>
              </a:rPr>
              <a:t>Mass Distribution: Global Conglomeration &amp; Multiplex</a:t>
            </a:r>
          </a:p>
          <a:p>
            <a:r>
              <a:rPr lang="cs-CZ" sz="2000">
                <a:solidFill>
                  <a:srgbClr val="FFFFFF"/>
                </a:solidFill>
              </a:rPr>
              <a:t>Mass Consumption: Capitalist lifestyle, Division of Labor, 9-5 System…</a:t>
            </a:r>
          </a:p>
          <a:p>
            <a:r>
              <a:rPr lang="cs-CZ" sz="2000">
                <a:solidFill>
                  <a:srgbClr val="FFFFFF"/>
                </a:solidFill>
              </a:rPr>
              <a:t>Consequences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New public gatherings vs Individual consumers 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American cultural hegemony 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Global Americanization 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Industry! </a:t>
            </a:r>
          </a:p>
          <a:p>
            <a:pPr lvl="1"/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2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9C7E4-87FD-C646-AB36-170554B2D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5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1CFED-38E1-2341-A8D5-C5FA4D56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Television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9486-2739-524D-90F4-9A627763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1500" dirty="0" err="1"/>
              <a:t>Mass</a:t>
            </a:r>
            <a:r>
              <a:rPr lang="cs-CZ" sz="1500" dirty="0"/>
              <a:t> </a:t>
            </a:r>
            <a:r>
              <a:rPr lang="cs-CZ" sz="1500" dirty="0" err="1"/>
              <a:t>Production</a:t>
            </a:r>
            <a:r>
              <a:rPr lang="cs-CZ" sz="1500" dirty="0"/>
              <a:t>: Media </a:t>
            </a:r>
            <a:r>
              <a:rPr lang="cs-CZ" sz="1500" dirty="0" err="1"/>
              <a:t>Conglomerates</a:t>
            </a:r>
            <a:r>
              <a:rPr lang="cs-CZ" sz="1500" dirty="0"/>
              <a:t> </a:t>
            </a:r>
          </a:p>
          <a:p>
            <a:r>
              <a:rPr lang="cs-CZ" sz="1500" dirty="0" err="1"/>
              <a:t>Mass</a:t>
            </a:r>
            <a:r>
              <a:rPr lang="cs-CZ" sz="1500" dirty="0"/>
              <a:t> </a:t>
            </a:r>
            <a:r>
              <a:rPr lang="cs-CZ" sz="1500" dirty="0" err="1"/>
              <a:t>Distribution</a:t>
            </a:r>
            <a:r>
              <a:rPr lang="cs-CZ" sz="1500" dirty="0"/>
              <a:t>: Network, </a:t>
            </a:r>
            <a:r>
              <a:rPr lang="cs-CZ" sz="1500" dirty="0" err="1"/>
              <a:t>Cable</a:t>
            </a:r>
            <a:r>
              <a:rPr lang="cs-CZ" sz="1500" dirty="0"/>
              <a:t>, </a:t>
            </a:r>
            <a:r>
              <a:rPr lang="cs-CZ" sz="1500" dirty="0" err="1"/>
              <a:t>Satellite</a:t>
            </a:r>
            <a:r>
              <a:rPr lang="cs-CZ" sz="1500" dirty="0"/>
              <a:t>, and OTT</a:t>
            </a:r>
          </a:p>
          <a:p>
            <a:r>
              <a:rPr lang="cs-CZ" sz="1500" dirty="0" err="1"/>
              <a:t>Mass</a:t>
            </a:r>
            <a:r>
              <a:rPr lang="cs-CZ" sz="1500" dirty="0"/>
              <a:t> </a:t>
            </a:r>
            <a:r>
              <a:rPr lang="cs-CZ" sz="1500" dirty="0" err="1"/>
              <a:t>Consumption</a:t>
            </a:r>
            <a:r>
              <a:rPr lang="cs-CZ" sz="1500" dirty="0"/>
              <a:t>: </a:t>
            </a:r>
            <a:r>
              <a:rPr lang="cs-CZ" sz="1500" dirty="0" err="1"/>
              <a:t>Egalitarian</a:t>
            </a:r>
            <a:r>
              <a:rPr lang="cs-CZ" sz="1500" dirty="0"/>
              <a:t> Network TV </a:t>
            </a:r>
          </a:p>
          <a:p>
            <a:r>
              <a:rPr lang="cs-CZ" sz="1500" dirty="0" err="1"/>
              <a:t>Consequences</a:t>
            </a:r>
            <a:r>
              <a:rPr lang="cs-CZ" sz="1500" dirty="0"/>
              <a:t> </a:t>
            </a:r>
          </a:p>
          <a:p>
            <a:pPr lvl="1"/>
            <a:r>
              <a:rPr lang="cs-CZ" sz="1500" dirty="0" err="1"/>
              <a:t>Disappearance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Childhood</a:t>
            </a:r>
            <a:r>
              <a:rPr lang="cs-CZ" sz="1500" dirty="0"/>
              <a:t> </a:t>
            </a:r>
          </a:p>
          <a:p>
            <a:pPr lvl="1"/>
            <a:r>
              <a:rPr lang="cs-CZ" sz="1500" dirty="0"/>
              <a:t>No </a:t>
            </a:r>
            <a:r>
              <a:rPr lang="cs-CZ" sz="1500" dirty="0" err="1"/>
              <a:t>Sense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Place </a:t>
            </a:r>
          </a:p>
          <a:p>
            <a:pPr lvl="1"/>
            <a:r>
              <a:rPr lang="cs-CZ" sz="1500" dirty="0" err="1"/>
              <a:t>Global</a:t>
            </a:r>
            <a:r>
              <a:rPr lang="cs-CZ" sz="1500" dirty="0"/>
              <a:t> </a:t>
            </a:r>
            <a:r>
              <a:rPr lang="cs-CZ" sz="1500" dirty="0" err="1"/>
              <a:t>Village</a:t>
            </a:r>
            <a:r>
              <a:rPr lang="cs-CZ" sz="1500" dirty="0"/>
              <a:t> </a:t>
            </a:r>
          </a:p>
          <a:p>
            <a:pPr lvl="1"/>
            <a:r>
              <a:rPr lang="cs-CZ" sz="1500" dirty="0" err="1"/>
              <a:t>Modern</a:t>
            </a:r>
            <a:r>
              <a:rPr lang="cs-CZ" sz="1500" dirty="0"/>
              <a:t> </a:t>
            </a:r>
            <a:r>
              <a:rPr lang="cs-CZ" sz="1500" dirty="0" err="1"/>
              <a:t>Family</a:t>
            </a:r>
            <a:r>
              <a:rPr lang="cs-CZ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88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B64A-F4FB-614F-AAF1-000FF945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cs-CZ" dirty="0"/>
              <a:t>Internet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3B8D-854A-874D-B5DE-DFC2A9B1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r>
              <a:rPr lang="cs-CZ" sz="2400"/>
              <a:t>Mass Production: </a:t>
            </a:r>
          </a:p>
          <a:p>
            <a:r>
              <a:rPr lang="cs-CZ" sz="2400"/>
              <a:t>Mass Distribution: </a:t>
            </a:r>
          </a:p>
          <a:p>
            <a:r>
              <a:rPr lang="cs-CZ" sz="2400"/>
              <a:t>Mass Consumption:</a:t>
            </a:r>
          </a:p>
          <a:p>
            <a:r>
              <a:rPr lang="cs-CZ" sz="2400"/>
              <a:t>Consequences: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AD3B-9787-424B-B9F9-F55D38A502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68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1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Global Media Industries</vt:lpstr>
      <vt:lpstr>New Technologies</vt:lpstr>
      <vt:lpstr>What constitutes the media industry?</vt:lpstr>
      <vt:lpstr>Print Media </vt:lpstr>
      <vt:lpstr>Radio</vt:lpstr>
      <vt:lpstr>Photography</vt:lpstr>
      <vt:lpstr>Cinema</vt:lpstr>
      <vt:lpstr>Television</vt:lpstr>
      <vt:lpstr>Internet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Media Industries</dc:title>
  <dc:creator>Tae-Sik Kim</dc:creator>
  <cp:lastModifiedBy>Tae-Sik Kim</cp:lastModifiedBy>
  <cp:revision>1</cp:revision>
  <dcterms:created xsi:type="dcterms:W3CDTF">2019-09-30T11:30:48Z</dcterms:created>
  <dcterms:modified xsi:type="dcterms:W3CDTF">2019-09-30T11:30:51Z</dcterms:modified>
</cp:coreProperties>
</file>